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5"/>
  </p:notesMasterIdLst>
  <p:sldIdLst>
    <p:sldId id="256" r:id="rId2"/>
    <p:sldId id="268" r:id="rId3"/>
    <p:sldId id="270" r:id="rId4"/>
    <p:sldId id="271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69" r:id="rId17"/>
    <p:sldId id="266" r:id="rId18"/>
    <p:sldId id="272" r:id="rId19"/>
    <p:sldId id="273" r:id="rId20"/>
    <p:sldId id="274" r:id="rId21"/>
    <p:sldId id="275" r:id="rId22"/>
    <p:sldId id="265" r:id="rId23"/>
    <p:sldId id="267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32787"/>
    <p:restoredTop sz="90929"/>
  </p:normalViewPr>
  <p:slideViewPr>
    <p:cSldViewPr>
      <p:cViewPr varScale="1">
        <p:scale>
          <a:sx n="59" d="100"/>
          <a:sy n="59" d="100"/>
        </p:scale>
        <p:origin x="-16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8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_trad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_tradnl"/>
          </a:p>
        </p:txBody>
      </p:sp>
      <p:sp>
        <p:nvSpPr>
          <p:cNvPr id="1024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_tradnl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29151F-8F01-4B35-8B7E-8AC44A1A2AAA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F15153-1FE8-422A-A2DD-C30B0A4CE63A}" type="slidenum">
              <a:rPr lang="es-ES_tradnl"/>
              <a:pPr/>
              <a:t>8</a:t>
            </a:fld>
            <a:endParaRPr lang="es-ES_tradnl"/>
          </a:p>
        </p:txBody>
      </p:sp>
      <p:sp>
        <p:nvSpPr>
          <p:cNvPr id="3891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640B1C-AB69-4859-9DF4-4A6277859AB1}" type="slidenum">
              <a:rPr lang="es-ES_tradnl"/>
              <a:pPr/>
              <a:t>9</a:t>
            </a:fld>
            <a:endParaRPr lang="es-ES_tradnl"/>
          </a:p>
        </p:txBody>
      </p:sp>
      <p:sp>
        <p:nvSpPr>
          <p:cNvPr id="4096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3AD620-B0F3-464B-94F5-60E989E37B25}" type="slidenum">
              <a:rPr lang="es-ES_tradnl"/>
              <a:pPr/>
              <a:t>13</a:t>
            </a:fld>
            <a:endParaRPr lang="es-ES_tradnl"/>
          </a:p>
        </p:txBody>
      </p:sp>
      <p:sp>
        <p:nvSpPr>
          <p:cNvPr id="4608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3346CA-F845-4A10-8926-CE477C62A271}" type="slidenum">
              <a:rPr lang="es-ES_tradnl"/>
              <a:pPr/>
              <a:t>15</a:t>
            </a:fld>
            <a:endParaRPr lang="es-ES_tradnl"/>
          </a:p>
        </p:txBody>
      </p:sp>
      <p:sp>
        <p:nvSpPr>
          <p:cNvPr id="4915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invGray">
          <a:xfrm>
            <a:off x="8809038" y="0"/>
            <a:ext cx="334962" cy="68580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075" name="Freeform 3"/>
          <p:cNvSpPr>
            <a:spLocks/>
          </p:cNvSpPr>
          <p:nvPr/>
        </p:nvSpPr>
        <p:spPr bwMode="white">
          <a:xfrm>
            <a:off x="-9525" y="4489450"/>
            <a:ext cx="5754688" cy="2368550"/>
          </a:xfrm>
          <a:custGeom>
            <a:avLst/>
            <a:gdLst/>
            <a:ahLst/>
            <a:cxnLst>
              <a:cxn ang="0">
                <a:pos x="0" y="1491"/>
              </a:cxn>
              <a:cxn ang="0">
                <a:pos x="0" y="0"/>
              </a:cxn>
              <a:cxn ang="0">
                <a:pos x="171" y="3"/>
              </a:cxn>
              <a:cxn ang="0">
                <a:pos x="355" y="9"/>
              </a:cxn>
              <a:cxn ang="0">
                <a:pos x="499" y="21"/>
              </a:cxn>
              <a:cxn ang="0">
                <a:pos x="650" y="36"/>
              </a:cxn>
              <a:cxn ang="0">
                <a:pos x="809" y="54"/>
              </a:cxn>
              <a:cxn ang="0">
                <a:pos x="957" y="78"/>
              </a:cxn>
              <a:cxn ang="0">
                <a:pos x="1119" y="105"/>
              </a:cxn>
              <a:cxn ang="0">
                <a:pos x="1261" y="133"/>
              </a:cxn>
              <a:cxn ang="0">
                <a:pos x="1441" y="175"/>
              </a:cxn>
              <a:cxn ang="0">
                <a:pos x="1598" y="217"/>
              </a:cxn>
              <a:cxn ang="0">
                <a:pos x="1763" y="269"/>
              </a:cxn>
              <a:cxn ang="0">
                <a:pos x="1887" y="308"/>
              </a:cxn>
              <a:cxn ang="0">
                <a:pos x="2085" y="384"/>
              </a:cxn>
              <a:cxn ang="0">
                <a:pos x="2230" y="444"/>
              </a:cxn>
              <a:cxn ang="0">
                <a:pos x="2456" y="547"/>
              </a:cxn>
              <a:cxn ang="0">
                <a:pos x="2666" y="662"/>
              </a:cxn>
              <a:cxn ang="0">
                <a:pos x="2859" y="786"/>
              </a:cxn>
              <a:cxn ang="0">
                <a:pos x="3046" y="920"/>
              </a:cxn>
              <a:cxn ang="0">
                <a:pos x="3193" y="1038"/>
              </a:cxn>
              <a:cxn ang="0">
                <a:pos x="3332" y="1168"/>
              </a:cxn>
              <a:cxn ang="0">
                <a:pos x="3440" y="1280"/>
              </a:cxn>
              <a:cxn ang="0">
                <a:pos x="3524" y="1380"/>
              </a:cxn>
              <a:cxn ang="0">
                <a:pos x="3624" y="1491"/>
              </a:cxn>
              <a:cxn ang="0">
                <a:pos x="3608" y="1491"/>
              </a:cxn>
              <a:cxn ang="0">
                <a:pos x="0" y="1491"/>
              </a:cxn>
            </a:cxnLst>
            <a:rect l="0" t="0" r="r" b="b"/>
            <a:pathLst>
              <a:path w="3625" h="1492">
                <a:moveTo>
                  <a:pt x="0" y="1491"/>
                </a:moveTo>
                <a:lnTo>
                  <a:pt x="0" y="0"/>
                </a:lnTo>
                <a:lnTo>
                  <a:pt x="171" y="3"/>
                </a:lnTo>
                <a:lnTo>
                  <a:pt x="355" y="9"/>
                </a:lnTo>
                <a:lnTo>
                  <a:pt x="499" y="21"/>
                </a:lnTo>
                <a:lnTo>
                  <a:pt x="650" y="36"/>
                </a:lnTo>
                <a:lnTo>
                  <a:pt x="809" y="54"/>
                </a:lnTo>
                <a:lnTo>
                  <a:pt x="957" y="78"/>
                </a:lnTo>
                <a:lnTo>
                  <a:pt x="1119" y="105"/>
                </a:lnTo>
                <a:lnTo>
                  <a:pt x="1261" y="133"/>
                </a:lnTo>
                <a:lnTo>
                  <a:pt x="1441" y="175"/>
                </a:lnTo>
                <a:lnTo>
                  <a:pt x="1598" y="217"/>
                </a:lnTo>
                <a:lnTo>
                  <a:pt x="1763" y="269"/>
                </a:lnTo>
                <a:lnTo>
                  <a:pt x="1887" y="308"/>
                </a:lnTo>
                <a:lnTo>
                  <a:pt x="2085" y="384"/>
                </a:lnTo>
                <a:lnTo>
                  <a:pt x="2230" y="444"/>
                </a:lnTo>
                <a:lnTo>
                  <a:pt x="2456" y="547"/>
                </a:lnTo>
                <a:lnTo>
                  <a:pt x="2666" y="662"/>
                </a:lnTo>
                <a:lnTo>
                  <a:pt x="2859" y="786"/>
                </a:lnTo>
                <a:lnTo>
                  <a:pt x="3046" y="920"/>
                </a:lnTo>
                <a:lnTo>
                  <a:pt x="3193" y="1038"/>
                </a:lnTo>
                <a:lnTo>
                  <a:pt x="3332" y="1168"/>
                </a:lnTo>
                <a:lnTo>
                  <a:pt x="3440" y="1280"/>
                </a:lnTo>
                <a:lnTo>
                  <a:pt x="3524" y="1380"/>
                </a:lnTo>
                <a:lnTo>
                  <a:pt x="3624" y="1491"/>
                </a:lnTo>
                <a:lnTo>
                  <a:pt x="3608" y="1491"/>
                </a:lnTo>
                <a:lnTo>
                  <a:pt x="0" y="1491"/>
                </a:lnTo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76" name="Freeform 4"/>
          <p:cNvSpPr>
            <a:spLocks/>
          </p:cNvSpPr>
          <p:nvPr/>
        </p:nvSpPr>
        <p:spPr bwMode="white">
          <a:xfrm>
            <a:off x="0" y="3817938"/>
            <a:ext cx="8164513" cy="3019425"/>
          </a:xfrm>
          <a:custGeom>
            <a:avLst/>
            <a:gdLst/>
            <a:ahLst/>
            <a:cxnLst>
              <a:cxn ang="0">
                <a:pos x="2718" y="405"/>
              </a:cxn>
              <a:cxn ang="0">
                <a:pos x="2466" y="333"/>
              </a:cxn>
              <a:cxn ang="0">
                <a:pos x="2202" y="261"/>
              </a:cxn>
              <a:cxn ang="0">
                <a:pos x="1929" y="198"/>
              </a:cxn>
              <a:cxn ang="0">
                <a:pos x="1695" y="153"/>
              </a:cxn>
              <a:cxn ang="0">
                <a:pos x="1434" y="111"/>
              </a:cxn>
              <a:cxn ang="0">
                <a:pos x="1188" y="75"/>
              </a:cxn>
              <a:cxn ang="0">
                <a:pos x="957" y="48"/>
              </a:cxn>
              <a:cxn ang="0">
                <a:pos x="747" y="30"/>
              </a:cxn>
              <a:cxn ang="0">
                <a:pos x="501" y="15"/>
              </a:cxn>
              <a:cxn ang="0">
                <a:pos x="246" y="3"/>
              </a:cxn>
              <a:cxn ang="0">
                <a:pos x="0" y="0"/>
              </a:cxn>
              <a:cxn ang="0">
                <a:pos x="0" y="275"/>
              </a:cxn>
              <a:cxn ang="0">
                <a:pos x="0" y="345"/>
              </a:cxn>
              <a:cxn ang="0">
                <a:pos x="0" y="275"/>
              </a:cxn>
              <a:cxn ang="0">
                <a:pos x="0" y="342"/>
              </a:cxn>
              <a:cxn ang="0">
                <a:pos x="339" y="351"/>
              </a:cxn>
              <a:cxn ang="0">
                <a:pos x="606" y="372"/>
              </a:cxn>
              <a:cxn ang="0">
                <a:pos x="852" y="399"/>
              </a:cxn>
              <a:cxn ang="0">
                <a:pos x="1068" y="435"/>
              </a:cxn>
              <a:cxn ang="0">
                <a:pos x="1275" y="474"/>
              </a:cxn>
              <a:cxn ang="0">
                <a:pos x="1545" y="540"/>
              </a:cxn>
              <a:cxn ang="0">
                <a:pos x="1761" y="603"/>
              </a:cxn>
              <a:cxn ang="0">
                <a:pos x="1971" y="678"/>
              </a:cxn>
              <a:cxn ang="0">
                <a:pos x="2166" y="747"/>
              </a:cxn>
              <a:cxn ang="0">
                <a:pos x="2397" y="852"/>
              </a:cxn>
              <a:cxn ang="0">
                <a:pos x="2613" y="960"/>
              </a:cxn>
              <a:cxn ang="0">
                <a:pos x="2832" y="1095"/>
              </a:cxn>
              <a:cxn ang="0">
                <a:pos x="3012" y="1212"/>
              </a:cxn>
              <a:cxn ang="0">
                <a:pos x="3186" y="1347"/>
              </a:cxn>
              <a:cxn ang="0">
                <a:pos x="3351" y="1497"/>
              </a:cxn>
              <a:cxn ang="0">
                <a:pos x="3480" y="1629"/>
              </a:cxn>
              <a:cxn ang="0">
                <a:pos x="3612" y="1785"/>
              </a:cxn>
              <a:cxn ang="0">
                <a:pos x="3699" y="1901"/>
              </a:cxn>
              <a:cxn ang="0">
                <a:pos x="5142" y="1901"/>
              </a:cxn>
              <a:cxn ang="0">
                <a:pos x="5076" y="1827"/>
              </a:cxn>
              <a:cxn ang="0">
                <a:pos x="4968" y="1707"/>
              </a:cxn>
              <a:cxn ang="0">
                <a:pos x="4797" y="1539"/>
              </a:cxn>
              <a:cxn ang="0">
                <a:pos x="4617" y="1383"/>
              </a:cxn>
              <a:cxn ang="0">
                <a:pos x="4410" y="1221"/>
              </a:cxn>
              <a:cxn ang="0">
                <a:pos x="4185" y="1071"/>
              </a:cxn>
              <a:cxn ang="0">
                <a:pos x="3960" y="939"/>
              </a:cxn>
              <a:cxn ang="0">
                <a:pos x="3708" y="801"/>
              </a:cxn>
              <a:cxn ang="0">
                <a:pos x="3492" y="702"/>
              </a:cxn>
              <a:cxn ang="0">
                <a:pos x="3231" y="588"/>
              </a:cxn>
              <a:cxn ang="0">
                <a:pos x="2964" y="489"/>
              </a:cxn>
              <a:cxn ang="0">
                <a:pos x="2718" y="405"/>
              </a:cxn>
            </a:cxnLst>
            <a:rect l="0" t="0" r="r" b="b"/>
            <a:pathLst>
              <a:path w="5143" h="1902">
                <a:moveTo>
                  <a:pt x="2718" y="405"/>
                </a:moveTo>
                <a:lnTo>
                  <a:pt x="2466" y="333"/>
                </a:lnTo>
                <a:lnTo>
                  <a:pt x="2202" y="261"/>
                </a:lnTo>
                <a:lnTo>
                  <a:pt x="1929" y="198"/>
                </a:lnTo>
                <a:lnTo>
                  <a:pt x="1695" y="153"/>
                </a:lnTo>
                <a:lnTo>
                  <a:pt x="1434" y="111"/>
                </a:lnTo>
                <a:lnTo>
                  <a:pt x="1188" y="75"/>
                </a:lnTo>
                <a:lnTo>
                  <a:pt x="957" y="48"/>
                </a:lnTo>
                <a:lnTo>
                  <a:pt x="747" y="30"/>
                </a:lnTo>
                <a:lnTo>
                  <a:pt x="501" y="15"/>
                </a:lnTo>
                <a:lnTo>
                  <a:pt x="246" y="3"/>
                </a:lnTo>
                <a:lnTo>
                  <a:pt x="0" y="0"/>
                </a:lnTo>
                <a:lnTo>
                  <a:pt x="0" y="275"/>
                </a:lnTo>
                <a:lnTo>
                  <a:pt x="0" y="345"/>
                </a:lnTo>
                <a:lnTo>
                  <a:pt x="0" y="275"/>
                </a:lnTo>
                <a:lnTo>
                  <a:pt x="0" y="342"/>
                </a:lnTo>
                <a:lnTo>
                  <a:pt x="339" y="351"/>
                </a:lnTo>
                <a:lnTo>
                  <a:pt x="606" y="372"/>
                </a:lnTo>
                <a:lnTo>
                  <a:pt x="852" y="399"/>
                </a:lnTo>
                <a:lnTo>
                  <a:pt x="1068" y="435"/>
                </a:lnTo>
                <a:lnTo>
                  <a:pt x="1275" y="474"/>
                </a:lnTo>
                <a:lnTo>
                  <a:pt x="1545" y="540"/>
                </a:lnTo>
                <a:lnTo>
                  <a:pt x="1761" y="603"/>
                </a:lnTo>
                <a:lnTo>
                  <a:pt x="1971" y="678"/>
                </a:lnTo>
                <a:lnTo>
                  <a:pt x="2166" y="747"/>
                </a:lnTo>
                <a:lnTo>
                  <a:pt x="2397" y="852"/>
                </a:lnTo>
                <a:lnTo>
                  <a:pt x="2613" y="960"/>
                </a:lnTo>
                <a:lnTo>
                  <a:pt x="2832" y="1095"/>
                </a:lnTo>
                <a:lnTo>
                  <a:pt x="3012" y="1212"/>
                </a:lnTo>
                <a:lnTo>
                  <a:pt x="3186" y="1347"/>
                </a:lnTo>
                <a:lnTo>
                  <a:pt x="3351" y="1497"/>
                </a:lnTo>
                <a:lnTo>
                  <a:pt x="3480" y="1629"/>
                </a:lnTo>
                <a:lnTo>
                  <a:pt x="3612" y="1785"/>
                </a:lnTo>
                <a:lnTo>
                  <a:pt x="3699" y="1901"/>
                </a:lnTo>
                <a:lnTo>
                  <a:pt x="5142" y="1901"/>
                </a:lnTo>
                <a:lnTo>
                  <a:pt x="5076" y="1827"/>
                </a:lnTo>
                <a:lnTo>
                  <a:pt x="4968" y="1707"/>
                </a:lnTo>
                <a:lnTo>
                  <a:pt x="4797" y="1539"/>
                </a:lnTo>
                <a:lnTo>
                  <a:pt x="4617" y="1383"/>
                </a:lnTo>
                <a:lnTo>
                  <a:pt x="4410" y="1221"/>
                </a:lnTo>
                <a:lnTo>
                  <a:pt x="4185" y="1071"/>
                </a:lnTo>
                <a:lnTo>
                  <a:pt x="3960" y="939"/>
                </a:lnTo>
                <a:lnTo>
                  <a:pt x="3708" y="801"/>
                </a:lnTo>
                <a:lnTo>
                  <a:pt x="3492" y="702"/>
                </a:lnTo>
                <a:lnTo>
                  <a:pt x="3231" y="588"/>
                </a:lnTo>
                <a:lnTo>
                  <a:pt x="2964" y="489"/>
                </a:lnTo>
                <a:lnTo>
                  <a:pt x="2718" y="405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7" name="Freeform 5"/>
          <p:cNvSpPr>
            <a:spLocks/>
          </p:cNvSpPr>
          <p:nvPr/>
        </p:nvSpPr>
        <p:spPr bwMode="white">
          <a:xfrm>
            <a:off x="0" y="3146425"/>
            <a:ext cx="9144000" cy="3690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558" y="357"/>
              </a:cxn>
              <a:cxn ang="0">
                <a:pos x="807" y="375"/>
              </a:cxn>
              <a:cxn ang="0">
                <a:pos x="1056" y="399"/>
              </a:cxn>
              <a:cxn ang="0">
                <a:pos x="1272" y="426"/>
              </a:cxn>
              <a:cxn ang="0">
                <a:pos x="1539" y="465"/>
              </a:cxn>
              <a:cxn ang="0">
                <a:pos x="1791" y="510"/>
              </a:cxn>
              <a:cxn ang="0">
                <a:pos x="2076" y="570"/>
              </a:cxn>
              <a:cxn ang="0">
                <a:pos x="2334" y="630"/>
              </a:cxn>
              <a:cxn ang="0">
                <a:pos x="2544" y="687"/>
              </a:cxn>
              <a:cxn ang="0">
                <a:pos x="2775" y="759"/>
              </a:cxn>
              <a:cxn ang="0">
                <a:pos x="3003" y="837"/>
              </a:cxn>
              <a:cxn ang="0">
                <a:pos x="3231" y="924"/>
              </a:cxn>
              <a:cxn ang="0">
                <a:pos x="3438" y="1005"/>
              </a:cxn>
              <a:cxn ang="0">
                <a:pos x="3663" y="1110"/>
              </a:cxn>
              <a:cxn ang="0">
                <a:pos x="3903" y="1233"/>
              </a:cxn>
              <a:cxn ang="0">
                <a:pos x="4149" y="1374"/>
              </a:cxn>
              <a:cxn ang="0">
                <a:pos x="4353" y="1506"/>
              </a:cxn>
              <a:cxn ang="0">
                <a:pos x="4491" y="1602"/>
              </a:cxn>
              <a:cxn ang="0">
                <a:pos x="4668" y="1740"/>
              </a:cxn>
              <a:cxn ang="0">
                <a:pos x="4824" y="1875"/>
              </a:cxn>
              <a:cxn ang="0">
                <a:pos x="4968" y="2016"/>
              </a:cxn>
              <a:cxn ang="0">
                <a:pos x="5100" y="2154"/>
              </a:cxn>
              <a:cxn ang="0">
                <a:pos x="5238" y="2324"/>
              </a:cxn>
              <a:cxn ang="0">
                <a:pos x="5759" y="2324"/>
              </a:cxn>
              <a:cxn ang="0">
                <a:pos x="5759" y="1245"/>
              </a:cxn>
              <a:cxn ang="0">
                <a:pos x="5580" y="1119"/>
              </a:cxn>
              <a:cxn ang="0">
                <a:pos x="5400" y="1020"/>
              </a:cxn>
              <a:cxn ang="0">
                <a:pos x="5205" y="918"/>
              </a:cxn>
              <a:cxn ang="0">
                <a:pos x="5031" y="837"/>
              </a:cxn>
              <a:cxn ang="0">
                <a:pos x="4866" y="771"/>
              </a:cxn>
              <a:cxn ang="0">
                <a:pos x="4710" y="711"/>
              </a:cxn>
              <a:cxn ang="0">
                <a:pos x="4545" y="651"/>
              </a:cxn>
              <a:cxn ang="0">
                <a:pos x="4386" y="600"/>
              </a:cxn>
              <a:cxn ang="0">
                <a:pos x="4248" y="552"/>
              </a:cxn>
              <a:cxn ang="0">
                <a:pos x="3993" y="483"/>
              </a:cxn>
              <a:cxn ang="0">
                <a:pos x="3777" y="423"/>
              </a:cxn>
              <a:cxn ang="0">
                <a:pos x="3564" y="375"/>
              </a:cxn>
              <a:cxn ang="0">
                <a:pos x="3282" y="312"/>
              </a:cxn>
              <a:cxn ang="0">
                <a:pos x="3003" y="261"/>
              </a:cxn>
              <a:cxn ang="0">
                <a:pos x="2733" y="213"/>
              </a:cxn>
              <a:cxn ang="0">
                <a:pos x="2451" y="171"/>
              </a:cxn>
              <a:cxn ang="0">
                <a:pos x="2211" y="138"/>
              </a:cxn>
              <a:cxn ang="0">
                <a:pos x="1974" y="108"/>
              </a:cxn>
              <a:cxn ang="0">
                <a:pos x="1665" y="81"/>
              </a:cxn>
              <a:cxn ang="0">
                <a:pos x="1437" y="60"/>
              </a:cxn>
              <a:cxn ang="0">
                <a:pos x="1125" y="36"/>
              </a:cxn>
              <a:cxn ang="0">
                <a:pos x="828" y="21"/>
              </a:cxn>
              <a:cxn ang="0">
                <a:pos x="558" y="12"/>
              </a:cxn>
              <a:cxn ang="0">
                <a:pos x="282" y="3"/>
              </a:cxn>
              <a:cxn ang="0">
                <a:pos x="0" y="0"/>
              </a:cxn>
            </a:cxnLst>
            <a:rect l="0" t="0" r="r" b="b"/>
            <a:pathLst>
              <a:path w="5760" h="2325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8" name="Freeform 6"/>
          <p:cNvSpPr>
            <a:spLocks/>
          </p:cNvSpPr>
          <p:nvPr/>
        </p:nvSpPr>
        <p:spPr bwMode="white">
          <a:xfrm>
            <a:off x="0" y="2460625"/>
            <a:ext cx="9144000" cy="24971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51"/>
              </a:cxn>
              <a:cxn ang="0">
                <a:pos x="282" y="357"/>
              </a:cxn>
              <a:cxn ang="0">
                <a:pos x="627" y="363"/>
              </a:cxn>
              <a:cxn ang="0">
                <a:pos x="960" y="375"/>
              </a:cxn>
              <a:cxn ang="0">
                <a:pos x="1218" y="393"/>
              </a:cxn>
              <a:cxn ang="0">
                <a:pos x="1470" y="411"/>
              </a:cxn>
              <a:cxn ang="0">
                <a:pos x="1746" y="435"/>
              </a:cxn>
              <a:cxn ang="0">
                <a:pos x="2022" y="462"/>
              </a:cxn>
              <a:cxn ang="0">
                <a:pos x="2340" y="504"/>
              </a:cxn>
              <a:cxn ang="0">
                <a:pos x="2664" y="549"/>
              </a:cxn>
              <a:cxn ang="0">
                <a:pos x="2952" y="597"/>
              </a:cxn>
              <a:cxn ang="0">
                <a:pos x="3225" y="648"/>
              </a:cxn>
              <a:cxn ang="0">
                <a:pos x="3513" y="708"/>
              </a:cxn>
              <a:cxn ang="0">
                <a:pos x="3693" y="750"/>
              </a:cxn>
              <a:cxn ang="0">
                <a:pos x="3936" y="810"/>
              </a:cxn>
              <a:cxn ang="0">
                <a:pos x="4095" y="855"/>
              </a:cxn>
              <a:cxn ang="0">
                <a:pos x="4281" y="909"/>
              </a:cxn>
              <a:cxn ang="0">
                <a:pos x="4503" y="981"/>
              </a:cxn>
              <a:cxn ang="0">
                <a:pos x="4704" y="1053"/>
              </a:cxn>
              <a:cxn ang="0">
                <a:pos x="4911" y="1131"/>
              </a:cxn>
              <a:cxn ang="0">
                <a:pos x="5073" y="1197"/>
              </a:cxn>
              <a:cxn ang="0">
                <a:pos x="5256" y="1281"/>
              </a:cxn>
              <a:cxn ang="0">
                <a:pos x="5475" y="1401"/>
              </a:cxn>
              <a:cxn ang="0">
                <a:pos x="5628" y="1482"/>
              </a:cxn>
              <a:cxn ang="0">
                <a:pos x="5759" y="1572"/>
              </a:cxn>
              <a:cxn ang="0">
                <a:pos x="5759" y="633"/>
              </a:cxn>
              <a:cxn ang="0">
                <a:pos x="5493" y="570"/>
              </a:cxn>
              <a:cxn ang="0">
                <a:pos x="5214" y="501"/>
              </a:cxn>
              <a:cxn ang="0">
                <a:pos x="4950" y="444"/>
              </a:cxn>
              <a:cxn ang="0">
                <a:pos x="4701" y="396"/>
              </a:cxn>
              <a:cxn ang="0">
                <a:pos x="4425" y="348"/>
              </a:cxn>
              <a:cxn ang="0">
                <a:pos x="4110" y="294"/>
              </a:cxn>
              <a:cxn ang="0">
                <a:pos x="3813" y="252"/>
              </a:cxn>
              <a:cxn ang="0">
                <a:pos x="3549" y="213"/>
              </a:cxn>
              <a:cxn ang="0">
                <a:pos x="3261" y="183"/>
              </a:cxn>
              <a:cxn ang="0">
                <a:pos x="3015" y="153"/>
              </a:cxn>
              <a:cxn ang="0">
                <a:pos x="2757" y="129"/>
              </a:cxn>
              <a:cxn ang="0">
                <a:pos x="2520" y="105"/>
              </a:cxn>
              <a:cxn ang="0">
                <a:pos x="2301" y="87"/>
              </a:cxn>
              <a:cxn ang="0">
                <a:pos x="2013" y="66"/>
              </a:cxn>
              <a:cxn ang="0">
                <a:pos x="1731" y="48"/>
              </a:cxn>
              <a:cxn ang="0">
                <a:pos x="1524" y="39"/>
              </a:cxn>
              <a:cxn ang="0">
                <a:pos x="1260" y="27"/>
              </a:cxn>
              <a:cxn ang="0">
                <a:pos x="966" y="15"/>
              </a:cxn>
              <a:cxn ang="0">
                <a:pos x="714" y="12"/>
              </a:cxn>
              <a:cxn ang="0">
                <a:pos x="510" y="6"/>
              </a:cxn>
              <a:cxn ang="0">
                <a:pos x="243" y="0"/>
              </a:cxn>
              <a:cxn ang="0">
                <a:pos x="0" y="0"/>
              </a:cxn>
            </a:cxnLst>
            <a:rect l="0" t="0" r="r" b="b"/>
            <a:pathLst>
              <a:path w="5760" h="1573">
                <a:moveTo>
                  <a:pt x="0" y="0"/>
                </a:moveTo>
                <a:lnTo>
                  <a:pt x="0" y="351"/>
                </a:lnTo>
                <a:lnTo>
                  <a:pt x="282" y="357"/>
                </a:lnTo>
                <a:lnTo>
                  <a:pt x="627" y="363"/>
                </a:lnTo>
                <a:lnTo>
                  <a:pt x="960" y="375"/>
                </a:lnTo>
                <a:lnTo>
                  <a:pt x="1218" y="393"/>
                </a:lnTo>
                <a:lnTo>
                  <a:pt x="1470" y="411"/>
                </a:lnTo>
                <a:lnTo>
                  <a:pt x="1746" y="435"/>
                </a:lnTo>
                <a:lnTo>
                  <a:pt x="2022" y="462"/>
                </a:lnTo>
                <a:lnTo>
                  <a:pt x="2340" y="504"/>
                </a:lnTo>
                <a:lnTo>
                  <a:pt x="2664" y="549"/>
                </a:lnTo>
                <a:lnTo>
                  <a:pt x="2952" y="597"/>
                </a:lnTo>
                <a:lnTo>
                  <a:pt x="3225" y="648"/>
                </a:lnTo>
                <a:lnTo>
                  <a:pt x="3513" y="708"/>
                </a:lnTo>
                <a:lnTo>
                  <a:pt x="3693" y="750"/>
                </a:lnTo>
                <a:lnTo>
                  <a:pt x="3936" y="810"/>
                </a:lnTo>
                <a:lnTo>
                  <a:pt x="4095" y="855"/>
                </a:lnTo>
                <a:lnTo>
                  <a:pt x="4281" y="909"/>
                </a:lnTo>
                <a:lnTo>
                  <a:pt x="4503" y="981"/>
                </a:lnTo>
                <a:lnTo>
                  <a:pt x="4704" y="1053"/>
                </a:lnTo>
                <a:lnTo>
                  <a:pt x="4911" y="1131"/>
                </a:lnTo>
                <a:lnTo>
                  <a:pt x="5073" y="1197"/>
                </a:lnTo>
                <a:lnTo>
                  <a:pt x="5256" y="1281"/>
                </a:lnTo>
                <a:lnTo>
                  <a:pt x="5475" y="1401"/>
                </a:lnTo>
                <a:lnTo>
                  <a:pt x="5628" y="1482"/>
                </a:lnTo>
                <a:lnTo>
                  <a:pt x="5759" y="1572"/>
                </a:lnTo>
                <a:lnTo>
                  <a:pt x="5759" y="633"/>
                </a:lnTo>
                <a:lnTo>
                  <a:pt x="5493" y="570"/>
                </a:lnTo>
                <a:lnTo>
                  <a:pt x="5214" y="501"/>
                </a:lnTo>
                <a:lnTo>
                  <a:pt x="4950" y="444"/>
                </a:lnTo>
                <a:lnTo>
                  <a:pt x="4701" y="396"/>
                </a:lnTo>
                <a:lnTo>
                  <a:pt x="4425" y="348"/>
                </a:lnTo>
                <a:lnTo>
                  <a:pt x="4110" y="294"/>
                </a:lnTo>
                <a:lnTo>
                  <a:pt x="3813" y="252"/>
                </a:lnTo>
                <a:lnTo>
                  <a:pt x="3549" y="213"/>
                </a:lnTo>
                <a:lnTo>
                  <a:pt x="3261" y="183"/>
                </a:lnTo>
                <a:lnTo>
                  <a:pt x="3015" y="153"/>
                </a:lnTo>
                <a:lnTo>
                  <a:pt x="2757" y="129"/>
                </a:lnTo>
                <a:lnTo>
                  <a:pt x="2520" y="105"/>
                </a:lnTo>
                <a:lnTo>
                  <a:pt x="2301" y="87"/>
                </a:lnTo>
                <a:lnTo>
                  <a:pt x="2013" y="66"/>
                </a:lnTo>
                <a:lnTo>
                  <a:pt x="1731" y="48"/>
                </a:lnTo>
                <a:lnTo>
                  <a:pt x="1524" y="39"/>
                </a:lnTo>
                <a:lnTo>
                  <a:pt x="1260" y="27"/>
                </a:lnTo>
                <a:lnTo>
                  <a:pt x="966" y="15"/>
                </a:lnTo>
                <a:lnTo>
                  <a:pt x="714" y="12"/>
                </a:lnTo>
                <a:lnTo>
                  <a:pt x="510" y="6"/>
                </a:lnTo>
                <a:lnTo>
                  <a:pt x="24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9" name="Freeform 7"/>
          <p:cNvSpPr>
            <a:spLocks/>
          </p:cNvSpPr>
          <p:nvPr/>
        </p:nvSpPr>
        <p:spPr bwMode="white">
          <a:xfrm>
            <a:off x="0" y="1793875"/>
            <a:ext cx="9144000" cy="1539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318" y="342"/>
              </a:cxn>
              <a:cxn ang="0">
                <a:pos x="591" y="348"/>
              </a:cxn>
              <a:cxn ang="0">
                <a:pos x="846" y="354"/>
              </a:cxn>
              <a:cxn ang="0">
                <a:pos x="1074" y="360"/>
              </a:cxn>
              <a:cxn ang="0">
                <a:pos x="1314" y="366"/>
              </a:cxn>
              <a:cxn ang="0">
                <a:pos x="1599" y="381"/>
              </a:cxn>
              <a:cxn ang="0">
                <a:pos x="1911" y="399"/>
              </a:cxn>
              <a:cxn ang="0">
                <a:pos x="2241" y="420"/>
              </a:cxn>
              <a:cxn ang="0">
                <a:pos x="2619" y="453"/>
              </a:cxn>
              <a:cxn ang="0">
                <a:pos x="2889" y="477"/>
              </a:cxn>
              <a:cxn ang="0">
                <a:pos x="3177" y="507"/>
              </a:cxn>
              <a:cxn ang="0">
                <a:pos x="3498" y="543"/>
              </a:cxn>
              <a:cxn ang="0">
                <a:pos x="3813" y="585"/>
              </a:cxn>
              <a:cxn ang="0">
                <a:pos x="4044" y="618"/>
              </a:cxn>
              <a:cxn ang="0">
                <a:pos x="4365" y="669"/>
              </a:cxn>
              <a:cxn ang="0">
                <a:pos x="4683" y="726"/>
              </a:cxn>
              <a:cxn ang="0">
                <a:pos x="4980" y="786"/>
              </a:cxn>
              <a:cxn ang="0">
                <a:pos x="5268" y="846"/>
              </a:cxn>
              <a:cxn ang="0">
                <a:pos x="5646" y="942"/>
              </a:cxn>
              <a:cxn ang="0">
                <a:pos x="5759" y="969"/>
              </a:cxn>
              <a:cxn ang="0">
                <a:pos x="5759" y="0"/>
              </a:cxn>
              <a:cxn ang="0">
                <a:pos x="0" y="0"/>
              </a:cxn>
            </a:cxnLst>
            <a:rect l="0" t="0" r="r" b="b"/>
            <a:pathLst>
              <a:path w="5760" h="970">
                <a:moveTo>
                  <a:pt x="0" y="0"/>
                </a:moveTo>
                <a:lnTo>
                  <a:pt x="0" y="339"/>
                </a:lnTo>
                <a:lnTo>
                  <a:pt x="318" y="342"/>
                </a:lnTo>
                <a:lnTo>
                  <a:pt x="591" y="348"/>
                </a:lnTo>
                <a:lnTo>
                  <a:pt x="846" y="354"/>
                </a:lnTo>
                <a:lnTo>
                  <a:pt x="1074" y="360"/>
                </a:lnTo>
                <a:lnTo>
                  <a:pt x="1314" y="366"/>
                </a:lnTo>
                <a:lnTo>
                  <a:pt x="1599" y="381"/>
                </a:lnTo>
                <a:lnTo>
                  <a:pt x="1911" y="399"/>
                </a:lnTo>
                <a:lnTo>
                  <a:pt x="2241" y="420"/>
                </a:lnTo>
                <a:lnTo>
                  <a:pt x="2619" y="453"/>
                </a:lnTo>
                <a:lnTo>
                  <a:pt x="2889" y="477"/>
                </a:lnTo>
                <a:lnTo>
                  <a:pt x="3177" y="507"/>
                </a:lnTo>
                <a:lnTo>
                  <a:pt x="3498" y="543"/>
                </a:lnTo>
                <a:lnTo>
                  <a:pt x="3813" y="585"/>
                </a:lnTo>
                <a:lnTo>
                  <a:pt x="4044" y="618"/>
                </a:lnTo>
                <a:lnTo>
                  <a:pt x="4365" y="669"/>
                </a:lnTo>
                <a:lnTo>
                  <a:pt x="4683" y="726"/>
                </a:lnTo>
                <a:lnTo>
                  <a:pt x="4980" y="786"/>
                </a:lnTo>
                <a:lnTo>
                  <a:pt x="5268" y="846"/>
                </a:lnTo>
                <a:lnTo>
                  <a:pt x="5646" y="942"/>
                </a:lnTo>
                <a:lnTo>
                  <a:pt x="5759" y="969"/>
                </a:lnTo>
                <a:lnTo>
                  <a:pt x="5759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80" name="Freeform 8"/>
          <p:cNvSpPr>
            <a:spLocks/>
          </p:cNvSpPr>
          <p:nvPr/>
        </p:nvSpPr>
        <p:spPr bwMode="white">
          <a:xfrm>
            <a:off x="0" y="-20638"/>
            <a:ext cx="9144000" cy="1682751"/>
          </a:xfrm>
          <a:custGeom>
            <a:avLst/>
            <a:gdLst/>
            <a:ahLst/>
            <a:cxnLst>
              <a:cxn ang="0">
                <a:pos x="0" y="753"/>
              </a:cxn>
              <a:cxn ang="0">
                <a:pos x="0" y="1059"/>
              </a:cxn>
              <a:cxn ang="0">
                <a:pos x="5759" y="1059"/>
              </a:cxn>
              <a:cxn ang="0">
                <a:pos x="5759" y="0"/>
              </a:cxn>
              <a:cxn ang="0">
                <a:pos x="5430" y="0"/>
              </a:cxn>
              <a:cxn ang="0">
                <a:pos x="5298" y="84"/>
              </a:cxn>
              <a:cxn ang="0">
                <a:pos x="5136" y="159"/>
              </a:cxn>
              <a:cxn ang="0">
                <a:pos x="4968" y="222"/>
              </a:cxn>
              <a:cxn ang="0">
                <a:pos x="4812" y="267"/>
              </a:cxn>
              <a:cxn ang="0">
                <a:pos x="4626" y="324"/>
              </a:cxn>
              <a:cxn ang="0">
                <a:pos x="4440" y="366"/>
              </a:cxn>
              <a:cxn ang="0">
                <a:pos x="4230" y="414"/>
              </a:cxn>
              <a:cxn ang="0">
                <a:pos x="3939" y="468"/>
              </a:cxn>
              <a:cxn ang="0">
                <a:pos x="3711" y="504"/>
              </a:cxn>
              <a:cxn ang="0">
                <a:pos x="3441" y="543"/>
              </a:cxn>
              <a:cxn ang="0">
                <a:pos x="3189" y="579"/>
              </a:cxn>
              <a:cxn ang="0">
                <a:pos x="2925" y="606"/>
              </a:cxn>
              <a:cxn ang="0">
                <a:pos x="2679" y="633"/>
              </a:cxn>
              <a:cxn ang="0">
                <a:pos x="2418" y="654"/>
              </a:cxn>
              <a:cxn ang="0">
                <a:pos x="2142" y="675"/>
              </a:cxn>
              <a:cxn ang="0">
                <a:pos x="1896" y="693"/>
              </a:cxn>
              <a:cxn ang="0">
                <a:pos x="1647" y="708"/>
              </a:cxn>
              <a:cxn ang="0">
                <a:pos x="1404" y="720"/>
              </a:cxn>
              <a:cxn ang="0">
                <a:pos x="1170" y="732"/>
              </a:cxn>
              <a:cxn ang="0">
                <a:pos x="906" y="738"/>
              </a:cxn>
              <a:cxn ang="0">
                <a:pos x="534" y="747"/>
              </a:cxn>
              <a:cxn ang="0">
                <a:pos x="201" y="753"/>
              </a:cxn>
              <a:cxn ang="0">
                <a:pos x="0" y="753"/>
              </a:cxn>
            </a:cxnLst>
            <a:rect l="0" t="0" r="r" b="b"/>
            <a:pathLst>
              <a:path w="5760" h="1060">
                <a:moveTo>
                  <a:pt x="0" y="753"/>
                </a:moveTo>
                <a:lnTo>
                  <a:pt x="0" y="1059"/>
                </a:lnTo>
                <a:lnTo>
                  <a:pt x="5759" y="1059"/>
                </a:lnTo>
                <a:lnTo>
                  <a:pt x="5759" y="0"/>
                </a:lnTo>
                <a:lnTo>
                  <a:pt x="5430" y="0"/>
                </a:lnTo>
                <a:lnTo>
                  <a:pt x="5298" y="84"/>
                </a:lnTo>
                <a:lnTo>
                  <a:pt x="5136" y="159"/>
                </a:lnTo>
                <a:lnTo>
                  <a:pt x="4968" y="222"/>
                </a:lnTo>
                <a:lnTo>
                  <a:pt x="4812" y="267"/>
                </a:lnTo>
                <a:lnTo>
                  <a:pt x="4626" y="324"/>
                </a:lnTo>
                <a:lnTo>
                  <a:pt x="4440" y="366"/>
                </a:lnTo>
                <a:lnTo>
                  <a:pt x="4230" y="414"/>
                </a:lnTo>
                <a:lnTo>
                  <a:pt x="3939" y="468"/>
                </a:lnTo>
                <a:lnTo>
                  <a:pt x="3711" y="504"/>
                </a:lnTo>
                <a:lnTo>
                  <a:pt x="3441" y="543"/>
                </a:lnTo>
                <a:lnTo>
                  <a:pt x="3189" y="579"/>
                </a:lnTo>
                <a:lnTo>
                  <a:pt x="2925" y="606"/>
                </a:lnTo>
                <a:lnTo>
                  <a:pt x="2679" y="633"/>
                </a:lnTo>
                <a:lnTo>
                  <a:pt x="2418" y="654"/>
                </a:lnTo>
                <a:lnTo>
                  <a:pt x="2142" y="675"/>
                </a:lnTo>
                <a:lnTo>
                  <a:pt x="1896" y="693"/>
                </a:lnTo>
                <a:lnTo>
                  <a:pt x="1647" y="708"/>
                </a:lnTo>
                <a:lnTo>
                  <a:pt x="1404" y="720"/>
                </a:lnTo>
                <a:lnTo>
                  <a:pt x="1170" y="732"/>
                </a:lnTo>
                <a:lnTo>
                  <a:pt x="906" y="738"/>
                </a:lnTo>
                <a:lnTo>
                  <a:pt x="534" y="747"/>
                </a:lnTo>
                <a:lnTo>
                  <a:pt x="201" y="753"/>
                </a:lnTo>
                <a:lnTo>
                  <a:pt x="0" y="753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81" name="Freeform 9"/>
          <p:cNvSpPr>
            <a:spLocks/>
          </p:cNvSpPr>
          <p:nvPr/>
        </p:nvSpPr>
        <p:spPr bwMode="white">
          <a:xfrm>
            <a:off x="0" y="-20638"/>
            <a:ext cx="8388350" cy="1068388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0" y="672"/>
              </a:cxn>
              <a:cxn ang="0">
                <a:pos x="303" y="672"/>
              </a:cxn>
              <a:cxn ang="0">
                <a:pos x="723" y="663"/>
              </a:cxn>
              <a:cxn ang="0">
                <a:pos x="1020" y="654"/>
              </a:cxn>
              <a:cxn ang="0">
                <a:pos x="1302" y="642"/>
              </a:cxn>
              <a:cxn ang="0">
                <a:pos x="1554" y="630"/>
              </a:cxn>
              <a:cxn ang="0">
                <a:pos x="1779" y="615"/>
              </a:cxn>
              <a:cxn ang="0">
                <a:pos x="1962" y="606"/>
              </a:cxn>
              <a:cxn ang="0">
                <a:pos x="2193" y="588"/>
              </a:cxn>
              <a:cxn ang="0">
                <a:pos x="2448" y="570"/>
              </a:cxn>
              <a:cxn ang="0">
                <a:pos x="2700" y="546"/>
              </a:cxn>
              <a:cxn ang="0">
                <a:pos x="2904" y="528"/>
              </a:cxn>
              <a:cxn ang="0">
                <a:pos x="3138" y="498"/>
              </a:cxn>
              <a:cxn ang="0">
                <a:pos x="3324" y="474"/>
              </a:cxn>
              <a:cxn ang="0">
                <a:pos x="3534" y="447"/>
              </a:cxn>
              <a:cxn ang="0">
                <a:pos x="3735" y="420"/>
              </a:cxn>
              <a:cxn ang="0">
                <a:pos x="3933" y="384"/>
              </a:cxn>
              <a:cxn ang="0">
                <a:pos x="4116" y="351"/>
              </a:cxn>
              <a:cxn ang="0">
                <a:pos x="4266" y="318"/>
              </a:cxn>
              <a:cxn ang="0">
                <a:pos x="4446" y="279"/>
              </a:cxn>
              <a:cxn ang="0">
                <a:pos x="4620" y="237"/>
              </a:cxn>
              <a:cxn ang="0">
                <a:pos x="4779" y="192"/>
              </a:cxn>
              <a:cxn ang="0">
                <a:pos x="4920" y="147"/>
              </a:cxn>
              <a:cxn ang="0">
                <a:pos x="5085" y="90"/>
              </a:cxn>
              <a:cxn ang="0">
                <a:pos x="5193" y="42"/>
              </a:cxn>
              <a:cxn ang="0">
                <a:pos x="5283" y="0"/>
              </a:cxn>
              <a:cxn ang="0">
                <a:pos x="3201" y="0"/>
              </a:cxn>
              <a:cxn ang="0">
                <a:pos x="2982" y="57"/>
              </a:cxn>
              <a:cxn ang="0">
                <a:pos x="2775" y="108"/>
              </a:cxn>
              <a:cxn ang="0">
                <a:pos x="2562" y="150"/>
              </a:cxn>
              <a:cxn ang="0">
                <a:pos x="2397" y="183"/>
              </a:cxn>
              <a:cxn ang="0">
                <a:pos x="2205" y="213"/>
              </a:cxn>
              <a:cxn ang="0">
                <a:pos x="2001" y="243"/>
              </a:cxn>
              <a:cxn ang="0">
                <a:pos x="1776" y="273"/>
              </a:cxn>
              <a:cxn ang="0">
                <a:pos x="1536" y="297"/>
              </a:cxn>
              <a:cxn ang="0">
                <a:pos x="1344" y="312"/>
              </a:cxn>
              <a:cxn ang="0">
                <a:pos x="1134" y="330"/>
              </a:cxn>
              <a:cxn ang="0">
                <a:pos x="921" y="342"/>
              </a:cxn>
              <a:cxn ang="0">
                <a:pos x="696" y="354"/>
              </a:cxn>
              <a:cxn ang="0">
                <a:pos x="501" y="360"/>
              </a:cxn>
              <a:cxn ang="0">
                <a:pos x="279" y="366"/>
              </a:cxn>
              <a:cxn ang="0">
                <a:pos x="99" y="369"/>
              </a:cxn>
              <a:cxn ang="0">
                <a:pos x="0" y="366"/>
              </a:cxn>
            </a:cxnLst>
            <a:rect l="0" t="0" r="r" b="b"/>
            <a:pathLst>
              <a:path w="5284" h="673">
                <a:moveTo>
                  <a:pt x="0" y="366"/>
                </a:moveTo>
                <a:lnTo>
                  <a:pt x="0" y="672"/>
                </a:lnTo>
                <a:lnTo>
                  <a:pt x="303" y="672"/>
                </a:lnTo>
                <a:lnTo>
                  <a:pt x="723" y="663"/>
                </a:lnTo>
                <a:lnTo>
                  <a:pt x="1020" y="654"/>
                </a:lnTo>
                <a:lnTo>
                  <a:pt x="1302" y="642"/>
                </a:lnTo>
                <a:lnTo>
                  <a:pt x="1554" y="630"/>
                </a:lnTo>
                <a:lnTo>
                  <a:pt x="1779" y="615"/>
                </a:lnTo>
                <a:lnTo>
                  <a:pt x="1962" y="606"/>
                </a:lnTo>
                <a:lnTo>
                  <a:pt x="2193" y="588"/>
                </a:lnTo>
                <a:lnTo>
                  <a:pt x="2448" y="570"/>
                </a:lnTo>
                <a:lnTo>
                  <a:pt x="2700" y="546"/>
                </a:lnTo>
                <a:lnTo>
                  <a:pt x="2904" y="528"/>
                </a:lnTo>
                <a:lnTo>
                  <a:pt x="3138" y="498"/>
                </a:lnTo>
                <a:lnTo>
                  <a:pt x="3324" y="474"/>
                </a:lnTo>
                <a:lnTo>
                  <a:pt x="3534" y="447"/>
                </a:lnTo>
                <a:lnTo>
                  <a:pt x="3735" y="420"/>
                </a:lnTo>
                <a:lnTo>
                  <a:pt x="3933" y="384"/>
                </a:lnTo>
                <a:lnTo>
                  <a:pt x="4116" y="351"/>
                </a:lnTo>
                <a:lnTo>
                  <a:pt x="4266" y="318"/>
                </a:lnTo>
                <a:lnTo>
                  <a:pt x="4446" y="279"/>
                </a:lnTo>
                <a:lnTo>
                  <a:pt x="4620" y="237"/>
                </a:lnTo>
                <a:lnTo>
                  <a:pt x="4779" y="192"/>
                </a:lnTo>
                <a:lnTo>
                  <a:pt x="4920" y="147"/>
                </a:lnTo>
                <a:lnTo>
                  <a:pt x="5085" y="90"/>
                </a:lnTo>
                <a:lnTo>
                  <a:pt x="5193" y="42"/>
                </a:lnTo>
                <a:lnTo>
                  <a:pt x="5283" y="0"/>
                </a:lnTo>
                <a:lnTo>
                  <a:pt x="3201" y="0"/>
                </a:lnTo>
                <a:lnTo>
                  <a:pt x="2982" y="57"/>
                </a:lnTo>
                <a:lnTo>
                  <a:pt x="2775" y="108"/>
                </a:lnTo>
                <a:lnTo>
                  <a:pt x="2562" y="150"/>
                </a:lnTo>
                <a:lnTo>
                  <a:pt x="2397" y="183"/>
                </a:lnTo>
                <a:lnTo>
                  <a:pt x="2205" y="213"/>
                </a:lnTo>
                <a:lnTo>
                  <a:pt x="2001" y="243"/>
                </a:lnTo>
                <a:lnTo>
                  <a:pt x="1776" y="273"/>
                </a:lnTo>
                <a:lnTo>
                  <a:pt x="1536" y="297"/>
                </a:lnTo>
                <a:lnTo>
                  <a:pt x="1344" y="312"/>
                </a:lnTo>
                <a:lnTo>
                  <a:pt x="1134" y="330"/>
                </a:lnTo>
                <a:lnTo>
                  <a:pt x="921" y="342"/>
                </a:lnTo>
                <a:lnTo>
                  <a:pt x="696" y="354"/>
                </a:lnTo>
                <a:lnTo>
                  <a:pt x="501" y="360"/>
                </a:lnTo>
                <a:lnTo>
                  <a:pt x="279" y="366"/>
                </a:lnTo>
                <a:lnTo>
                  <a:pt x="99" y="369"/>
                </a:lnTo>
                <a:lnTo>
                  <a:pt x="0" y="366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82" name="Freeform 10"/>
          <p:cNvSpPr>
            <a:spLocks/>
          </p:cNvSpPr>
          <p:nvPr/>
        </p:nvSpPr>
        <p:spPr bwMode="white">
          <a:xfrm>
            <a:off x="0" y="-20638"/>
            <a:ext cx="4578350" cy="45402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5"/>
              </a:cxn>
              <a:cxn ang="0">
                <a:pos x="192" y="285"/>
              </a:cxn>
              <a:cxn ang="0">
                <a:pos x="384" y="282"/>
              </a:cxn>
              <a:cxn ang="0">
                <a:pos x="579" y="276"/>
              </a:cxn>
              <a:cxn ang="0">
                <a:pos x="789" y="267"/>
              </a:cxn>
              <a:cxn ang="0">
                <a:pos x="999" y="258"/>
              </a:cxn>
              <a:cxn ang="0">
                <a:pos x="1161" y="246"/>
              </a:cxn>
              <a:cxn ang="0">
                <a:pos x="1302" y="234"/>
              </a:cxn>
              <a:cxn ang="0">
                <a:pos x="1458" y="222"/>
              </a:cxn>
              <a:cxn ang="0">
                <a:pos x="1665" y="201"/>
              </a:cxn>
              <a:cxn ang="0">
                <a:pos x="1992" y="159"/>
              </a:cxn>
              <a:cxn ang="0">
                <a:pos x="2301" y="117"/>
              </a:cxn>
              <a:cxn ang="0">
                <a:pos x="2604" y="60"/>
              </a:cxn>
              <a:cxn ang="0">
                <a:pos x="2883" y="0"/>
              </a:cxn>
              <a:cxn ang="0">
                <a:pos x="0" y="0"/>
              </a:cxn>
            </a:cxnLst>
            <a:rect l="0" t="0" r="r" b="b"/>
            <a:pathLst>
              <a:path w="2884" h="286">
                <a:moveTo>
                  <a:pt x="0" y="0"/>
                </a:moveTo>
                <a:lnTo>
                  <a:pt x="0" y="285"/>
                </a:lnTo>
                <a:lnTo>
                  <a:pt x="192" y="285"/>
                </a:lnTo>
                <a:lnTo>
                  <a:pt x="384" y="282"/>
                </a:lnTo>
                <a:lnTo>
                  <a:pt x="579" y="276"/>
                </a:lnTo>
                <a:lnTo>
                  <a:pt x="789" y="267"/>
                </a:lnTo>
                <a:lnTo>
                  <a:pt x="999" y="258"/>
                </a:lnTo>
                <a:lnTo>
                  <a:pt x="1161" y="246"/>
                </a:lnTo>
                <a:lnTo>
                  <a:pt x="1302" y="234"/>
                </a:lnTo>
                <a:lnTo>
                  <a:pt x="1458" y="222"/>
                </a:lnTo>
                <a:lnTo>
                  <a:pt x="1665" y="201"/>
                </a:lnTo>
                <a:lnTo>
                  <a:pt x="1992" y="159"/>
                </a:lnTo>
                <a:lnTo>
                  <a:pt x="2301" y="117"/>
                </a:lnTo>
                <a:lnTo>
                  <a:pt x="2604" y="60"/>
                </a:lnTo>
                <a:lnTo>
                  <a:pt x="288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Haga clic para modificar el estilo de título del patrón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8F901DF-B728-4B6C-89AE-4A43547E81F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20BA67-0B41-4039-B469-E5F741FAB05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3AC24-190E-4122-B130-FC18859E41C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200D1-B60F-46CC-9048-83533E787B0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F3C8D-0E01-4870-BC74-4A65B7C0631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EFA28C-BD9D-4E1E-8169-48FA2AC36D6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50A125-EA3C-410D-B498-48F5F5863D0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CE3D5-A936-4DA3-BC51-B9E864E5C6A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CAA3E9-51C4-407C-9F1B-D3755CCAA34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1929CF-4996-46C4-A80D-93E6F2AD49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0BF082-D3F5-48E1-B8BF-3E6394DE1DD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invGray">
          <a:xfrm>
            <a:off x="8809038" y="0"/>
            <a:ext cx="334962" cy="68580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51" name="Freeform 3"/>
          <p:cNvSpPr>
            <a:spLocks/>
          </p:cNvSpPr>
          <p:nvPr/>
        </p:nvSpPr>
        <p:spPr bwMode="white">
          <a:xfrm>
            <a:off x="-9525" y="4489450"/>
            <a:ext cx="5754688" cy="2368550"/>
          </a:xfrm>
          <a:custGeom>
            <a:avLst/>
            <a:gdLst/>
            <a:ahLst/>
            <a:cxnLst>
              <a:cxn ang="0">
                <a:pos x="0" y="1491"/>
              </a:cxn>
              <a:cxn ang="0">
                <a:pos x="0" y="0"/>
              </a:cxn>
              <a:cxn ang="0">
                <a:pos x="171" y="3"/>
              </a:cxn>
              <a:cxn ang="0">
                <a:pos x="355" y="9"/>
              </a:cxn>
              <a:cxn ang="0">
                <a:pos x="499" y="21"/>
              </a:cxn>
              <a:cxn ang="0">
                <a:pos x="650" y="36"/>
              </a:cxn>
              <a:cxn ang="0">
                <a:pos x="809" y="54"/>
              </a:cxn>
              <a:cxn ang="0">
                <a:pos x="957" y="78"/>
              </a:cxn>
              <a:cxn ang="0">
                <a:pos x="1119" y="105"/>
              </a:cxn>
              <a:cxn ang="0">
                <a:pos x="1261" y="133"/>
              </a:cxn>
              <a:cxn ang="0">
                <a:pos x="1441" y="175"/>
              </a:cxn>
              <a:cxn ang="0">
                <a:pos x="1598" y="217"/>
              </a:cxn>
              <a:cxn ang="0">
                <a:pos x="1763" y="269"/>
              </a:cxn>
              <a:cxn ang="0">
                <a:pos x="1887" y="308"/>
              </a:cxn>
              <a:cxn ang="0">
                <a:pos x="2085" y="384"/>
              </a:cxn>
              <a:cxn ang="0">
                <a:pos x="2230" y="444"/>
              </a:cxn>
              <a:cxn ang="0">
                <a:pos x="2456" y="547"/>
              </a:cxn>
              <a:cxn ang="0">
                <a:pos x="2666" y="662"/>
              </a:cxn>
              <a:cxn ang="0">
                <a:pos x="2859" y="786"/>
              </a:cxn>
              <a:cxn ang="0">
                <a:pos x="3046" y="920"/>
              </a:cxn>
              <a:cxn ang="0">
                <a:pos x="3193" y="1038"/>
              </a:cxn>
              <a:cxn ang="0">
                <a:pos x="3332" y="1168"/>
              </a:cxn>
              <a:cxn ang="0">
                <a:pos x="3440" y="1280"/>
              </a:cxn>
              <a:cxn ang="0">
                <a:pos x="3524" y="1380"/>
              </a:cxn>
              <a:cxn ang="0">
                <a:pos x="3624" y="1491"/>
              </a:cxn>
              <a:cxn ang="0">
                <a:pos x="3608" y="1491"/>
              </a:cxn>
              <a:cxn ang="0">
                <a:pos x="0" y="1491"/>
              </a:cxn>
            </a:cxnLst>
            <a:rect l="0" t="0" r="r" b="b"/>
            <a:pathLst>
              <a:path w="3625" h="1492">
                <a:moveTo>
                  <a:pt x="0" y="1491"/>
                </a:moveTo>
                <a:lnTo>
                  <a:pt x="0" y="0"/>
                </a:lnTo>
                <a:lnTo>
                  <a:pt x="171" y="3"/>
                </a:lnTo>
                <a:lnTo>
                  <a:pt x="355" y="9"/>
                </a:lnTo>
                <a:lnTo>
                  <a:pt x="499" y="21"/>
                </a:lnTo>
                <a:lnTo>
                  <a:pt x="650" y="36"/>
                </a:lnTo>
                <a:lnTo>
                  <a:pt x="809" y="54"/>
                </a:lnTo>
                <a:lnTo>
                  <a:pt x="957" y="78"/>
                </a:lnTo>
                <a:lnTo>
                  <a:pt x="1119" y="105"/>
                </a:lnTo>
                <a:lnTo>
                  <a:pt x="1261" y="133"/>
                </a:lnTo>
                <a:lnTo>
                  <a:pt x="1441" y="175"/>
                </a:lnTo>
                <a:lnTo>
                  <a:pt x="1598" y="217"/>
                </a:lnTo>
                <a:lnTo>
                  <a:pt x="1763" y="269"/>
                </a:lnTo>
                <a:lnTo>
                  <a:pt x="1887" y="308"/>
                </a:lnTo>
                <a:lnTo>
                  <a:pt x="2085" y="384"/>
                </a:lnTo>
                <a:lnTo>
                  <a:pt x="2230" y="444"/>
                </a:lnTo>
                <a:lnTo>
                  <a:pt x="2456" y="547"/>
                </a:lnTo>
                <a:lnTo>
                  <a:pt x="2666" y="662"/>
                </a:lnTo>
                <a:lnTo>
                  <a:pt x="2859" y="786"/>
                </a:lnTo>
                <a:lnTo>
                  <a:pt x="3046" y="920"/>
                </a:lnTo>
                <a:lnTo>
                  <a:pt x="3193" y="1038"/>
                </a:lnTo>
                <a:lnTo>
                  <a:pt x="3332" y="1168"/>
                </a:lnTo>
                <a:lnTo>
                  <a:pt x="3440" y="1280"/>
                </a:lnTo>
                <a:lnTo>
                  <a:pt x="3524" y="1380"/>
                </a:lnTo>
                <a:lnTo>
                  <a:pt x="3624" y="1491"/>
                </a:lnTo>
                <a:lnTo>
                  <a:pt x="3608" y="1491"/>
                </a:lnTo>
                <a:lnTo>
                  <a:pt x="0" y="1491"/>
                </a:lnTo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052" name="Freeform 4"/>
          <p:cNvSpPr>
            <a:spLocks/>
          </p:cNvSpPr>
          <p:nvPr/>
        </p:nvSpPr>
        <p:spPr bwMode="white">
          <a:xfrm>
            <a:off x="0" y="3817938"/>
            <a:ext cx="8164513" cy="3019425"/>
          </a:xfrm>
          <a:custGeom>
            <a:avLst/>
            <a:gdLst/>
            <a:ahLst/>
            <a:cxnLst>
              <a:cxn ang="0">
                <a:pos x="2718" y="405"/>
              </a:cxn>
              <a:cxn ang="0">
                <a:pos x="2466" y="333"/>
              </a:cxn>
              <a:cxn ang="0">
                <a:pos x="2202" y="261"/>
              </a:cxn>
              <a:cxn ang="0">
                <a:pos x="1929" y="198"/>
              </a:cxn>
              <a:cxn ang="0">
                <a:pos x="1695" y="153"/>
              </a:cxn>
              <a:cxn ang="0">
                <a:pos x="1434" y="111"/>
              </a:cxn>
              <a:cxn ang="0">
                <a:pos x="1188" y="75"/>
              </a:cxn>
              <a:cxn ang="0">
                <a:pos x="957" y="48"/>
              </a:cxn>
              <a:cxn ang="0">
                <a:pos x="747" y="30"/>
              </a:cxn>
              <a:cxn ang="0">
                <a:pos x="501" y="15"/>
              </a:cxn>
              <a:cxn ang="0">
                <a:pos x="246" y="3"/>
              </a:cxn>
              <a:cxn ang="0">
                <a:pos x="0" y="0"/>
              </a:cxn>
              <a:cxn ang="0">
                <a:pos x="0" y="275"/>
              </a:cxn>
              <a:cxn ang="0">
                <a:pos x="0" y="345"/>
              </a:cxn>
              <a:cxn ang="0">
                <a:pos x="0" y="275"/>
              </a:cxn>
              <a:cxn ang="0">
                <a:pos x="0" y="342"/>
              </a:cxn>
              <a:cxn ang="0">
                <a:pos x="339" y="351"/>
              </a:cxn>
              <a:cxn ang="0">
                <a:pos x="606" y="372"/>
              </a:cxn>
              <a:cxn ang="0">
                <a:pos x="852" y="399"/>
              </a:cxn>
              <a:cxn ang="0">
                <a:pos x="1068" y="435"/>
              </a:cxn>
              <a:cxn ang="0">
                <a:pos x="1275" y="474"/>
              </a:cxn>
              <a:cxn ang="0">
                <a:pos x="1545" y="540"/>
              </a:cxn>
              <a:cxn ang="0">
                <a:pos x="1761" y="603"/>
              </a:cxn>
              <a:cxn ang="0">
                <a:pos x="1971" y="678"/>
              </a:cxn>
              <a:cxn ang="0">
                <a:pos x="2166" y="747"/>
              </a:cxn>
              <a:cxn ang="0">
                <a:pos x="2397" y="852"/>
              </a:cxn>
              <a:cxn ang="0">
                <a:pos x="2613" y="960"/>
              </a:cxn>
              <a:cxn ang="0">
                <a:pos x="2832" y="1095"/>
              </a:cxn>
              <a:cxn ang="0">
                <a:pos x="3012" y="1212"/>
              </a:cxn>
              <a:cxn ang="0">
                <a:pos x="3186" y="1347"/>
              </a:cxn>
              <a:cxn ang="0">
                <a:pos x="3351" y="1497"/>
              </a:cxn>
              <a:cxn ang="0">
                <a:pos x="3480" y="1629"/>
              </a:cxn>
              <a:cxn ang="0">
                <a:pos x="3612" y="1785"/>
              </a:cxn>
              <a:cxn ang="0">
                <a:pos x="3699" y="1901"/>
              </a:cxn>
              <a:cxn ang="0">
                <a:pos x="5142" y="1901"/>
              </a:cxn>
              <a:cxn ang="0">
                <a:pos x="5076" y="1827"/>
              </a:cxn>
              <a:cxn ang="0">
                <a:pos x="4968" y="1707"/>
              </a:cxn>
              <a:cxn ang="0">
                <a:pos x="4797" y="1539"/>
              </a:cxn>
              <a:cxn ang="0">
                <a:pos x="4617" y="1383"/>
              </a:cxn>
              <a:cxn ang="0">
                <a:pos x="4410" y="1221"/>
              </a:cxn>
              <a:cxn ang="0">
                <a:pos x="4185" y="1071"/>
              </a:cxn>
              <a:cxn ang="0">
                <a:pos x="3960" y="939"/>
              </a:cxn>
              <a:cxn ang="0">
                <a:pos x="3708" y="801"/>
              </a:cxn>
              <a:cxn ang="0">
                <a:pos x="3492" y="702"/>
              </a:cxn>
              <a:cxn ang="0">
                <a:pos x="3231" y="588"/>
              </a:cxn>
              <a:cxn ang="0">
                <a:pos x="2964" y="489"/>
              </a:cxn>
              <a:cxn ang="0">
                <a:pos x="2718" y="405"/>
              </a:cxn>
            </a:cxnLst>
            <a:rect l="0" t="0" r="r" b="b"/>
            <a:pathLst>
              <a:path w="5143" h="1902">
                <a:moveTo>
                  <a:pt x="2718" y="405"/>
                </a:moveTo>
                <a:lnTo>
                  <a:pt x="2466" y="333"/>
                </a:lnTo>
                <a:lnTo>
                  <a:pt x="2202" y="261"/>
                </a:lnTo>
                <a:lnTo>
                  <a:pt x="1929" y="198"/>
                </a:lnTo>
                <a:lnTo>
                  <a:pt x="1695" y="153"/>
                </a:lnTo>
                <a:lnTo>
                  <a:pt x="1434" y="111"/>
                </a:lnTo>
                <a:lnTo>
                  <a:pt x="1188" y="75"/>
                </a:lnTo>
                <a:lnTo>
                  <a:pt x="957" y="48"/>
                </a:lnTo>
                <a:lnTo>
                  <a:pt x="747" y="30"/>
                </a:lnTo>
                <a:lnTo>
                  <a:pt x="501" y="15"/>
                </a:lnTo>
                <a:lnTo>
                  <a:pt x="246" y="3"/>
                </a:lnTo>
                <a:lnTo>
                  <a:pt x="0" y="0"/>
                </a:lnTo>
                <a:lnTo>
                  <a:pt x="0" y="275"/>
                </a:lnTo>
                <a:lnTo>
                  <a:pt x="0" y="345"/>
                </a:lnTo>
                <a:lnTo>
                  <a:pt x="0" y="275"/>
                </a:lnTo>
                <a:lnTo>
                  <a:pt x="0" y="342"/>
                </a:lnTo>
                <a:lnTo>
                  <a:pt x="339" y="351"/>
                </a:lnTo>
                <a:lnTo>
                  <a:pt x="606" y="372"/>
                </a:lnTo>
                <a:lnTo>
                  <a:pt x="852" y="399"/>
                </a:lnTo>
                <a:lnTo>
                  <a:pt x="1068" y="435"/>
                </a:lnTo>
                <a:lnTo>
                  <a:pt x="1275" y="474"/>
                </a:lnTo>
                <a:lnTo>
                  <a:pt x="1545" y="540"/>
                </a:lnTo>
                <a:lnTo>
                  <a:pt x="1761" y="603"/>
                </a:lnTo>
                <a:lnTo>
                  <a:pt x="1971" y="678"/>
                </a:lnTo>
                <a:lnTo>
                  <a:pt x="2166" y="747"/>
                </a:lnTo>
                <a:lnTo>
                  <a:pt x="2397" y="852"/>
                </a:lnTo>
                <a:lnTo>
                  <a:pt x="2613" y="960"/>
                </a:lnTo>
                <a:lnTo>
                  <a:pt x="2832" y="1095"/>
                </a:lnTo>
                <a:lnTo>
                  <a:pt x="3012" y="1212"/>
                </a:lnTo>
                <a:lnTo>
                  <a:pt x="3186" y="1347"/>
                </a:lnTo>
                <a:lnTo>
                  <a:pt x="3351" y="1497"/>
                </a:lnTo>
                <a:lnTo>
                  <a:pt x="3480" y="1629"/>
                </a:lnTo>
                <a:lnTo>
                  <a:pt x="3612" y="1785"/>
                </a:lnTo>
                <a:lnTo>
                  <a:pt x="3699" y="1901"/>
                </a:lnTo>
                <a:lnTo>
                  <a:pt x="5142" y="1901"/>
                </a:lnTo>
                <a:lnTo>
                  <a:pt x="5076" y="1827"/>
                </a:lnTo>
                <a:lnTo>
                  <a:pt x="4968" y="1707"/>
                </a:lnTo>
                <a:lnTo>
                  <a:pt x="4797" y="1539"/>
                </a:lnTo>
                <a:lnTo>
                  <a:pt x="4617" y="1383"/>
                </a:lnTo>
                <a:lnTo>
                  <a:pt x="4410" y="1221"/>
                </a:lnTo>
                <a:lnTo>
                  <a:pt x="4185" y="1071"/>
                </a:lnTo>
                <a:lnTo>
                  <a:pt x="3960" y="939"/>
                </a:lnTo>
                <a:lnTo>
                  <a:pt x="3708" y="801"/>
                </a:lnTo>
                <a:lnTo>
                  <a:pt x="3492" y="702"/>
                </a:lnTo>
                <a:lnTo>
                  <a:pt x="3231" y="588"/>
                </a:lnTo>
                <a:lnTo>
                  <a:pt x="2964" y="489"/>
                </a:lnTo>
                <a:lnTo>
                  <a:pt x="2718" y="405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053" name="Freeform 5"/>
          <p:cNvSpPr>
            <a:spLocks/>
          </p:cNvSpPr>
          <p:nvPr/>
        </p:nvSpPr>
        <p:spPr bwMode="white">
          <a:xfrm>
            <a:off x="0" y="3146425"/>
            <a:ext cx="9144000" cy="3690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558" y="357"/>
              </a:cxn>
              <a:cxn ang="0">
                <a:pos x="807" y="375"/>
              </a:cxn>
              <a:cxn ang="0">
                <a:pos x="1056" y="399"/>
              </a:cxn>
              <a:cxn ang="0">
                <a:pos x="1272" y="426"/>
              </a:cxn>
              <a:cxn ang="0">
                <a:pos x="1539" y="465"/>
              </a:cxn>
              <a:cxn ang="0">
                <a:pos x="1791" y="510"/>
              </a:cxn>
              <a:cxn ang="0">
                <a:pos x="2076" y="570"/>
              </a:cxn>
              <a:cxn ang="0">
                <a:pos x="2334" y="630"/>
              </a:cxn>
              <a:cxn ang="0">
                <a:pos x="2544" y="687"/>
              </a:cxn>
              <a:cxn ang="0">
                <a:pos x="2775" y="759"/>
              </a:cxn>
              <a:cxn ang="0">
                <a:pos x="3003" y="837"/>
              </a:cxn>
              <a:cxn ang="0">
                <a:pos x="3231" y="924"/>
              </a:cxn>
              <a:cxn ang="0">
                <a:pos x="3438" y="1005"/>
              </a:cxn>
              <a:cxn ang="0">
                <a:pos x="3663" y="1110"/>
              </a:cxn>
              <a:cxn ang="0">
                <a:pos x="3903" y="1233"/>
              </a:cxn>
              <a:cxn ang="0">
                <a:pos x="4149" y="1374"/>
              </a:cxn>
              <a:cxn ang="0">
                <a:pos x="4353" y="1506"/>
              </a:cxn>
              <a:cxn ang="0">
                <a:pos x="4491" y="1602"/>
              </a:cxn>
              <a:cxn ang="0">
                <a:pos x="4668" y="1740"/>
              </a:cxn>
              <a:cxn ang="0">
                <a:pos x="4824" y="1875"/>
              </a:cxn>
              <a:cxn ang="0">
                <a:pos x="4968" y="2016"/>
              </a:cxn>
              <a:cxn ang="0">
                <a:pos x="5100" y="2154"/>
              </a:cxn>
              <a:cxn ang="0">
                <a:pos x="5238" y="2324"/>
              </a:cxn>
              <a:cxn ang="0">
                <a:pos x="5759" y="2324"/>
              </a:cxn>
              <a:cxn ang="0">
                <a:pos x="5759" y="1245"/>
              </a:cxn>
              <a:cxn ang="0">
                <a:pos x="5580" y="1119"/>
              </a:cxn>
              <a:cxn ang="0">
                <a:pos x="5400" y="1020"/>
              </a:cxn>
              <a:cxn ang="0">
                <a:pos x="5205" y="918"/>
              </a:cxn>
              <a:cxn ang="0">
                <a:pos x="5031" y="837"/>
              </a:cxn>
              <a:cxn ang="0">
                <a:pos x="4866" y="771"/>
              </a:cxn>
              <a:cxn ang="0">
                <a:pos x="4710" y="711"/>
              </a:cxn>
              <a:cxn ang="0">
                <a:pos x="4545" y="651"/>
              </a:cxn>
              <a:cxn ang="0">
                <a:pos x="4386" y="600"/>
              </a:cxn>
              <a:cxn ang="0">
                <a:pos x="4248" y="552"/>
              </a:cxn>
              <a:cxn ang="0">
                <a:pos x="3993" y="483"/>
              </a:cxn>
              <a:cxn ang="0">
                <a:pos x="3777" y="423"/>
              </a:cxn>
              <a:cxn ang="0">
                <a:pos x="3564" y="375"/>
              </a:cxn>
              <a:cxn ang="0">
                <a:pos x="3282" y="312"/>
              </a:cxn>
              <a:cxn ang="0">
                <a:pos x="3003" y="261"/>
              </a:cxn>
              <a:cxn ang="0">
                <a:pos x="2733" y="213"/>
              </a:cxn>
              <a:cxn ang="0">
                <a:pos x="2451" y="171"/>
              </a:cxn>
              <a:cxn ang="0">
                <a:pos x="2211" y="138"/>
              </a:cxn>
              <a:cxn ang="0">
                <a:pos x="1974" y="108"/>
              </a:cxn>
              <a:cxn ang="0">
                <a:pos x="1665" y="81"/>
              </a:cxn>
              <a:cxn ang="0">
                <a:pos x="1437" y="60"/>
              </a:cxn>
              <a:cxn ang="0">
                <a:pos x="1125" y="36"/>
              </a:cxn>
              <a:cxn ang="0">
                <a:pos x="828" y="21"/>
              </a:cxn>
              <a:cxn ang="0">
                <a:pos x="558" y="12"/>
              </a:cxn>
              <a:cxn ang="0">
                <a:pos x="282" y="3"/>
              </a:cxn>
              <a:cxn ang="0">
                <a:pos x="0" y="0"/>
              </a:cxn>
            </a:cxnLst>
            <a:rect l="0" t="0" r="r" b="b"/>
            <a:pathLst>
              <a:path w="5760" h="2325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054" name="Freeform 6"/>
          <p:cNvSpPr>
            <a:spLocks/>
          </p:cNvSpPr>
          <p:nvPr/>
        </p:nvSpPr>
        <p:spPr bwMode="white">
          <a:xfrm>
            <a:off x="0" y="2460625"/>
            <a:ext cx="9144000" cy="24971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51"/>
              </a:cxn>
              <a:cxn ang="0">
                <a:pos x="282" y="357"/>
              </a:cxn>
              <a:cxn ang="0">
                <a:pos x="627" y="363"/>
              </a:cxn>
              <a:cxn ang="0">
                <a:pos x="960" y="375"/>
              </a:cxn>
              <a:cxn ang="0">
                <a:pos x="1218" y="393"/>
              </a:cxn>
              <a:cxn ang="0">
                <a:pos x="1470" y="411"/>
              </a:cxn>
              <a:cxn ang="0">
                <a:pos x="1746" y="435"/>
              </a:cxn>
              <a:cxn ang="0">
                <a:pos x="2022" y="462"/>
              </a:cxn>
              <a:cxn ang="0">
                <a:pos x="2340" y="504"/>
              </a:cxn>
              <a:cxn ang="0">
                <a:pos x="2664" y="549"/>
              </a:cxn>
              <a:cxn ang="0">
                <a:pos x="2952" y="597"/>
              </a:cxn>
              <a:cxn ang="0">
                <a:pos x="3225" y="648"/>
              </a:cxn>
              <a:cxn ang="0">
                <a:pos x="3513" y="708"/>
              </a:cxn>
              <a:cxn ang="0">
                <a:pos x="3693" y="750"/>
              </a:cxn>
              <a:cxn ang="0">
                <a:pos x="3936" y="810"/>
              </a:cxn>
              <a:cxn ang="0">
                <a:pos x="4095" y="855"/>
              </a:cxn>
              <a:cxn ang="0">
                <a:pos x="4281" y="909"/>
              </a:cxn>
              <a:cxn ang="0">
                <a:pos x="4503" y="981"/>
              </a:cxn>
              <a:cxn ang="0">
                <a:pos x="4704" y="1053"/>
              </a:cxn>
              <a:cxn ang="0">
                <a:pos x="4911" y="1131"/>
              </a:cxn>
              <a:cxn ang="0">
                <a:pos x="5073" y="1197"/>
              </a:cxn>
              <a:cxn ang="0">
                <a:pos x="5256" y="1281"/>
              </a:cxn>
              <a:cxn ang="0">
                <a:pos x="5475" y="1401"/>
              </a:cxn>
              <a:cxn ang="0">
                <a:pos x="5628" y="1482"/>
              </a:cxn>
              <a:cxn ang="0">
                <a:pos x="5759" y="1572"/>
              </a:cxn>
              <a:cxn ang="0">
                <a:pos x="5759" y="633"/>
              </a:cxn>
              <a:cxn ang="0">
                <a:pos x="5493" y="570"/>
              </a:cxn>
              <a:cxn ang="0">
                <a:pos x="5214" y="501"/>
              </a:cxn>
              <a:cxn ang="0">
                <a:pos x="4950" y="444"/>
              </a:cxn>
              <a:cxn ang="0">
                <a:pos x="4701" y="396"/>
              </a:cxn>
              <a:cxn ang="0">
                <a:pos x="4425" y="348"/>
              </a:cxn>
              <a:cxn ang="0">
                <a:pos x="4110" y="294"/>
              </a:cxn>
              <a:cxn ang="0">
                <a:pos x="3813" y="252"/>
              </a:cxn>
              <a:cxn ang="0">
                <a:pos x="3549" y="213"/>
              </a:cxn>
              <a:cxn ang="0">
                <a:pos x="3261" y="183"/>
              </a:cxn>
              <a:cxn ang="0">
                <a:pos x="3015" y="153"/>
              </a:cxn>
              <a:cxn ang="0">
                <a:pos x="2757" y="129"/>
              </a:cxn>
              <a:cxn ang="0">
                <a:pos x="2520" y="105"/>
              </a:cxn>
              <a:cxn ang="0">
                <a:pos x="2301" y="87"/>
              </a:cxn>
              <a:cxn ang="0">
                <a:pos x="2013" y="66"/>
              </a:cxn>
              <a:cxn ang="0">
                <a:pos x="1731" y="48"/>
              </a:cxn>
              <a:cxn ang="0">
                <a:pos x="1524" y="39"/>
              </a:cxn>
              <a:cxn ang="0">
                <a:pos x="1260" y="27"/>
              </a:cxn>
              <a:cxn ang="0">
                <a:pos x="966" y="15"/>
              </a:cxn>
              <a:cxn ang="0">
                <a:pos x="714" y="12"/>
              </a:cxn>
              <a:cxn ang="0">
                <a:pos x="510" y="6"/>
              </a:cxn>
              <a:cxn ang="0">
                <a:pos x="243" y="0"/>
              </a:cxn>
              <a:cxn ang="0">
                <a:pos x="0" y="0"/>
              </a:cxn>
            </a:cxnLst>
            <a:rect l="0" t="0" r="r" b="b"/>
            <a:pathLst>
              <a:path w="5760" h="1573">
                <a:moveTo>
                  <a:pt x="0" y="0"/>
                </a:moveTo>
                <a:lnTo>
                  <a:pt x="0" y="351"/>
                </a:lnTo>
                <a:lnTo>
                  <a:pt x="282" y="357"/>
                </a:lnTo>
                <a:lnTo>
                  <a:pt x="627" y="363"/>
                </a:lnTo>
                <a:lnTo>
                  <a:pt x="960" y="375"/>
                </a:lnTo>
                <a:lnTo>
                  <a:pt x="1218" y="393"/>
                </a:lnTo>
                <a:lnTo>
                  <a:pt x="1470" y="411"/>
                </a:lnTo>
                <a:lnTo>
                  <a:pt x="1746" y="435"/>
                </a:lnTo>
                <a:lnTo>
                  <a:pt x="2022" y="462"/>
                </a:lnTo>
                <a:lnTo>
                  <a:pt x="2340" y="504"/>
                </a:lnTo>
                <a:lnTo>
                  <a:pt x="2664" y="549"/>
                </a:lnTo>
                <a:lnTo>
                  <a:pt x="2952" y="597"/>
                </a:lnTo>
                <a:lnTo>
                  <a:pt x="3225" y="648"/>
                </a:lnTo>
                <a:lnTo>
                  <a:pt x="3513" y="708"/>
                </a:lnTo>
                <a:lnTo>
                  <a:pt x="3693" y="750"/>
                </a:lnTo>
                <a:lnTo>
                  <a:pt x="3936" y="810"/>
                </a:lnTo>
                <a:lnTo>
                  <a:pt x="4095" y="855"/>
                </a:lnTo>
                <a:lnTo>
                  <a:pt x="4281" y="909"/>
                </a:lnTo>
                <a:lnTo>
                  <a:pt x="4503" y="981"/>
                </a:lnTo>
                <a:lnTo>
                  <a:pt x="4704" y="1053"/>
                </a:lnTo>
                <a:lnTo>
                  <a:pt x="4911" y="1131"/>
                </a:lnTo>
                <a:lnTo>
                  <a:pt x="5073" y="1197"/>
                </a:lnTo>
                <a:lnTo>
                  <a:pt x="5256" y="1281"/>
                </a:lnTo>
                <a:lnTo>
                  <a:pt x="5475" y="1401"/>
                </a:lnTo>
                <a:lnTo>
                  <a:pt x="5628" y="1482"/>
                </a:lnTo>
                <a:lnTo>
                  <a:pt x="5759" y="1572"/>
                </a:lnTo>
                <a:lnTo>
                  <a:pt x="5759" y="633"/>
                </a:lnTo>
                <a:lnTo>
                  <a:pt x="5493" y="570"/>
                </a:lnTo>
                <a:lnTo>
                  <a:pt x="5214" y="501"/>
                </a:lnTo>
                <a:lnTo>
                  <a:pt x="4950" y="444"/>
                </a:lnTo>
                <a:lnTo>
                  <a:pt x="4701" y="396"/>
                </a:lnTo>
                <a:lnTo>
                  <a:pt x="4425" y="348"/>
                </a:lnTo>
                <a:lnTo>
                  <a:pt x="4110" y="294"/>
                </a:lnTo>
                <a:lnTo>
                  <a:pt x="3813" y="252"/>
                </a:lnTo>
                <a:lnTo>
                  <a:pt x="3549" y="213"/>
                </a:lnTo>
                <a:lnTo>
                  <a:pt x="3261" y="183"/>
                </a:lnTo>
                <a:lnTo>
                  <a:pt x="3015" y="153"/>
                </a:lnTo>
                <a:lnTo>
                  <a:pt x="2757" y="129"/>
                </a:lnTo>
                <a:lnTo>
                  <a:pt x="2520" y="105"/>
                </a:lnTo>
                <a:lnTo>
                  <a:pt x="2301" y="87"/>
                </a:lnTo>
                <a:lnTo>
                  <a:pt x="2013" y="66"/>
                </a:lnTo>
                <a:lnTo>
                  <a:pt x="1731" y="48"/>
                </a:lnTo>
                <a:lnTo>
                  <a:pt x="1524" y="39"/>
                </a:lnTo>
                <a:lnTo>
                  <a:pt x="1260" y="27"/>
                </a:lnTo>
                <a:lnTo>
                  <a:pt x="966" y="15"/>
                </a:lnTo>
                <a:lnTo>
                  <a:pt x="714" y="12"/>
                </a:lnTo>
                <a:lnTo>
                  <a:pt x="510" y="6"/>
                </a:lnTo>
                <a:lnTo>
                  <a:pt x="24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055" name="Freeform 7"/>
          <p:cNvSpPr>
            <a:spLocks/>
          </p:cNvSpPr>
          <p:nvPr/>
        </p:nvSpPr>
        <p:spPr bwMode="white">
          <a:xfrm>
            <a:off x="0" y="1793875"/>
            <a:ext cx="9144000" cy="1539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318" y="342"/>
              </a:cxn>
              <a:cxn ang="0">
                <a:pos x="591" y="348"/>
              </a:cxn>
              <a:cxn ang="0">
                <a:pos x="846" y="354"/>
              </a:cxn>
              <a:cxn ang="0">
                <a:pos x="1074" y="360"/>
              </a:cxn>
              <a:cxn ang="0">
                <a:pos x="1314" y="366"/>
              </a:cxn>
              <a:cxn ang="0">
                <a:pos x="1599" y="381"/>
              </a:cxn>
              <a:cxn ang="0">
                <a:pos x="1911" y="399"/>
              </a:cxn>
              <a:cxn ang="0">
                <a:pos x="2241" y="420"/>
              </a:cxn>
              <a:cxn ang="0">
                <a:pos x="2619" y="453"/>
              </a:cxn>
              <a:cxn ang="0">
                <a:pos x="2889" y="477"/>
              </a:cxn>
              <a:cxn ang="0">
                <a:pos x="3177" y="507"/>
              </a:cxn>
              <a:cxn ang="0">
                <a:pos x="3498" y="543"/>
              </a:cxn>
              <a:cxn ang="0">
                <a:pos x="3813" y="585"/>
              </a:cxn>
              <a:cxn ang="0">
                <a:pos x="4044" y="618"/>
              </a:cxn>
              <a:cxn ang="0">
                <a:pos x="4365" y="669"/>
              </a:cxn>
              <a:cxn ang="0">
                <a:pos x="4683" y="726"/>
              </a:cxn>
              <a:cxn ang="0">
                <a:pos x="4980" y="786"/>
              </a:cxn>
              <a:cxn ang="0">
                <a:pos x="5268" y="846"/>
              </a:cxn>
              <a:cxn ang="0">
                <a:pos x="5646" y="942"/>
              </a:cxn>
              <a:cxn ang="0">
                <a:pos x="5759" y="969"/>
              </a:cxn>
              <a:cxn ang="0">
                <a:pos x="5759" y="0"/>
              </a:cxn>
              <a:cxn ang="0">
                <a:pos x="0" y="0"/>
              </a:cxn>
            </a:cxnLst>
            <a:rect l="0" t="0" r="r" b="b"/>
            <a:pathLst>
              <a:path w="5760" h="970">
                <a:moveTo>
                  <a:pt x="0" y="0"/>
                </a:moveTo>
                <a:lnTo>
                  <a:pt x="0" y="339"/>
                </a:lnTo>
                <a:lnTo>
                  <a:pt x="318" y="342"/>
                </a:lnTo>
                <a:lnTo>
                  <a:pt x="591" y="348"/>
                </a:lnTo>
                <a:lnTo>
                  <a:pt x="846" y="354"/>
                </a:lnTo>
                <a:lnTo>
                  <a:pt x="1074" y="360"/>
                </a:lnTo>
                <a:lnTo>
                  <a:pt x="1314" y="366"/>
                </a:lnTo>
                <a:lnTo>
                  <a:pt x="1599" y="381"/>
                </a:lnTo>
                <a:lnTo>
                  <a:pt x="1911" y="399"/>
                </a:lnTo>
                <a:lnTo>
                  <a:pt x="2241" y="420"/>
                </a:lnTo>
                <a:lnTo>
                  <a:pt x="2619" y="453"/>
                </a:lnTo>
                <a:lnTo>
                  <a:pt x="2889" y="477"/>
                </a:lnTo>
                <a:lnTo>
                  <a:pt x="3177" y="507"/>
                </a:lnTo>
                <a:lnTo>
                  <a:pt x="3498" y="543"/>
                </a:lnTo>
                <a:lnTo>
                  <a:pt x="3813" y="585"/>
                </a:lnTo>
                <a:lnTo>
                  <a:pt x="4044" y="618"/>
                </a:lnTo>
                <a:lnTo>
                  <a:pt x="4365" y="669"/>
                </a:lnTo>
                <a:lnTo>
                  <a:pt x="4683" y="726"/>
                </a:lnTo>
                <a:lnTo>
                  <a:pt x="4980" y="786"/>
                </a:lnTo>
                <a:lnTo>
                  <a:pt x="5268" y="846"/>
                </a:lnTo>
                <a:lnTo>
                  <a:pt x="5646" y="942"/>
                </a:lnTo>
                <a:lnTo>
                  <a:pt x="5759" y="969"/>
                </a:lnTo>
                <a:lnTo>
                  <a:pt x="5759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056" name="Freeform 8"/>
          <p:cNvSpPr>
            <a:spLocks/>
          </p:cNvSpPr>
          <p:nvPr/>
        </p:nvSpPr>
        <p:spPr bwMode="white">
          <a:xfrm>
            <a:off x="0" y="-20638"/>
            <a:ext cx="9144000" cy="1682751"/>
          </a:xfrm>
          <a:custGeom>
            <a:avLst/>
            <a:gdLst/>
            <a:ahLst/>
            <a:cxnLst>
              <a:cxn ang="0">
                <a:pos x="0" y="753"/>
              </a:cxn>
              <a:cxn ang="0">
                <a:pos x="0" y="1059"/>
              </a:cxn>
              <a:cxn ang="0">
                <a:pos x="5759" y="1059"/>
              </a:cxn>
              <a:cxn ang="0">
                <a:pos x="5759" y="0"/>
              </a:cxn>
              <a:cxn ang="0">
                <a:pos x="5430" y="0"/>
              </a:cxn>
              <a:cxn ang="0">
                <a:pos x="5298" y="84"/>
              </a:cxn>
              <a:cxn ang="0">
                <a:pos x="5136" y="159"/>
              </a:cxn>
              <a:cxn ang="0">
                <a:pos x="4968" y="222"/>
              </a:cxn>
              <a:cxn ang="0">
                <a:pos x="4812" y="267"/>
              </a:cxn>
              <a:cxn ang="0">
                <a:pos x="4626" y="324"/>
              </a:cxn>
              <a:cxn ang="0">
                <a:pos x="4440" y="366"/>
              </a:cxn>
              <a:cxn ang="0">
                <a:pos x="4230" y="414"/>
              </a:cxn>
              <a:cxn ang="0">
                <a:pos x="3939" y="468"/>
              </a:cxn>
              <a:cxn ang="0">
                <a:pos x="3711" y="504"/>
              </a:cxn>
              <a:cxn ang="0">
                <a:pos x="3441" y="543"/>
              </a:cxn>
              <a:cxn ang="0">
                <a:pos x="3189" y="579"/>
              </a:cxn>
              <a:cxn ang="0">
                <a:pos x="2925" y="606"/>
              </a:cxn>
              <a:cxn ang="0">
                <a:pos x="2679" y="633"/>
              </a:cxn>
              <a:cxn ang="0">
                <a:pos x="2418" y="654"/>
              </a:cxn>
              <a:cxn ang="0">
                <a:pos x="2142" y="675"/>
              </a:cxn>
              <a:cxn ang="0">
                <a:pos x="1896" y="693"/>
              </a:cxn>
              <a:cxn ang="0">
                <a:pos x="1647" y="708"/>
              </a:cxn>
              <a:cxn ang="0">
                <a:pos x="1404" y="720"/>
              </a:cxn>
              <a:cxn ang="0">
                <a:pos x="1170" y="732"/>
              </a:cxn>
              <a:cxn ang="0">
                <a:pos x="906" y="738"/>
              </a:cxn>
              <a:cxn ang="0">
                <a:pos x="534" y="747"/>
              </a:cxn>
              <a:cxn ang="0">
                <a:pos x="201" y="753"/>
              </a:cxn>
              <a:cxn ang="0">
                <a:pos x="0" y="753"/>
              </a:cxn>
            </a:cxnLst>
            <a:rect l="0" t="0" r="r" b="b"/>
            <a:pathLst>
              <a:path w="5760" h="1060">
                <a:moveTo>
                  <a:pt x="0" y="753"/>
                </a:moveTo>
                <a:lnTo>
                  <a:pt x="0" y="1059"/>
                </a:lnTo>
                <a:lnTo>
                  <a:pt x="5759" y="1059"/>
                </a:lnTo>
                <a:lnTo>
                  <a:pt x="5759" y="0"/>
                </a:lnTo>
                <a:lnTo>
                  <a:pt x="5430" y="0"/>
                </a:lnTo>
                <a:lnTo>
                  <a:pt x="5298" y="84"/>
                </a:lnTo>
                <a:lnTo>
                  <a:pt x="5136" y="159"/>
                </a:lnTo>
                <a:lnTo>
                  <a:pt x="4968" y="222"/>
                </a:lnTo>
                <a:lnTo>
                  <a:pt x="4812" y="267"/>
                </a:lnTo>
                <a:lnTo>
                  <a:pt x="4626" y="324"/>
                </a:lnTo>
                <a:lnTo>
                  <a:pt x="4440" y="366"/>
                </a:lnTo>
                <a:lnTo>
                  <a:pt x="4230" y="414"/>
                </a:lnTo>
                <a:lnTo>
                  <a:pt x="3939" y="468"/>
                </a:lnTo>
                <a:lnTo>
                  <a:pt x="3711" y="504"/>
                </a:lnTo>
                <a:lnTo>
                  <a:pt x="3441" y="543"/>
                </a:lnTo>
                <a:lnTo>
                  <a:pt x="3189" y="579"/>
                </a:lnTo>
                <a:lnTo>
                  <a:pt x="2925" y="606"/>
                </a:lnTo>
                <a:lnTo>
                  <a:pt x="2679" y="633"/>
                </a:lnTo>
                <a:lnTo>
                  <a:pt x="2418" y="654"/>
                </a:lnTo>
                <a:lnTo>
                  <a:pt x="2142" y="675"/>
                </a:lnTo>
                <a:lnTo>
                  <a:pt x="1896" y="693"/>
                </a:lnTo>
                <a:lnTo>
                  <a:pt x="1647" y="708"/>
                </a:lnTo>
                <a:lnTo>
                  <a:pt x="1404" y="720"/>
                </a:lnTo>
                <a:lnTo>
                  <a:pt x="1170" y="732"/>
                </a:lnTo>
                <a:lnTo>
                  <a:pt x="906" y="738"/>
                </a:lnTo>
                <a:lnTo>
                  <a:pt x="534" y="747"/>
                </a:lnTo>
                <a:lnTo>
                  <a:pt x="201" y="753"/>
                </a:lnTo>
                <a:lnTo>
                  <a:pt x="0" y="753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057" name="Freeform 9"/>
          <p:cNvSpPr>
            <a:spLocks/>
          </p:cNvSpPr>
          <p:nvPr/>
        </p:nvSpPr>
        <p:spPr bwMode="white">
          <a:xfrm>
            <a:off x="0" y="-20638"/>
            <a:ext cx="8388350" cy="1068388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0" y="672"/>
              </a:cxn>
              <a:cxn ang="0">
                <a:pos x="303" y="672"/>
              </a:cxn>
              <a:cxn ang="0">
                <a:pos x="723" y="663"/>
              </a:cxn>
              <a:cxn ang="0">
                <a:pos x="1020" y="654"/>
              </a:cxn>
              <a:cxn ang="0">
                <a:pos x="1302" y="642"/>
              </a:cxn>
              <a:cxn ang="0">
                <a:pos x="1554" y="630"/>
              </a:cxn>
              <a:cxn ang="0">
                <a:pos x="1779" y="615"/>
              </a:cxn>
              <a:cxn ang="0">
                <a:pos x="1962" y="606"/>
              </a:cxn>
              <a:cxn ang="0">
                <a:pos x="2193" y="588"/>
              </a:cxn>
              <a:cxn ang="0">
                <a:pos x="2448" y="570"/>
              </a:cxn>
              <a:cxn ang="0">
                <a:pos x="2700" y="546"/>
              </a:cxn>
              <a:cxn ang="0">
                <a:pos x="2904" y="528"/>
              </a:cxn>
              <a:cxn ang="0">
                <a:pos x="3138" y="498"/>
              </a:cxn>
              <a:cxn ang="0">
                <a:pos x="3324" y="474"/>
              </a:cxn>
              <a:cxn ang="0">
                <a:pos x="3534" y="447"/>
              </a:cxn>
              <a:cxn ang="0">
                <a:pos x="3735" y="420"/>
              </a:cxn>
              <a:cxn ang="0">
                <a:pos x="3933" y="384"/>
              </a:cxn>
              <a:cxn ang="0">
                <a:pos x="4116" y="351"/>
              </a:cxn>
              <a:cxn ang="0">
                <a:pos x="4266" y="318"/>
              </a:cxn>
              <a:cxn ang="0">
                <a:pos x="4446" y="279"/>
              </a:cxn>
              <a:cxn ang="0">
                <a:pos x="4620" y="237"/>
              </a:cxn>
              <a:cxn ang="0">
                <a:pos x="4779" y="192"/>
              </a:cxn>
              <a:cxn ang="0">
                <a:pos x="4920" y="147"/>
              </a:cxn>
              <a:cxn ang="0">
                <a:pos x="5085" y="90"/>
              </a:cxn>
              <a:cxn ang="0">
                <a:pos x="5193" y="42"/>
              </a:cxn>
              <a:cxn ang="0">
                <a:pos x="5283" y="0"/>
              </a:cxn>
              <a:cxn ang="0">
                <a:pos x="3201" y="0"/>
              </a:cxn>
              <a:cxn ang="0">
                <a:pos x="2982" y="57"/>
              </a:cxn>
              <a:cxn ang="0">
                <a:pos x="2775" y="108"/>
              </a:cxn>
              <a:cxn ang="0">
                <a:pos x="2562" y="150"/>
              </a:cxn>
              <a:cxn ang="0">
                <a:pos x="2397" y="183"/>
              </a:cxn>
              <a:cxn ang="0">
                <a:pos x="2205" y="213"/>
              </a:cxn>
              <a:cxn ang="0">
                <a:pos x="2001" y="243"/>
              </a:cxn>
              <a:cxn ang="0">
                <a:pos x="1776" y="273"/>
              </a:cxn>
              <a:cxn ang="0">
                <a:pos x="1536" y="297"/>
              </a:cxn>
              <a:cxn ang="0">
                <a:pos x="1344" y="312"/>
              </a:cxn>
              <a:cxn ang="0">
                <a:pos x="1134" y="330"/>
              </a:cxn>
              <a:cxn ang="0">
                <a:pos x="921" y="342"/>
              </a:cxn>
              <a:cxn ang="0">
                <a:pos x="696" y="354"/>
              </a:cxn>
              <a:cxn ang="0">
                <a:pos x="501" y="360"/>
              </a:cxn>
              <a:cxn ang="0">
                <a:pos x="279" y="366"/>
              </a:cxn>
              <a:cxn ang="0">
                <a:pos x="99" y="369"/>
              </a:cxn>
              <a:cxn ang="0">
                <a:pos x="0" y="366"/>
              </a:cxn>
            </a:cxnLst>
            <a:rect l="0" t="0" r="r" b="b"/>
            <a:pathLst>
              <a:path w="5284" h="673">
                <a:moveTo>
                  <a:pt x="0" y="366"/>
                </a:moveTo>
                <a:lnTo>
                  <a:pt x="0" y="672"/>
                </a:lnTo>
                <a:lnTo>
                  <a:pt x="303" y="672"/>
                </a:lnTo>
                <a:lnTo>
                  <a:pt x="723" y="663"/>
                </a:lnTo>
                <a:lnTo>
                  <a:pt x="1020" y="654"/>
                </a:lnTo>
                <a:lnTo>
                  <a:pt x="1302" y="642"/>
                </a:lnTo>
                <a:lnTo>
                  <a:pt x="1554" y="630"/>
                </a:lnTo>
                <a:lnTo>
                  <a:pt x="1779" y="615"/>
                </a:lnTo>
                <a:lnTo>
                  <a:pt x="1962" y="606"/>
                </a:lnTo>
                <a:lnTo>
                  <a:pt x="2193" y="588"/>
                </a:lnTo>
                <a:lnTo>
                  <a:pt x="2448" y="570"/>
                </a:lnTo>
                <a:lnTo>
                  <a:pt x="2700" y="546"/>
                </a:lnTo>
                <a:lnTo>
                  <a:pt x="2904" y="528"/>
                </a:lnTo>
                <a:lnTo>
                  <a:pt x="3138" y="498"/>
                </a:lnTo>
                <a:lnTo>
                  <a:pt x="3324" y="474"/>
                </a:lnTo>
                <a:lnTo>
                  <a:pt x="3534" y="447"/>
                </a:lnTo>
                <a:lnTo>
                  <a:pt x="3735" y="420"/>
                </a:lnTo>
                <a:lnTo>
                  <a:pt x="3933" y="384"/>
                </a:lnTo>
                <a:lnTo>
                  <a:pt x="4116" y="351"/>
                </a:lnTo>
                <a:lnTo>
                  <a:pt x="4266" y="318"/>
                </a:lnTo>
                <a:lnTo>
                  <a:pt x="4446" y="279"/>
                </a:lnTo>
                <a:lnTo>
                  <a:pt x="4620" y="237"/>
                </a:lnTo>
                <a:lnTo>
                  <a:pt x="4779" y="192"/>
                </a:lnTo>
                <a:lnTo>
                  <a:pt x="4920" y="147"/>
                </a:lnTo>
                <a:lnTo>
                  <a:pt x="5085" y="90"/>
                </a:lnTo>
                <a:lnTo>
                  <a:pt x="5193" y="42"/>
                </a:lnTo>
                <a:lnTo>
                  <a:pt x="5283" y="0"/>
                </a:lnTo>
                <a:lnTo>
                  <a:pt x="3201" y="0"/>
                </a:lnTo>
                <a:lnTo>
                  <a:pt x="2982" y="57"/>
                </a:lnTo>
                <a:lnTo>
                  <a:pt x="2775" y="108"/>
                </a:lnTo>
                <a:lnTo>
                  <a:pt x="2562" y="150"/>
                </a:lnTo>
                <a:lnTo>
                  <a:pt x="2397" y="183"/>
                </a:lnTo>
                <a:lnTo>
                  <a:pt x="2205" y="213"/>
                </a:lnTo>
                <a:lnTo>
                  <a:pt x="2001" y="243"/>
                </a:lnTo>
                <a:lnTo>
                  <a:pt x="1776" y="273"/>
                </a:lnTo>
                <a:lnTo>
                  <a:pt x="1536" y="297"/>
                </a:lnTo>
                <a:lnTo>
                  <a:pt x="1344" y="312"/>
                </a:lnTo>
                <a:lnTo>
                  <a:pt x="1134" y="330"/>
                </a:lnTo>
                <a:lnTo>
                  <a:pt x="921" y="342"/>
                </a:lnTo>
                <a:lnTo>
                  <a:pt x="696" y="354"/>
                </a:lnTo>
                <a:lnTo>
                  <a:pt x="501" y="360"/>
                </a:lnTo>
                <a:lnTo>
                  <a:pt x="279" y="366"/>
                </a:lnTo>
                <a:lnTo>
                  <a:pt x="99" y="369"/>
                </a:lnTo>
                <a:lnTo>
                  <a:pt x="0" y="366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058" name="Freeform 10"/>
          <p:cNvSpPr>
            <a:spLocks/>
          </p:cNvSpPr>
          <p:nvPr/>
        </p:nvSpPr>
        <p:spPr bwMode="white">
          <a:xfrm>
            <a:off x="0" y="-20638"/>
            <a:ext cx="4578350" cy="45402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5"/>
              </a:cxn>
              <a:cxn ang="0">
                <a:pos x="192" y="285"/>
              </a:cxn>
              <a:cxn ang="0">
                <a:pos x="384" y="282"/>
              </a:cxn>
              <a:cxn ang="0">
                <a:pos x="579" y="276"/>
              </a:cxn>
              <a:cxn ang="0">
                <a:pos x="789" y="267"/>
              </a:cxn>
              <a:cxn ang="0">
                <a:pos x="999" y="258"/>
              </a:cxn>
              <a:cxn ang="0">
                <a:pos x="1161" y="246"/>
              </a:cxn>
              <a:cxn ang="0">
                <a:pos x="1302" y="234"/>
              </a:cxn>
              <a:cxn ang="0">
                <a:pos x="1458" y="222"/>
              </a:cxn>
              <a:cxn ang="0">
                <a:pos x="1665" y="201"/>
              </a:cxn>
              <a:cxn ang="0">
                <a:pos x="1992" y="159"/>
              </a:cxn>
              <a:cxn ang="0">
                <a:pos x="2301" y="117"/>
              </a:cxn>
              <a:cxn ang="0">
                <a:pos x="2604" y="60"/>
              </a:cxn>
              <a:cxn ang="0">
                <a:pos x="2883" y="0"/>
              </a:cxn>
              <a:cxn ang="0">
                <a:pos x="0" y="0"/>
              </a:cxn>
            </a:cxnLst>
            <a:rect l="0" t="0" r="r" b="b"/>
            <a:pathLst>
              <a:path w="2884" h="286">
                <a:moveTo>
                  <a:pt x="0" y="0"/>
                </a:moveTo>
                <a:lnTo>
                  <a:pt x="0" y="285"/>
                </a:lnTo>
                <a:lnTo>
                  <a:pt x="192" y="285"/>
                </a:lnTo>
                <a:lnTo>
                  <a:pt x="384" y="282"/>
                </a:lnTo>
                <a:lnTo>
                  <a:pt x="579" y="276"/>
                </a:lnTo>
                <a:lnTo>
                  <a:pt x="789" y="267"/>
                </a:lnTo>
                <a:lnTo>
                  <a:pt x="999" y="258"/>
                </a:lnTo>
                <a:lnTo>
                  <a:pt x="1161" y="246"/>
                </a:lnTo>
                <a:lnTo>
                  <a:pt x="1302" y="234"/>
                </a:lnTo>
                <a:lnTo>
                  <a:pt x="1458" y="222"/>
                </a:lnTo>
                <a:lnTo>
                  <a:pt x="1665" y="201"/>
                </a:lnTo>
                <a:lnTo>
                  <a:pt x="1992" y="159"/>
                </a:lnTo>
                <a:lnTo>
                  <a:pt x="2301" y="117"/>
                </a:lnTo>
                <a:lnTo>
                  <a:pt x="2604" y="60"/>
                </a:lnTo>
                <a:lnTo>
                  <a:pt x="288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título del patrón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5086A3B-4135-4962-BF93-A6F99D0EAAA5}" type="slidenum">
              <a:rPr lang="en-US"/>
              <a:pPr/>
              <a:t>‹Nº›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audio" Target="../media/audio3.wav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r>
              <a:rPr lang="es-ES_tradnl" sz="54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CAPÍTULO  # 2</a:t>
            </a:r>
            <a:endParaRPr 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971800"/>
            <a:ext cx="8305800" cy="2667000"/>
          </a:xfrm>
        </p:spPr>
        <p:txBody>
          <a:bodyPr/>
          <a:lstStyle/>
          <a:p>
            <a:r>
              <a:rPr lang="es-ES_tradnl" sz="4800" b="1">
                <a:effectLst>
                  <a:outerShdw blurRad="38100" dist="38100" dir="2700000" algn="tl">
                    <a:srgbClr val="000000"/>
                  </a:outerShdw>
                </a:effectLst>
              </a:rPr>
              <a:t>TEORÍA ELÁSTICA E INELÁSTICA, DUCTILIDAD Y MATERIALES</a:t>
            </a:r>
            <a:endParaRPr lang="es-ES_tradnl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00" name="Object 0"/>
          <p:cNvGraphicFramePr>
            <a:graphicFrameLocks noChangeAspect="1"/>
          </p:cNvGraphicFramePr>
          <p:nvPr/>
        </p:nvGraphicFramePr>
        <p:xfrm>
          <a:off x="0" y="-20638"/>
          <a:ext cx="9144000" cy="6878638"/>
        </p:xfrm>
        <a:graphic>
          <a:graphicData uri="http://schemas.openxmlformats.org/presentationml/2006/ole">
            <p:oleObj spid="_x0000_s51200" name="Documento" r:id="rId3" imgW="5707440" imgH="500076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224" name="Object 0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52224" name="Documento" r:id="rId3" imgW="5707440" imgH="384408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2209800"/>
            <a:ext cx="8382000" cy="4343400"/>
          </a:xfrm>
        </p:spPr>
        <p:txBody>
          <a:bodyPr/>
          <a:lstStyle/>
          <a:p>
            <a:pPr algn="just"/>
            <a:r>
              <a:rPr lang="es-ES_tradnl" sz="2800"/>
              <a:t>EL </a:t>
            </a:r>
            <a:r>
              <a:rPr lang="es-ES_tradnl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TFC  </a:t>
            </a:r>
            <a:r>
              <a:rPr lang="es-ES_tradnl" sz="2800"/>
              <a:t>(TISSUE DE FIBRES DE CARBONE)                (FRANCIA)</a:t>
            </a:r>
          </a:p>
          <a:p>
            <a:pPr lvl="4"/>
            <a:r>
              <a:rPr lang="es-ES_tradnl" sz="2400"/>
              <a:t>POCO PESO</a:t>
            </a:r>
          </a:p>
          <a:p>
            <a:pPr lvl="4"/>
            <a:r>
              <a:rPr lang="es-ES_tradnl" sz="2400"/>
              <a:t>GRAN FLEXIBILIDAD</a:t>
            </a:r>
          </a:p>
          <a:p>
            <a:pPr lvl="4"/>
            <a:r>
              <a:rPr lang="es-ES_tradnl" sz="2400"/>
              <a:t>FACILIDAD DE APLICACIÓN</a:t>
            </a:r>
          </a:p>
          <a:p>
            <a:endParaRPr lang="es-ES_tradnl" sz="2800"/>
          </a:p>
          <a:p>
            <a:pPr algn="just"/>
            <a:r>
              <a:rPr lang="es-ES_tradnl" sz="2800"/>
              <a:t>EL </a:t>
            </a:r>
            <a:r>
              <a:rPr lang="es-ES_tradnl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MBRACE</a:t>
            </a:r>
            <a:r>
              <a:rPr lang="es-ES_tradnl" sz="2800" b="1" baseline="30000">
                <a:effectLst>
                  <a:outerShdw blurRad="38100" dist="38100" dir="2700000" algn="tl">
                    <a:srgbClr val="000000"/>
                  </a:outerShdw>
                </a:effectLst>
              </a:rPr>
              <a:t>TM</a:t>
            </a:r>
            <a:r>
              <a:rPr lang="es-ES_tradnl" sz="2800"/>
              <a:t>  DE MASTER BUILDERS TECNOLOGIES (USA)</a:t>
            </a:r>
          </a:p>
          <a:p>
            <a:pPr lvl="4" algn="just"/>
            <a:r>
              <a:rPr lang="es-ES_tradnl" sz="2400"/>
              <a:t>LAS FIBRAS SON COMPUESTAS</a:t>
            </a:r>
            <a:endParaRPr lang="es-ES_tradnl" sz="1800"/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304800" y="381000"/>
            <a:ext cx="8534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3600" b="1">
                <a:solidFill>
                  <a:schemeClr val="tx2"/>
                </a:solidFill>
              </a:rPr>
              <a:t>OTROS SISTEMAS DE REFORZAMIENTO ESTRUCTURAL PASIVO</a:t>
            </a:r>
            <a:endParaRPr lang="es-ES_tradnl" sz="3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0" dur="500"/>
                                        <p:tgtEl>
                                          <p:spTgt spid="440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 autoUpdateAnimBg="0"/>
      <p:bldP spid="4403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381000"/>
            <a:ext cx="8534400" cy="1676400"/>
          </a:xfrm>
          <a:noFill/>
          <a:ln/>
        </p:spPr>
        <p:txBody>
          <a:bodyPr/>
          <a:lstStyle/>
          <a:p>
            <a:r>
              <a:rPr lang="es-ES_tradnl" sz="3600" b="1"/>
              <a:t>PLATINA DE CARBONO</a:t>
            </a:r>
            <a:br>
              <a:rPr lang="es-ES_tradnl" sz="3600" b="1"/>
            </a:br>
            <a:r>
              <a:rPr lang="es-ES_tradnl" sz="3600" b="1"/>
              <a:t>CFRP</a:t>
            </a:r>
            <a:endParaRPr lang="es-ES_tradnl" sz="3200"/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838200" y="1981200"/>
            <a:ext cx="7620000" cy="430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ES_tradnl" sz="2800"/>
              <a:t> </a:t>
            </a:r>
          </a:p>
          <a:p>
            <a:pPr algn="just"/>
            <a:r>
              <a:rPr lang="es-ES_tradnl" sz="2800"/>
              <a:t>FORMA TRADICIONAL		FORMA</a:t>
            </a:r>
          </a:p>
          <a:p>
            <a:pPr algn="just"/>
            <a:r>
              <a:rPr lang="es-ES_tradnl" sz="2800"/>
              <a:t>DE UTILIZARLO				PASIVA</a:t>
            </a:r>
          </a:p>
          <a:p>
            <a:pPr algn="just"/>
            <a:endParaRPr lang="es-ES_tradnl" sz="2800"/>
          </a:p>
          <a:p>
            <a:pPr algn="just"/>
            <a:endParaRPr lang="es-ES_tradnl" sz="2800"/>
          </a:p>
          <a:p>
            <a:pPr algn="just"/>
            <a:endParaRPr lang="es-ES_tradnl" sz="2800"/>
          </a:p>
          <a:p>
            <a:pPr algn="just"/>
            <a:r>
              <a:rPr lang="es-ES_tradnl" sz="2800"/>
              <a:t>FORMA PROPUESTA EN		FORMA</a:t>
            </a:r>
          </a:p>
          <a:p>
            <a:pPr algn="just"/>
            <a:r>
              <a:rPr lang="es-ES_tradnl" sz="2800"/>
              <a:t>ESTE PROYECTO			ACTIVA</a:t>
            </a:r>
          </a:p>
          <a:p>
            <a:pPr algn="just"/>
            <a:endParaRPr lang="es-ES_tradnl" sz="2800"/>
          </a:p>
          <a:p>
            <a:pPr algn="just"/>
            <a:endParaRPr lang="es-ES_tradnl"/>
          </a:p>
        </p:txBody>
      </p:sp>
      <p:sp>
        <p:nvSpPr>
          <p:cNvPr id="45060" name="AutoShape 4"/>
          <p:cNvSpPr>
            <a:spLocks/>
          </p:cNvSpPr>
          <p:nvPr/>
        </p:nvSpPr>
        <p:spPr bwMode="auto">
          <a:xfrm>
            <a:off x="4876800" y="2438400"/>
            <a:ext cx="762000" cy="1066800"/>
          </a:xfrm>
          <a:prstGeom prst="leftBrace">
            <a:avLst>
              <a:gd name="adj1" fmla="val 11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5061" name="AutoShape 5"/>
          <p:cNvSpPr>
            <a:spLocks/>
          </p:cNvSpPr>
          <p:nvPr/>
        </p:nvSpPr>
        <p:spPr bwMode="auto">
          <a:xfrm>
            <a:off x="5029200" y="4572000"/>
            <a:ext cx="762000" cy="1066800"/>
          </a:xfrm>
          <a:prstGeom prst="leftBrace">
            <a:avLst>
              <a:gd name="adj1" fmla="val 11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autoUpdateAnimBg="0"/>
      <p:bldP spid="45059" grpId="0" autoUpdateAnimBg="0"/>
      <p:bldP spid="45060" grpId="0" animBg="1"/>
      <p:bldP spid="4506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077200" cy="1143000"/>
          </a:xfrm>
        </p:spPr>
        <p:txBody>
          <a:bodyPr/>
          <a:lstStyle/>
          <a:p>
            <a:r>
              <a:rPr lang="es-ES_tradnl" sz="3200" b="1" u="sng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APLICACIÓN DEL SISTEMA DE TENSADO DE CFRP</a:t>
            </a:r>
            <a:endParaRPr lang="es-ES_tradnl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0"/>
            <a:ext cx="8610600" cy="4267200"/>
          </a:xfrm>
        </p:spPr>
        <p:txBody>
          <a:bodyPr/>
          <a:lstStyle/>
          <a:p>
            <a:pPr algn="just">
              <a:buFont typeface="Webdings" pitchFamily="18" charset="2"/>
              <a:buChar char="a"/>
            </a:pPr>
            <a:r>
              <a:rPr lang="es-ES_tradnl" sz="2800"/>
              <a:t>SE APROVECHA LA ALTA CAPACIDAD DE DEFORMACIÓN DE LA PLATINA.</a:t>
            </a:r>
          </a:p>
          <a:p>
            <a:pPr algn="just">
              <a:buFont typeface="Webdings" pitchFamily="18" charset="2"/>
              <a:buChar char="a"/>
            </a:pPr>
            <a:r>
              <a:rPr lang="es-ES_tradnl" sz="2800"/>
              <a:t>SE ACTIVA EL REFORZAMIENTO TAMBIÉN PARA CARGA MUERTA.</a:t>
            </a:r>
          </a:p>
          <a:p>
            <a:pPr algn="just">
              <a:buFont typeface="Webdings" pitchFamily="18" charset="2"/>
              <a:buChar char="a"/>
            </a:pPr>
            <a:r>
              <a:rPr lang="es-ES_tradnl" sz="2800"/>
              <a:t>SE ASEGURA LA TOMA DE FUERZAS DE TRACCIÓN INCLUSO PARA BAJAS TEMPERATURAS</a:t>
            </a:r>
          </a:p>
          <a:p>
            <a:pPr algn="just">
              <a:buFont typeface="Webdings" pitchFamily="18" charset="2"/>
              <a:buChar char="a"/>
            </a:pPr>
            <a:r>
              <a:rPr lang="es-ES_tradnl" sz="2800"/>
              <a:t>QUEDA ASEGURADO EL REGRESO AL ESTADO ORIGINAL SIN RASTRO DE FISURACIÓN.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381000" y="1600200"/>
            <a:ext cx="876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ES_tradnl" sz="2800"/>
              <a:t> AL TENSAR UNA CFRP (PLATINA DE CARBONO)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5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3" dur="5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autoUpdateAnimBg="0"/>
      <p:bldP spid="47107" grpId="0" build="p" autoUpdateAnimBg="0"/>
      <p:bldP spid="47108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609600"/>
            <a:ext cx="8305800" cy="1676400"/>
          </a:xfrm>
        </p:spPr>
        <p:txBody>
          <a:bodyPr/>
          <a:lstStyle/>
          <a:p>
            <a:r>
              <a:rPr lang="es-ES_tradnl" b="1"/>
              <a:t>SISTEMA:</a:t>
            </a:r>
            <a:r>
              <a:rPr lang="es-ES_tradnl"/>
              <a:t/>
            </a:r>
            <a:br>
              <a:rPr lang="es-ES_tradnl"/>
            </a:br>
            <a:r>
              <a:rPr lang="es-ES_tradnl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b="1" i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LEOBA CARBODUR</a:t>
            </a:r>
            <a:endParaRPr lang="es-ES_tradnl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590800"/>
            <a:ext cx="7848600" cy="3276600"/>
          </a:xfrm>
        </p:spPr>
        <p:txBody>
          <a:bodyPr/>
          <a:lstStyle/>
          <a:p>
            <a:pPr algn="just"/>
            <a:r>
              <a:rPr lang="es-ES_tradnl" sz="2800"/>
              <a:t>ESTE SISTEMA CONSISTE EN EL PRETENSADO DE PLATINAS DE FIBRAS DE CARBONO ( CFRP ) COMO ELEMENTOS DE TENSIONAMIENTO SUPERFICIAL, ADHERIDAS POSTERIORMENTE Y RESISTENTES AL CORTE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autoUpdateAnimBg="0"/>
      <p:bldP spid="48131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609600" y="1219200"/>
            <a:ext cx="7772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4400" b="1" u="sng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TEORÍAS  DE DISEÑOS ACTUALES</a:t>
            </a:r>
            <a:endParaRPr lang="es-ES_tradnl" sz="44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572000"/>
          </a:xfrm>
        </p:spPr>
        <p:txBody>
          <a:bodyPr/>
          <a:lstStyle/>
          <a:p>
            <a:pPr algn="just"/>
            <a:r>
              <a:rPr lang="es-ES_tradnl" sz="3000"/>
              <a:t>SUGIERE QUE UNA VEZ QUE EL ACERO HA LLEGADO AL ESFUERZO DE FLUENCIA, EL HORMIGÓN CIRCUNDANTE COMIENZA A FISURARSE Y LUEGO A AGRIETARSE.</a:t>
            </a:r>
          </a:p>
          <a:p>
            <a:pPr algn="just"/>
            <a:endParaRPr lang="es-ES_tradnl" sz="3000"/>
          </a:p>
          <a:p>
            <a:pPr algn="just"/>
            <a:r>
              <a:rPr lang="es-ES_tradnl" sz="3000"/>
              <a:t>SE CONSIDERA UNA INERCIA EFECTIVA O “INERCIA AGRIETADA”  ( % Inercia Inicial )</a:t>
            </a:r>
            <a:endParaRPr lang="es-ES_tradnl" sz="280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81000" y="304800"/>
            <a:ext cx="8305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DISEÑO POR FLUENCIA - DUCTILIDAD</a:t>
            </a:r>
            <a:endParaRPr lang="es-ES_tradnl" sz="44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1028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just"/>
            <a:endParaRPr lang="es-ES_tradnl" sz="3400"/>
          </a:p>
          <a:p>
            <a:pPr algn="just"/>
            <a:r>
              <a:rPr lang="es-ES_tradnl" sz="3400"/>
              <a:t>CALCULA LAS DIMENSIONES DE CONCRETO Y LA CANTIDAD DE REFUERZO, DE MANERA TAL QUE RESISTAN LAS FUERZAS RESULTANTES DE CIERTOS CASOS DE SOBRECARGA. </a:t>
            </a:r>
          </a:p>
          <a:p>
            <a:pPr algn="just"/>
            <a:endParaRPr lang="es-ES_tradnl" sz="3400"/>
          </a:p>
          <a:p>
            <a:pPr algn="just"/>
            <a:endParaRPr lang="es-ES_tradnl"/>
          </a:p>
        </p:txBody>
      </p:sp>
      <p:sp>
        <p:nvSpPr>
          <p:cNvPr id="30725" name="Rectangle 1029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_tradnl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DISEÑO POR FLUENCIA - DUCTILIDAD</a:t>
            </a:r>
            <a:endParaRPr lang="es-ES_tradnl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DISEÑO POR FLUENCIA - DUCTILIDAD</a:t>
            </a:r>
            <a:endParaRPr lang="es-E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ES_tradnl" sz="3400"/>
              <a:t>EL DISEÑO DE LOS ELEMENTOS SE REALIZA CON BASE A LA TEORÍA ELÁSTICA, SIEMPRE Y CUANDO LOS ESFUERZOS DE CARGAS DE SERVICIO PERMANEZCAN POR DEBAJO DE ESTOS LÍMITES.</a:t>
            </a:r>
          </a:p>
          <a:p>
            <a:pPr algn="just"/>
            <a:endParaRPr lang="es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09600" y="1219200"/>
            <a:ext cx="7772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4400" b="1" u="sng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MATERIALES TRADICIONALES</a:t>
            </a:r>
            <a:endParaRPr lang="es-ES_tradnl" sz="44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effectLst>
                  <a:outerShdw blurRad="38100" dist="38100" dir="2700000" algn="tl">
                    <a:srgbClr val="000000"/>
                  </a:outerShdw>
                </a:effectLst>
              </a:rPr>
              <a:t>DISEÑO POR FLUENCIA - DUCTILIDAD</a:t>
            </a:r>
            <a:endParaRPr lang="es-E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MX"/>
              <a:t>EL MÉTODO DE CARGAS DE SERVICIO NO PERMITE UNA EVALUACIÓN EXPLÍCITA .</a:t>
            </a:r>
          </a:p>
          <a:p>
            <a:pPr algn="just"/>
            <a:r>
              <a:rPr lang="es-MX"/>
              <a:t>EL MÉTODO DE DISEÑO A LA RESISTENCIA PUEDE AJUSTAR:</a:t>
            </a:r>
          </a:p>
          <a:p>
            <a:pPr lvl="1" algn="just"/>
            <a:r>
              <a:rPr lang="es-MX"/>
              <a:t> FACTORES INDIVIDUALES DE CARGA.</a:t>
            </a:r>
          </a:p>
          <a:p>
            <a:pPr lvl="1" algn="just"/>
            <a:r>
              <a:rPr lang="es-MX"/>
              <a:t>COEFICIENTES DE REDUCCIÓN DE RESITENCIA.</a:t>
            </a:r>
          </a:p>
          <a:p>
            <a:pPr algn="just"/>
            <a:endParaRPr lang="es-E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MX"/>
          </a:p>
          <a:p>
            <a:pPr lvl="1"/>
            <a:r>
              <a:rPr lang="es-MX"/>
              <a:t>CÁLCULO DE LA RESISTENCIA CONSIDERANDO LA ACCIÓN INELÁSTICA.</a:t>
            </a:r>
          </a:p>
          <a:p>
            <a:pPr lvl="1"/>
            <a:endParaRPr lang="es-MX"/>
          </a:p>
          <a:p>
            <a:pPr lvl="1"/>
            <a:r>
              <a:rPr lang="es-MX"/>
              <a:t>CONTROL DE DEFLEXIONES Y AGRIETAMEINTO.</a:t>
            </a:r>
            <a:endParaRPr lang="es-E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_tradnl" b="1">
                <a:effectLst>
                  <a:outerShdw blurRad="38100" dist="38100" dir="2700000" algn="tl">
                    <a:srgbClr val="000000"/>
                  </a:outerShdw>
                </a:effectLst>
              </a:rPr>
              <a:t>DISEÑO POR FLUENCIA - DUCTILIDAD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  <p:bldP spid="33797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0"/>
            <a:ext cx="7543800" cy="1066800"/>
          </a:xfrm>
          <a:noFill/>
          <a:ln/>
        </p:spPr>
        <p:txBody>
          <a:bodyPr/>
          <a:lstStyle/>
          <a:p>
            <a:r>
              <a:rPr lang="es-ES_tradnl" sz="36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CONTROL DE DEFLEXIONES</a:t>
            </a:r>
            <a:endParaRPr lang="es-ES_tradnl"/>
          </a:p>
        </p:txBody>
      </p:sp>
      <p:graphicFrame>
        <p:nvGraphicFramePr>
          <p:cNvPr id="17416" name="Object 8"/>
          <p:cNvGraphicFramePr>
            <a:graphicFrameLocks noChangeAspect="1"/>
          </p:cNvGraphicFramePr>
          <p:nvPr/>
        </p:nvGraphicFramePr>
        <p:xfrm>
          <a:off x="1752600" y="1676400"/>
          <a:ext cx="6705600" cy="1524000"/>
        </p:xfrm>
        <a:graphic>
          <a:graphicData uri="http://schemas.openxmlformats.org/presentationml/2006/ole">
            <p:oleObj spid="_x0000_s17416" name="Ecuación" r:id="rId3" imgW="939600" imgH="419040" progId="Equation.3">
              <p:embed/>
            </p:oleObj>
          </a:graphicData>
        </a:graphic>
      </p:graphicFrame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914400" y="1143000"/>
            <a:ext cx="28019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ZapfDingbats BT" pitchFamily="2" charset="2"/>
              <a:buChar char="+"/>
            </a:pPr>
            <a:r>
              <a:rPr lang="es-ES_tradnl" sz="2800" b="1"/>
              <a:t>     ELÁSTICA</a:t>
            </a:r>
            <a:endParaRPr lang="es-ES_tradnl"/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914400" y="3429000"/>
            <a:ext cx="50228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ZapfDingbats BT" pitchFamily="2" charset="2"/>
              <a:buChar char="+"/>
            </a:pPr>
            <a:r>
              <a:rPr lang="es-ES_tradnl" sz="2800" b="1"/>
              <a:t>     ESFUERZO ADMISIBLE</a:t>
            </a:r>
          </a:p>
        </p:txBody>
      </p:sp>
      <p:graphicFrame>
        <p:nvGraphicFramePr>
          <p:cNvPr id="17420" name="Object 12"/>
          <p:cNvGraphicFramePr>
            <a:graphicFrameLocks noChangeAspect="1"/>
          </p:cNvGraphicFramePr>
          <p:nvPr/>
        </p:nvGraphicFramePr>
        <p:xfrm>
          <a:off x="1752600" y="5486400"/>
          <a:ext cx="6781800" cy="1066800"/>
        </p:xfrm>
        <a:graphic>
          <a:graphicData uri="http://schemas.openxmlformats.org/presentationml/2006/ole">
            <p:oleObj spid="_x0000_s17420" name="Ecuación" r:id="rId4" imgW="1587240" imgH="253800" progId="Equation.3">
              <p:embed/>
            </p:oleObj>
          </a:graphicData>
        </a:graphic>
      </p:graphicFrame>
      <p:graphicFrame>
        <p:nvGraphicFramePr>
          <p:cNvPr id="17421" name="Object 13"/>
          <p:cNvGraphicFramePr>
            <a:graphicFrameLocks noChangeAspect="1"/>
          </p:cNvGraphicFramePr>
          <p:nvPr/>
        </p:nvGraphicFramePr>
        <p:xfrm>
          <a:off x="1752600" y="4114800"/>
          <a:ext cx="6781800" cy="990600"/>
        </p:xfrm>
        <a:graphic>
          <a:graphicData uri="http://schemas.openxmlformats.org/presentationml/2006/ole">
            <p:oleObj spid="_x0000_s17421" name="Ecuación" r:id="rId5" imgW="219708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s-ES_tradnl" sz="36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CAUSAS DE PÉRDIDAS EN EL PRESFUERZO:</a:t>
            </a:r>
            <a:endParaRPr lang="es-ES_tradnl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953000"/>
          </a:xfrm>
        </p:spPr>
        <p:txBody>
          <a:bodyPr/>
          <a:lstStyle/>
          <a:p>
            <a:pPr algn="just"/>
            <a:r>
              <a:rPr lang="es-ES_tradnl" sz="2800"/>
              <a:t>ACORTAMIENTO ELÁSTICO DEL CONCRETO</a:t>
            </a:r>
          </a:p>
          <a:p>
            <a:pPr algn="just">
              <a:lnSpc>
                <a:spcPct val="130000"/>
              </a:lnSpc>
            </a:pPr>
            <a:r>
              <a:rPr lang="es-ES_tradnl" sz="2800"/>
              <a:t>DEFORMACIÓN PLÁSTICA DEL CONCRETO</a:t>
            </a:r>
          </a:p>
          <a:p>
            <a:pPr algn="just">
              <a:lnSpc>
                <a:spcPct val="130000"/>
              </a:lnSpc>
            </a:pPr>
            <a:r>
              <a:rPr lang="es-ES_tradnl" sz="2800"/>
              <a:t>CONTRACCIÓN DEL CONCRETO (SHINKRAGE)</a:t>
            </a:r>
          </a:p>
          <a:p>
            <a:pPr algn="just">
              <a:lnSpc>
                <a:spcPct val="130000"/>
              </a:lnSpc>
            </a:pPr>
            <a:r>
              <a:rPr lang="es-ES_tradnl" sz="2800"/>
              <a:t>RELAJAMIENTO DEL ESFUERZO EN EL ACERO (O DEFORMACIÓN PLASTICA DEL ACERO)</a:t>
            </a:r>
          </a:p>
          <a:p>
            <a:pPr algn="just">
              <a:lnSpc>
                <a:spcPct val="130000"/>
              </a:lnSpc>
            </a:pPr>
            <a:r>
              <a:rPr lang="es-ES_tradnl" sz="2800"/>
              <a:t>ABSORCIÓN DEL ANCLAJE</a:t>
            </a:r>
          </a:p>
          <a:p>
            <a:pPr algn="just">
              <a:lnSpc>
                <a:spcPct val="120000"/>
              </a:lnSpc>
            </a:pPr>
            <a:r>
              <a:rPr lang="es-ES_tradnl" sz="2800"/>
              <a:t>FRICCIÓN</a:t>
            </a:r>
          </a:p>
          <a:p>
            <a:pPr algn="just">
              <a:lnSpc>
                <a:spcPct val="120000"/>
              </a:lnSpc>
            </a:pPr>
            <a:r>
              <a:rPr lang="es-ES_tradnl" sz="2800"/>
              <a:t>FLEXIÓN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  <p:bldP spid="2253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>
              <a:buFont typeface="Wingdings" pitchFamily="2" charset="2"/>
              <a:buChar char="­"/>
            </a:pPr>
            <a:r>
              <a:rPr lang="es-ES_tradnl" sz="3600" b="1" u="sng"/>
              <a:t>	</a:t>
            </a:r>
            <a:r>
              <a:rPr lang="es-ES_tradnl" sz="4000" b="1" u="sng"/>
              <a:t>HORMIGÓN</a:t>
            </a:r>
            <a:endParaRPr lang="es-ES_tradnl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3000"/>
              <a:t>HORMIGÓN CONVENCIONAL</a:t>
            </a:r>
          </a:p>
          <a:p>
            <a:r>
              <a:rPr lang="es-ES_tradnl" sz="3000"/>
              <a:t>HORMIGONES DE ALTO DESEMPEÑO</a:t>
            </a:r>
          </a:p>
          <a:p>
            <a:r>
              <a:rPr lang="es-ES_tradnl" sz="3000"/>
              <a:t>HORMIGONES ESPECIALES</a:t>
            </a:r>
            <a:endParaRPr lang="es-ES_tradnl"/>
          </a:p>
          <a:p>
            <a:pPr lvl="4"/>
            <a:r>
              <a:rPr lang="es-ES_tradnl"/>
              <a:t>HORMIGÓN LIGERO ESTRUCTURAL</a:t>
            </a:r>
          </a:p>
          <a:p>
            <a:pPr lvl="4" algn="just"/>
            <a:r>
              <a:rPr lang="es-ES_tradnl"/>
              <a:t>HORMIGÓN DE BAJA DENSIDAD Y RESISTENCIA MODERADA</a:t>
            </a:r>
          </a:p>
          <a:p>
            <a:pPr lvl="4" algn="just"/>
            <a:r>
              <a:rPr lang="es-ES_tradnl"/>
              <a:t>HORMIGÓN DE GRAN PESO</a:t>
            </a:r>
          </a:p>
          <a:p>
            <a:pPr lvl="4" algn="just"/>
            <a:r>
              <a:rPr lang="es-ES_tradnl"/>
              <a:t>HORMIGÓN DE ALTA RESISTENCIA</a:t>
            </a:r>
          </a:p>
          <a:p>
            <a:pPr lvl="4" algn="just"/>
            <a:r>
              <a:rPr lang="es-ES_tradnl"/>
              <a:t>HORMIGÓN CON AGREGADO PRESOLADO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utoUpdateAnimBg="0"/>
      <p:bldP spid="2765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>
              <a:buFont typeface="Wingdings" pitchFamily="2" charset="2"/>
              <a:buChar char="­"/>
            </a:pPr>
            <a:r>
              <a:rPr lang="es-ES_tradnl" sz="3600" b="1" u="sng"/>
              <a:t>	ACERO</a:t>
            </a:r>
            <a:endParaRPr lang="es-ES_tradnl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3000"/>
              <a:t>ACERO DE REFUERZO</a:t>
            </a:r>
          </a:p>
          <a:p>
            <a:r>
              <a:rPr lang="es-ES_tradnl" sz="3000"/>
              <a:t>ACERO DE PRESFUERZO</a:t>
            </a:r>
          </a:p>
          <a:p>
            <a:r>
              <a:rPr lang="es-ES_tradnl" sz="3000"/>
              <a:t>PLATINAS DE ACERO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7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1066800" y="609600"/>
            <a:ext cx="7239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4400" b="1" u="sng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MATERIALES COMPUESTOS Y DE ÚLTIMA GENERACIÓN</a:t>
            </a:r>
            <a:endParaRPr lang="es-ES_tradnl" sz="4400">
              <a:solidFill>
                <a:schemeClr val="tx2"/>
              </a:solidFill>
            </a:endParaRPr>
          </a:p>
        </p:txBody>
      </p:sp>
      <p:pic>
        <p:nvPicPr>
          <p:cNvPr id="34819" name="Picture 3" descr="C:\Mis documentos\ESPOL\Tópicos\FOTO-DIAPOSITIVA\pegado de la platin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3367088"/>
            <a:ext cx="6019800" cy="3033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752600"/>
            <a:ext cx="8915400" cy="4572000"/>
          </a:xfrm>
        </p:spPr>
        <p:txBody>
          <a:bodyPr/>
          <a:lstStyle/>
          <a:p>
            <a:pPr algn="just"/>
            <a:r>
              <a:rPr lang="es-ES_tradnl" sz="2400"/>
              <a:t>			LAS PANTALLAS</a:t>
            </a:r>
          </a:p>
          <a:p>
            <a:pPr algn="just"/>
            <a:r>
              <a:rPr lang="es-ES_tradnl" sz="2400"/>
              <a:t>GLOBAL:		LOS ARRIOSTRAMIENTOS</a:t>
            </a:r>
          </a:p>
          <a:p>
            <a:pPr algn="just"/>
            <a:r>
              <a:rPr lang="es-ES_tradnl" sz="2400"/>
              <a:t>			EL CONCRETO DE ALTO DESEMPEÑO</a:t>
            </a:r>
          </a:p>
          <a:p>
            <a:pPr algn="just"/>
            <a:endParaRPr lang="es-ES_tradnl" sz="2400"/>
          </a:p>
          <a:p>
            <a:pPr algn="just"/>
            <a:endParaRPr lang="es-ES_tradnl" sz="2400"/>
          </a:p>
          <a:p>
            <a:pPr algn="just"/>
            <a:r>
              <a:rPr lang="es-ES_tradnl" sz="2400"/>
              <a:t>		&lt;&lt; ENCAMISADOS &gt;&gt; DE CONCRETO Y ACERO</a:t>
            </a:r>
          </a:p>
          <a:p>
            <a:pPr algn="just"/>
            <a:r>
              <a:rPr lang="es-ES_tradnl" sz="2400"/>
              <a:t>		&lt;&lt; GROUTS &gt;&gt; O MORTEROS DE RELLENO</a:t>
            </a:r>
          </a:p>
          <a:p>
            <a:pPr algn="just"/>
            <a:r>
              <a:rPr lang="es-ES_tradnl" sz="2400"/>
              <a:t>LOCAL:	CARBON FIBER REINFORCED POLYMER (CFRP)</a:t>
            </a:r>
          </a:p>
          <a:p>
            <a:pPr algn="just"/>
            <a:r>
              <a:rPr lang="es-ES_tradnl" sz="2400"/>
              <a:t>		GLASS FIBER REINFORCED POLYMER (CFRG)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609600" y="533400"/>
            <a:ext cx="8077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MÉTODOS UTILIZADOS PARA REFORZAMIENTOS ESTRUCTURALES:</a:t>
            </a:r>
            <a:endParaRPr lang="es-ES_tradnl" sz="2000" b="1"/>
          </a:p>
        </p:txBody>
      </p:sp>
      <p:sp>
        <p:nvSpPr>
          <p:cNvPr id="35844" name="AutoShape 4"/>
          <p:cNvSpPr>
            <a:spLocks/>
          </p:cNvSpPr>
          <p:nvPr/>
        </p:nvSpPr>
        <p:spPr bwMode="auto">
          <a:xfrm>
            <a:off x="2286000" y="1828800"/>
            <a:ext cx="457200" cy="1219200"/>
          </a:xfrm>
          <a:prstGeom prst="leftBrace">
            <a:avLst>
              <a:gd name="adj1" fmla="val 22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5845" name="AutoShape 5"/>
          <p:cNvSpPr>
            <a:spLocks/>
          </p:cNvSpPr>
          <p:nvPr/>
        </p:nvSpPr>
        <p:spPr bwMode="auto">
          <a:xfrm>
            <a:off x="1524000" y="3962400"/>
            <a:ext cx="533400" cy="1905000"/>
          </a:xfrm>
          <a:prstGeom prst="leftBrace">
            <a:avLst>
              <a:gd name="adj1" fmla="val 2976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 autoUpdateAnimBg="0"/>
      <p:bldP spid="35843" grpId="0" autoUpdateAnimBg="0"/>
      <p:bldP spid="35844" grpId="0" animBg="1"/>
      <p:bldP spid="358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s-ES_tradnl" sz="3200" b="1"/>
              <a:t>REFORZAMIENTO CON SISTEMAS DE FIBRAS DE CARBONO - CFRP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305800" cy="4572000"/>
          </a:xfrm>
        </p:spPr>
        <p:txBody>
          <a:bodyPr/>
          <a:lstStyle/>
          <a:p>
            <a:pPr algn="just"/>
            <a:r>
              <a:rPr lang="es-ES_tradnl" sz="2400"/>
              <a:t>SON UNA COMBINACIÓN DE FIBRAS DE CARBONO EN UNA MATRIZ DE RESINA EPÓXICA.</a:t>
            </a:r>
          </a:p>
          <a:p>
            <a:pPr algn="just"/>
            <a:r>
              <a:rPr lang="es-ES_tradnl" sz="2400"/>
              <a:t>DENSIDAD BAJA.</a:t>
            </a:r>
          </a:p>
          <a:p>
            <a:pPr algn="just"/>
            <a:r>
              <a:rPr lang="es-ES_tradnl" sz="2400"/>
              <a:t>SU RESISTENCIA RADICA EN LA DIRECCIÓN LONGITUDINAL DE LA FIBRA.</a:t>
            </a:r>
          </a:p>
          <a:p>
            <a:pPr algn="just"/>
            <a:r>
              <a:rPr lang="es-ES_tradnl" sz="2400"/>
              <a:t>LA RESISTENCIA EN LA DIRECCIÓN TRANSVERSAL ASÍ COMO AL CORTANTE TIENEN VALORES BAJOS.</a:t>
            </a:r>
          </a:p>
          <a:p>
            <a:pPr algn="just"/>
            <a:r>
              <a:rPr lang="es-ES_tradnl" sz="2400"/>
              <a:t>DURABILIDAD FRENTE A LOS AGENTES CORRROSIVOS.</a:t>
            </a:r>
          </a:p>
          <a:p>
            <a:pPr algn="just"/>
            <a:r>
              <a:rPr lang="es-ES_tradnl" sz="2400"/>
              <a:t>NO SE RECOMIENDA SU EXPOSICIÓN A LOS RAYOS ULTRAVIOLETAS (UV)  O ALTAS TEMPERATURAS.</a:t>
            </a:r>
          </a:p>
          <a:p>
            <a:pPr algn="just"/>
            <a:endParaRPr lang="es-ES_tradnl"/>
          </a:p>
          <a:p>
            <a:endParaRPr lang="es-ES_tradnl"/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914400" y="13716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b="1" u="sng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CARACTERÍSTICA: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utoUpdateAnimBg="0"/>
      <p:bldP spid="36867" grpId="0" build="p" autoUpdateAnimBg="0"/>
      <p:bldP spid="36868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Mis documentos\ESPOL\Tópicos\FOTO-DIAPOSITIVA\PLATINA TENSION MECANI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4724400"/>
            <a:ext cx="7696200" cy="1690688"/>
          </a:xfrm>
          <a:prstGeom prst="rect">
            <a:avLst/>
          </a:prstGeom>
          <a:noFill/>
        </p:spPr>
      </p:pic>
      <p:pic>
        <p:nvPicPr>
          <p:cNvPr id="37891" name="Picture 3" descr="C:\Mis documentos\ESPOL\Tópicos\FOTO-DIAPOSITIVA\foto platina 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" y="1219200"/>
            <a:ext cx="7772400" cy="3295650"/>
          </a:xfrm>
          <a:prstGeom prst="rect">
            <a:avLst/>
          </a:prstGeom>
          <a:noFill/>
        </p:spPr>
      </p:pic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685800" y="304800"/>
            <a:ext cx="7799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PLATINA DE CARBONO - CFRP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PEGIO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381000"/>
            <a:ext cx="6629400" cy="1143000"/>
          </a:xfrm>
        </p:spPr>
        <p:txBody>
          <a:bodyPr/>
          <a:lstStyle/>
          <a:p>
            <a:r>
              <a:rPr lang="es-ES_tradnl" sz="3600" b="1"/>
              <a:t>TIPOS  DE LÁMINAS - CFRP:</a:t>
            </a:r>
            <a:endParaRPr lang="es-ES_tradnl" sz="3200"/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533400" y="5334000"/>
            <a:ext cx="815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ES_tradnl" sz="3000" b="1">
                <a:effectLst>
                  <a:outerShdw blurRad="38100" dist="38100" dir="2700000" algn="tl">
                    <a:srgbClr val="000000"/>
                  </a:outerShdw>
                </a:effectLst>
              </a:rPr>
              <a:t>PARA NUESTRO ENSAYO SE UTILIZARÁ EL DENOMINADO   </a:t>
            </a:r>
            <a:r>
              <a:rPr lang="es-ES_tradnl" sz="3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S512</a:t>
            </a:r>
            <a:endParaRPr lang="es-ES_tradnl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04800" y="1676400"/>
            <a:ext cx="861060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ES_tradnl" sz="2800"/>
              <a:t>EXISTEN 3 TIPOS:</a:t>
            </a:r>
          </a:p>
          <a:p>
            <a:pPr algn="just"/>
            <a:endParaRPr lang="es-ES_tradnl" sz="2800"/>
          </a:p>
          <a:p>
            <a:pPr algn="just"/>
            <a:r>
              <a:rPr lang="es-ES_tradnl" sz="2800"/>
              <a:t>TIPO  S   =&gt;	EN REFORZAMIENTO DE 					 CONCRETO</a:t>
            </a:r>
          </a:p>
          <a:p>
            <a:pPr algn="just"/>
            <a:r>
              <a:rPr lang="es-ES_tradnl" sz="2800"/>
              <a:t>TIPO  M  =&gt;	EN REFORZAMIENTO DE 					 CONCRETO</a:t>
            </a:r>
          </a:p>
          <a:p>
            <a:pPr algn="just"/>
            <a:r>
              <a:rPr lang="es-ES_tradnl" sz="2800"/>
              <a:t>TIPO  H   =&gt;	 EN ELEMENTOS DE MADERA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autoUpdateAnimBg="0"/>
      <p:bldP spid="39940" grpId="0" build="p" autoUpdateAnimBg="0"/>
    </p:bldLst>
  </p:timing>
</p:sld>
</file>

<file path=ppt/theme/theme1.xml><?xml version="1.0" encoding="utf-8"?>
<a:theme xmlns:a="http://schemas.openxmlformats.org/drawingml/2006/main" name="Impulso">
  <a:themeElements>
    <a:clrScheme name="Impulso 2">
      <a:dk1>
        <a:srgbClr val="000000"/>
      </a:dk1>
      <a:lt1>
        <a:srgbClr val="FFFFFF"/>
      </a:lt1>
      <a:dk2>
        <a:srgbClr val="000066"/>
      </a:dk2>
      <a:lt2>
        <a:srgbClr val="FFCC66"/>
      </a:lt2>
      <a:accent1>
        <a:srgbClr val="FF9900"/>
      </a:accent1>
      <a:accent2>
        <a:srgbClr val="000044"/>
      </a:accent2>
      <a:accent3>
        <a:srgbClr val="AAAAB8"/>
      </a:accent3>
      <a:accent4>
        <a:srgbClr val="DADADA"/>
      </a:accent4>
      <a:accent5>
        <a:srgbClr val="FFCAAA"/>
      </a:accent5>
      <a:accent6>
        <a:srgbClr val="00003D"/>
      </a:accent6>
      <a:hlink>
        <a:srgbClr val="3366FF"/>
      </a:hlink>
      <a:folHlink>
        <a:srgbClr val="FFFF00"/>
      </a:folHlink>
    </a:clrScheme>
    <a:fontScheme name="Impuls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mpulso 1">
        <a:dk1>
          <a:srgbClr val="000000"/>
        </a:dk1>
        <a:lt1>
          <a:srgbClr val="CCECFF"/>
        </a:lt1>
        <a:dk2>
          <a:srgbClr val="000066"/>
        </a:dk2>
        <a:lt2>
          <a:srgbClr val="6699FF"/>
        </a:lt2>
        <a:accent1>
          <a:srgbClr val="33CCCC"/>
        </a:accent1>
        <a:accent2>
          <a:srgbClr val="0099FF"/>
        </a:accent2>
        <a:accent3>
          <a:srgbClr val="E2F4FF"/>
        </a:accent3>
        <a:accent4>
          <a:srgbClr val="000000"/>
        </a:accent4>
        <a:accent5>
          <a:srgbClr val="ADE2E2"/>
        </a:accent5>
        <a:accent6>
          <a:srgbClr val="008AE7"/>
        </a:accent6>
        <a:hlink>
          <a:srgbClr val="FFFFFF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pulso 2">
        <a:dk1>
          <a:srgbClr val="000000"/>
        </a:dk1>
        <a:lt1>
          <a:srgbClr val="FFFFFF"/>
        </a:lt1>
        <a:dk2>
          <a:srgbClr val="000066"/>
        </a:dk2>
        <a:lt2>
          <a:srgbClr val="FFCC66"/>
        </a:lt2>
        <a:accent1>
          <a:srgbClr val="FF9900"/>
        </a:accent1>
        <a:accent2>
          <a:srgbClr val="000044"/>
        </a:accent2>
        <a:accent3>
          <a:srgbClr val="AAAAB8"/>
        </a:accent3>
        <a:accent4>
          <a:srgbClr val="DADADA"/>
        </a:accent4>
        <a:accent5>
          <a:srgbClr val="FFCAAA"/>
        </a:accent5>
        <a:accent6>
          <a:srgbClr val="00003D"/>
        </a:accent6>
        <a:hlink>
          <a:srgbClr val="3366FF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pulso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AEAEAE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pulso 4">
        <a:dk1>
          <a:srgbClr val="000000"/>
        </a:dk1>
        <a:lt1>
          <a:srgbClr val="FFFFFF"/>
        </a:lt1>
        <a:dk2>
          <a:srgbClr val="660033"/>
        </a:dk2>
        <a:lt2>
          <a:srgbClr val="FFCC66"/>
        </a:lt2>
        <a:accent1>
          <a:srgbClr val="FF9900"/>
        </a:accent1>
        <a:accent2>
          <a:srgbClr val="440022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3D001E"/>
        </a:accent6>
        <a:hlink>
          <a:srgbClr val="B20059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pulso 5">
        <a:dk1>
          <a:srgbClr val="000000"/>
        </a:dk1>
        <a:lt1>
          <a:srgbClr val="FFFFFF"/>
        </a:lt1>
        <a:dk2>
          <a:srgbClr val="663300"/>
        </a:dk2>
        <a:lt2>
          <a:srgbClr val="FFCC66"/>
        </a:lt2>
        <a:accent1>
          <a:srgbClr val="FF9900"/>
        </a:accent1>
        <a:accent2>
          <a:srgbClr val="361B00"/>
        </a:accent2>
        <a:accent3>
          <a:srgbClr val="B8ADAA"/>
        </a:accent3>
        <a:accent4>
          <a:srgbClr val="DADADA"/>
        </a:accent4>
        <a:accent5>
          <a:srgbClr val="FFCAAA"/>
        </a:accent5>
        <a:accent6>
          <a:srgbClr val="301700"/>
        </a:accent6>
        <a:hlink>
          <a:srgbClr val="996633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pulso 6">
        <a:dk1>
          <a:srgbClr val="000000"/>
        </a:dk1>
        <a:lt1>
          <a:srgbClr val="FFFFFF"/>
        </a:lt1>
        <a:dk2>
          <a:srgbClr val="003300"/>
        </a:dk2>
        <a:lt2>
          <a:srgbClr val="FFCC66"/>
        </a:lt2>
        <a:accent1>
          <a:srgbClr val="CC9900"/>
        </a:accent1>
        <a:accent2>
          <a:srgbClr val="001600"/>
        </a:accent2>
        <a:accent3>
          <a:srgbClr val="AAADAA"/>
        </a:accent3>
        <a:accent4>
          <a:srgbClr val="DADADA"/>
        </a:accent4>
        <a:accent5>
          <a:srgbClr val="E2CAAA"/>
        </a:accent5>
        <a:accent6>
          <a:srgbClr val="001300"/>
        </a:accent6>
        <a:hlink>
          <a:srgbClr val="0066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Office\Plantillas\Diseños de presentaciones\IMPULSO.POT</Template>
  <TotalTime>421</TotalTime>
  <Words>524</Words>
  <Application>Microsoft PowerPoint</Application>
  <PresentationFormat>Presentación en pantalla (4:3)</PresentationFormat>
  <Paragraphs>103</Paragraphs>
  <Slides>23</Slides>
  <Notes>4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23</vt:i4>
      </vt:variant>
    </vt:vector>
  </HeadingPairs>
  <TitlesOfParts>
    <vt:vector size="30" baseType="lpstr">
      <vt:lpstr>Times New Roman</vt:lpstr>
      <vt:lpstr>Wingdings</vt:lpstr>
      <vt:lpstr>Webdings</vt:lpstr>
      <vt:lpstr>ZapfDingbats BT</vt:lpstr>
      <vt:lpstr>Impulso</vt:lpstr>
      <vt:lpstr>Ecuación de MS Editor de ecuaciones 3.0</vt:lpstr>
      <vt:lpstr>Documento de Microsoft Word</vt:lpstr>
      <vt:lpstr>CAPÍTULO  # 2</vt:lpstr>
      <vt:lpstr>Diapositiva 2</vt:lpstr>
      <vt:lpstr> HORMIGÓN</vt:lpstr>
      <vt:lpstr> ACERO</vt:lpstr>
      <vt:lpstr>Diapositiva 5</vt:lpstr>
      <vt:lpstr>Diapositiva 6</vt:lpstr>
      <vt:lpstr>REFORZAMIENTO CON SISTEMAS DE FIBRAS DE CARBONO - CFRP</vt:lpstr>
      <vt:lpstr>Diapositiva 8</vt:lpstr>
      <vt:lpstr>TIPOS  DE LÁMINAS - CFRP:</vt:lpstr>
      <vt:lpstr>Diapositiva 10</vt:lpstr>
      <vt:lpstr>Diapositiva 11</vt:lpstr>
      <vt:lpstr>Diapositiva 12</vt:lpstr>
      <vt:lpstr>PLATINA DE CARBONO CFRP</vt:lpstr>
      <vt:lpstr>APLICACIÓN DEL SISTEMA DE TENSADO DE CFRP</vt:lpstr>
      <vt:lpstr>SISTEMA:  LEOBA CARBODUR</vt:lpstr>
      <vt:lpstr>Diapositiva 16</vt:lpstr>
      <vt:lpstr>Diapositiva 17</vt:lpstr>
      <vt:lpstr>DISEÑO POR FLUENCIA - DUCTILIDAD</vt:lpstr>
      <vt:lpstr>DISEÑO POR FLUENCIA - DUCTILIDAD</vt:lpstr>
      <vt:lpstr>DISEÑO POR FLUENCIA - DUCTILIDAD</vt:lpstr>
      <vt:lpstr>DISEÑO POR FLUENCIA - DUCTILIDAD</vt:lpstr>
      <vt:lpstr>CONTROL DE DEFLEXIONES</vt:lpstr>
      <vt:lpstr>CAUSAS DE PÉRDIDAS EN EL PRESFUERZO: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Ing. Rubén Núñez</dc:creator>
  <cp:lastModifiedBy>Administrador</cp:lastModifiedBy>
  <cp:revision>31</cp:revision>
  <dcterms:created xsi:type="dcterms:W3CDTF">2002-06-26T01:05:58Z</dcterms:created>
  <dcterms:modified xsi:type="dcterms:W3CDTF">2009-12-23T15:25:32Z</dcterms:modified>
</cp:coreProperties>
</file>