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56" r:id="rId2"/>
  </p:sldIdLst>
  <p:sldSz cx="9144000" cy="6858000" type="screen4x3"/>
  <p:notesSz cx="6858000" cy="965835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90" y="-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28" d="100"/>
          <a:sy n="28" d="100"/>
        </p:scale>
        <p:origin x="-1266" y="-78"/>
      </p:cViewPr>
      <p:guideLst>
        <p:guide orient="horz" pos="3042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6325D3-6CE8-4D0E-8846-53BA52873F51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5CD6A0-0DE6-4D1D-A6BD-3486B12DD690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CAF924-CF20-453A-A5F4-28DF4E4280A0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A21791-CF6D-4FDC-A210-8265172CFC20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3272CD-D9C8-4E79-94F7-BCBF79D31F26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EEA49F-E45B-4C1E-826D-05C79AC84024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1744D2-668F-48A5-93CC-BEC4500E4B3C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12DA74-C648-422F-9F7F-0788D5290596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08BE33-71AB-4BE2-A2E4-F83327BCA319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AF95CA-CABB-4E43-B05F-90EBFC8E4DF5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1AE229-3468-45B3-8D03-858BB94A5730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título del patrón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C68CA19-829D-4CF6-98E2-184CE6FA53E7}" type="slidenum">
              <a:rPr lang="en-US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	</a:t>
            </a: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1752600" y="4953000"/>
            <a:ext cx="5641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1200" b="1">
                <a:latin typeface="Arial" charset="0"/>
              </a:rPr>
              <a:t>Figura 3. </a:t>
            </a:r>
            <a:r>
              <a:rPr lang="es-ES_tradnl" sz="1200">
                <a:latin typeface="Arial" charset="0"/>
              </a:rPr>
              <a:t>Determinación de la constante b para la Ceniza de Cascarilla de Arroz.</a:t>
            </a:r>
          </a:p>
          <a:p>
            <a:r>
              <a:rPr lang="es-ES_tradnl" sz="1200">
                <a:latin typeface="Arial" charset="0"/>
              </a:rPr>
              <a:t> </a:t>
            </a:r>
            <a:r>
              <a:rPr lang="es-ES_tradnl" sz="1200" b="1">
                <a:latin typeface="Arial" charset="0"/>
              </a:rPr>
              <a:t>Fuente: </a:t>
            </a:r>
            <a:r>
              <a:rPr lang="es-ES_tradnl" sz="1200">
                <a:latin typeface="Arial" charset="0"/>
              </a:rPr>
              <a:t>Centro Técnico del Hormigón</a:t>
            </a:r>
          </a:p>
        </p:txBody>
      </p:sp>
      <p:graphicFrame>
        <p:nvGraphicFramePr>
          <p:cNvPr id="3077" name="Object 5"/>
          <p:cNvGraphicFramePr>
            <a:graphicFrameLocks noChangeAspect="1"/>
          </p:cNvGraphicFramePr>
          <p:nvPr/>
        </p:nvGraphicFramePr>
        <p:xfrm>
          <a:off x="2286000" y="1371600"/>
          <a:ext cx="5240338" cy="2952750"/>
        </p:xfrm>
        <a:graphic>
          <a:graphicData uri="http://schemas.openxmlformats.org/presentationml/2006/ole">
            <p:oleObj spid="_x0000_s3077" name="Hoja de cálculo" r:id="rId3" imgW="5239021" imgH="2952991" progId="Excel.Sheet.8">
              <p:embed/>
            </p:oleObj>
          </a:graphicData>
        </a:graphic>
      </p:graphicFrame>
      <p:sp>
        <p:nvSpPr>
          <p:cNvPr id="3078" name="Text Box 6"/>
          <p:cNvSpPr txBox="1">
            <a:spLocks noChangeArrowheads="1"/>
          </p:cNvSpPr>
          <p:nvPr/>
        </p:nvSpPr>
        <p:spPr bwMode="auto">
          <a:xfrm rot="-5426028">
            <a:off x="1530350" y="2730500"/>
            <a:ext cx="101758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_tradnl" sz="1200">
                <a:latin typeface="Arial" charset="0"/>
              </a:rPr>
              <a:t>Porosidad </a:t>
            </a:r>
            <a:r>
              <a:rPr lang="es-ES_tradnl" sz="1200">
                <a:latin typeface="Arial" charset="0"/>
                <a:sym typeface="Symbol" pitchFamily="18" charset="2"/>
              </a:rPr>
              <a:t></a:t>
            </a:r>
            <a:endParaRPr lang="es-ES_tradnl" sz="1200">
              <a:latin typeface="Arial" charset="0"/>
            </a:endParaRP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4419600" y="4343400"/>
            <a:ext cx="7556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1200">
                <a:latin typeface="Arial" charset="0"/>
                <a:sym typeface="Symbol" pitchFamily="18" charset="2"/>
              </a:rPr>
              <a:t></a:t>
            </a:r>
            <a:r>
              <a:rPr lang="es-ES_tradnl" sz="1200" baseline="30000">
                <a:latin typeface="Arial" charset="0"/>
                <a:sym typeface="Symbol" pitchFamily="18" charset="2"/>
              </a:rPr>
              <a:t>3</a:t>
            </a:r>
            <a:r>
              <a:rPr lang="es-ES_tradnl" sz="1200">
                <a:latin typeface="Arial" charset="0"/>
                <a:sym typeface="Symbol" pitchFamily="18" charset="2"/>
              </a:rPr>
              <a:t> * T</a:t>
            </a:r>
            <a:endParaRPr lang="es-ES_tradnl" sz="1200">
              <a:latin typeface="Arial" charset="0"/>
            </a:endParaRPr>
          </a:p>
        </p:txBody>
      </p:sp>
      <p:sp>
        <p:nvSpPr>
          <p:cNvPr id="3081" name="Line 9"/>
          <p:cNvSpPr>
            <a:spLocks noChangeShapeType="1"/>
          </p:cNvSpPr>
          <p:nvPr/>
        </p:nvSpPr>
        <p:spPr bwMode="auto">
          <a:xfrm>
            <a:off x="1600200" y="1447800"/>
            <a:ext cx="0" cy="3200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085" name="Line 13"/>
          <p:cNvSpPr>
            <a:spLocks noChangeShapeType="1"/>
          </p:cNvSpPr>
          <p:nvPr/>
        </p:nvSpPr>
        <p:spPr bwMode="auto">
          <a:xfrm>
            <a:off x="7543800" y="1447800"/>
            <a:ext cx="0" cy="3200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086" name="Line 14"/>
          <p:cNvSpPr>
            <a:spLocks noChangeShapeType="1"/>
          </p:cNvSpPr>
          <p:nvPr/>
        </p:nvSpPr>
        <p:spPr bwMode="auto">
          <a:xfrm>
            <a:off x="1600200" y="1447800"/>
            <a:ext cx="594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087" name="Line 15"/>
          <p:cNvSpPr>
            <a:spLocks noChangeShapeType="1"/>
          </p:cNvSpPr>
          <p:nvPr/>
        </p:nvSpPr>
        <p:spPr bwMode="auto">
          <a:xfrm>
            <a:off x="1600200" y="4648200"/>
            <a:ext cx="594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e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</TotalTime>
  <Words>30</Words>
  <Application>Microsoft PowerPoint</Application>
  <PresentationFormat>Presentación en pantalla (4:3)</PresentationFormat>
  <Paragraphs>5</Paragraphs>
  <Slides>1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Times New Roman</vt:lpstr>
      <vt:lpstr>Arial</vt:lpstr>
      <vt:lpstr>Symbol</vt:lpstr>
      <vt:lpstr>Tema de Office</vt:lpstr>
      <vt:lpstr>Hoja de cálculo de Microsoft Excel</vt:lpstr>
      <vt:lpstr>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/>
  <cp:lastModifiedBy>Administrador</cp:lastModifiedBy>
  <cp:revision>4</cp:revision>
  <cp:lastPrinted>2001-01-12T23:29:54Z</cp:lastPrinted>
  <dcterms:created xsi:type="dcterms:W3CDTF">1601-01-01T00:00:00Z</dcterms:created>
  <dcterms:modified xsi:type="dcterms:W3CDTF">2009-12-21T15:14:01Z</dcterms:modified>
</cp:coreProperties>
</file>