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1"/>
  </p:notesMasterIdLst>
  <p:sldIdLst>
    <p:sldId id="256" r:id="rId2"/>
    <p:sldId id="257" r:id="rId3"/>
    <p:sldId id="258" r:id="rId4"/>
    <p:sldId id="273" r:id="rId5"/>
    <p:sldId id="259" r:id="rId6"/>
    <p:sldId id="267" r:id="rId7"/>
    <p:sldId id="274" r:id="rId8"/>
    <p:sldId id="277" r:id="rId9"/>
    <p:sldId id="278" r:id="rId10"/>
    <p:sldId id="270" r:id="rId11"/>
    <p:sldId id="263" r:id="rId12"/>
    <p:sldId id="279" r:id="rId13"/>
    <p:sldId id="280" r:id="rId14"/>
    <p:sldId id="281" r:id="rId15"/>
    <p:sldId id="260" r:id="rId16"/>
    <p:sldId id="265" r:id="rId17"/>
    <p:sldId id="266" r:id="rId18"/>
    <p:sldId id="275" r:id="rId19"/>
    <p:sldId id="276" r:id="rId20"/>
  </p:sldIdLst>
  <p:sldSz cx="9144000" cy="6858000" type="screen4x3"/>
  <p:notesSz cx="6858000" cy="9144000"/>
  <p:defaultTextStyle>
    <a:defPPr>
      <a:defRPr lang="es-EC"/>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3" d="100"/>
          <a:sy n="73" d="100"/>
        </p:scale>
        <p:origin x="-68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s-EC"/>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97D4AD23-0056-43A9-87D2-ACA85DF1F137}" type="datetimeFigureOut">
              <a:rPr lang="es-EC"/>
              <a:pPr>
                <a:defRPr/>
              </a:pPr>
              <a:t>21/05/2009</a:t>
            </a:fld>
            <a:endParaRPr lang="es-EC"/>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C"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C"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s-EC"/>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540FB043-B33E-4FB9-8542-A9EE6B382154}" type="slidenum">
              <a:rPr lang="es-EC"/>
              <a:pPr>
                <a:defRPr/>
              </a:pPr>
              <a:t>‹Nº›</a:t>
            </a:fld>
            <a:endParaRPr lang="es-EC"/>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1 Marcador de imagen de diapositiva"/>
          <p:cNvSpPr>
            <a:spLocks noGrp="1" noRot="1" noChangeAspect="1"/>
          </p:cNvSpPr>
          <p:nvPr>
            <p:ph type="sldImg"/>
          </p:nvPr>
        </p:nvSpPr>
        <p:spPr bwMode="auto">
          <a:noFill/>
          <a:ln>
            <a:solidFill>
              <a:srgbClr val="000000"/>
            </a:solidFill>
            <a:miter lim="800000"/>
            <a:headEnd/>
            <a:tailEnd/>
          </a:ln>
        </p:spPr>
      </p:sp>
      <p:sp>
        <p:nvSpPr>
          <p:cNvPr id="15362"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15363"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47CDD91-5CFD-4184-8322-BAC3F3261D2F}" type="slidenum">
              <a:rPr lang="es-EC"/>
              <a:pPr fontAlgn="base">
                <a:spcBef>
                  <a:spcPct val="0"/>
                </a:spcBef>
                <a:spcAft>
                  <a:spcPct val="0"/>
                </a:spcAft>
                <a:defRPr/>
              </a:pPr>
              <a:t>1</a:t>
            </a:fld>
            <a:endParaRPr lang="es-EC"/>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1 Marcador de imagen de diapositiva"/>
          <p:cNvSpPr>
            <a:spLocks noGrp="1" noRot="1" noChangeAspect="1"/>
          </p:cNvSpPr>
          <p:nvPr>
            <p:ph type="sldImg"/>
          </p:nvPr>
        </p:nvSpPr>
        <p:spPr bwMode="auto">
          <a:noFill/>
          <a:ln>
            <a:solidFill>
              <a:srgbClr val="000000"/>
            </a:solidFill>
            <a:miter lim="800000"/>
            <a:headEnd/>
            <a:tailEnd/>
          </a:ln>
        </p:spPr>
      </p:sp>
      <p:sp>
        <p:nvSpPr>
          <p:cNvPr id="41986"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44035"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E7E8202-C119-4501-A6B9-019AA6932B7F}" type="slidenum">
              <a:rPr lang="es-EC"/>
              <a:pPr fontAlgn="base">
                <a:spcBef>
                  <a:spcPct val="0"/>
                </a:spcBef>
                <a:spcAft>
                  <a:spcPct val="0"/>
                </a:spcAft>
                <a:defRPr/>
              </a:pPr>
              <a:t>17</a:t>
            </a:fld>
            <a:endParaRPr lang="es-EC"/>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1 Marcador de imagen de diapositiva"/>
          <p:cNvSpPr>
            <a:spLocks noGrp="1" noRot="1" noChangeAspect="1"/>
          </p:cNvSpPr>
          <p:nvPr>
            <p:ph type="sldImg"/>
          </p:nvPr>
        </p:nvSpPr>
        <p:spPr bwMode="auto">
          <a:noFill/>
          <a:ln>
            <a:solidFill>
              <a:srgbClr val="000000"/>
            </a:solidFill>
            <a:miter lim="800000"/>
            <a:headEnd/>
            <a:tailEnd/>
          </a:ln>
        </p:spPr>
      </p:sp>
      <p:sp>
        <p:nvSpPr>
          <p:cNvPr id="17410"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17411"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FCDF7C3-CD74-4871-9D4A-595E757EA698}" type="slidenum">
              <a:rPr lang="es-EC"/>
              <a:pPr fontAlgn="base">
                <a:spcBef>
                  <a:spcPct val="0"/>
                </a:spcBef>
                <a:spcAft>
                  <a:spcPct val="0"/>
                </a:spcAft>
                <a:defRPr/>
              </a:pPr>
              <a:t>2</a:t>
            </a:fld>
            <a:endParaRPr lang="es-EC"/>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1 Marcador de imagen de diapositiva"/>
          <p:cNvSpPr>
            <a:spLocks noGrp="1" noRot="1" noChangeAspect="1"/>
          </p:cNvSpPr>
          <p:nvPr>
            <p:ph type="sldImg"/>
          </p:nvPr>
        </p:nvSpPr>
        <p:spPr bwMode="auto">
          <a:noFill/>
          <a:ln>
            <a:solidFill>
              <a:srgbClr val="000000"/>
            </a:solidFill>
            <a:miter lim="800000"/>
            <a:headEnd/>
            <a:tailEnd/>
          </a:ln>
        </p:spPr>
      </p:sp>
      <p:sp>
        <p:nvSpPr>
          <p:cNvPr id="19458"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19459"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D1F33BD-94A4-43EE-B2AB-1C09B976E80B}" type="slidenum">
              <a:rPr lang="es-EC"/>
              <a:pPr fontAlgn="base">
                <a:spcBef>
                  <a:spcPct val="0"/>
                </a:spcBef>
                <a:spcAft>
                  <a:spcPct val="0"/>
                </a:spcAft>
                <a:defRPr/>
              </a:pPr>
              <a:t>3</a:t>
            </a:fld>
            <a:endParaRPr lang="es-EC"/>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1 Marcador de imagen de diapositiva"/>
          <p:cNvSpPr>
            <a:spLocks noGrp="1" noRot="1" noChangeAspect="1"/>
          </p:cNvSpPr>
          <p:nvPr>
            <p:ph type="sldImg"/>
          </p:nvPr>
        </p:nvSpPr>
        <p:spPr bwMode="auto">
          <a:noFill/>
          <a:ln>
            <a:solidFill>
              <a:srgbClr val="000000"/>
            </a:solidFill>
            <a:miter lim="800000"/>
            <a:headEnd/>
            <a:tailEnd/>
          </a:ln>
        </p:spPr>
      </p:sp>
      <p:sp>
        <p:nvSpPr>
          <p:cNvPr id="22530"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21507"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1B4DA7B-0993-4DB1-85DA-FFD3DB17C312}" type="slidenum">
              <a:rPr lang="es-EC"/>
              <a:pPr fontAlgn="base">
                <a:spcBef>
                  <a:spcPct val="0"/>
                </a:spcBef>
                <a:spcAft>
                  <a:spcPct val="0"/>
                </a:spcAft>
                <a:defRPr/>
              </a:pPr>
              <a:t>5</a:t>
            </a:fld>
            <a:endParaRPr lang="es-EC"/>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1 Marcador de imagen de diapositiva"/>
          <p:cNvSpPr>
            <a:spLocks noGrp="1" noRot="1" noChangeAspect="1"/>
          </p:cNvSpPr>
          <p:nvPr>
            <p:ph type="sldImg"/>
          </p:nvPr>
        </p:nvSpPr>
        <p:spPr bwMode="auto">
          <a:noFill/>
          <a:ln>
            <a:solidFill>
              <a:srgbClr val="000000"/>
            </a:solidFill>
            <a:miter lim="800000"/>
            <a:headEnd/>
            <a:tailEnd/>
          </a:ln>
        </p:spPr>
      </p:sp>
      <p:sp>
        <p:nvSpPr>
          <p:cNvPr id="24578"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23555"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42DCEBE-EFFB-4DAA-9951-0BD89AB30B9F}" type="slidenum">
              <a:rPr lang="es-EC"/>
              <a:pPr fontAlgn="base">
                <a:spcBef>
                  <a:spcPct val="0"/>
                </a:spcBef>
                <a:spcAft>
                  <a:spcPct val="0"/>
                </a:spcAft>
                <a:defRPr/>
              </a:pPr>
              <a:t>6</a:t>
            </a:fld>
            <a:endParaRPr lang="es-EC"/>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1 Marcador de imagen de diapositiva"/>
          <p:cNvSpPr>
            <a:spLocks noGrp="1" noRot="1" noChangeAspect="1"/>
          </p:cNvSpPr>
          <p:nvPr>
            <p:ph type="sldImg"/>
          </p:nvPr>
        </p:nvSpPr>
        <p:spPr bwMode="auto">
          <a:noFill/>
          <a:ln>
            <a:solidFill>
              <a:srgbClr val="000000"/>
            </a:solidFill>
            <a:miter lim="800000"/>
            <a:headEnd/>
            <a:tailEnd/>
          </a:ln>
        </p:spPr>
      </p:sp>
      <p:sp>
        <p:nvSpPr>
          <p:cNvPr id="30722"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25603"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EAE46E7-E33C-40BA-A15F-E121CC46867F}" type="slidenum">
              <a:rPr lang="es-EC"/>
              <a:pPr fontAlgn="base">
                <a:spcBef>
                  <a:spcPct val="0"/>
                </a:spcBef>
                <a:spcAft>
                  <a:spcPct val="0"/>
                </a:spcAft>
                <a:defRPr/>
              </a:pPr>
              <a:t>10</a:t>
            </a:fld>
            <a:endParaRPr lang="es-EC"/>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1 Marcador de imagen de diapositiva"/>
          <p:cNvSpPr>
            <a:spLocks noGrp="1" noRot="1" noChangeAspect="1"/>
          </p:cNvSpPr>
          <p:nvPr>
            <p:ph type="sldImg"/>
          </p:nvPr>
        </p:nvSpPr>
        <p:spPr bwMode="auto">
          <a:noFill/>
          <a:ln>
            <a:solidFill>
              <a:srgbClr val="000000"/>
            </a:solidFill>
            <a:miter lim="800000"/>
            <a:headEnd/>
            <a:tailEnd/>
          </a:ln>
        </p:spPr>
      </p:sp>
      <p:sp>
        <p:nvSpPr>
          <p:cNvPr id="32770"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35843"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54CB031-C1FC-49A1-BDA3-D9CFAD648EE3}" type="slidenum">
              <a:rPr lang="es-EC"/>
              <a:pPr fontAlgn="base">
                <a:spcBef>
                  <a:spcPct val="0"/>
                </a:spcBef>
                <a:spcAft>
                  <a:spcPct val="0"/>
                </a:spcAft>
                <a:defRPr/>
              </a:pPr>
              <a:t>11</a:t>
            </a:fld>
            <a:endParaRPr lang="es-EC"/>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1 Marcador de imagen de diapositiva"/>
          <p:cNvSpPr>
            <a:spLocks noGrp="1" noRot="1" noChangeAspect="1"/>
          </p:cNvSpPr>
          <p:nvPr>
            <p:ph type="sldImg"/>
          </p:nvPr>
        </p:nvSpPr>
        <p:spPr bwMode="auto">
          <a:noFill/>
          <a:ln>
            <a:solidFill>
              <a:srgbClr val="000000"/>
            </a:solidFill>
            <a:miter lim="800000"/>
            <a:headEnd/>
            <a:tailEnd/>
          </a:ln>
        </p:spPr>
      </p:sp>
      <p:sp>
        <p:nvSpPr>
          <p:cNvPr id="37890"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29699"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174F1D2-4309-4602-9BA7-D4794F0E16AA}" type="slidenum">
              <a:rPr lang="es-EC"/>
              <a:pPr fontAlgn="base">
                <a:spcBef>
                  <a:spcPct val="0"/>
                </a:spcBef>
                <a:spcAft>
                  <a:spcPct val="0"/>
                </a:spcAft>
                <a:defRPr/>
              </a:pPr>
              <a:t>15</a:t>
            </a:fld>
            <a:endParaRPr lang="es-EC"/>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1 Marcador de imagen de diapositiva"/>
          <p:cNvSpPr>
            <a:spLocks noGrp="1" noRot="1" noChangeAspect="1"/>
          </p:cNvSpPr>
          <p:nvPr>
            <p:ph type="sldImg"/>
          </p:nvPr>
        </p:nvSpPr>
        <p:spPr bwMode="auto">
          <a:noFill/>
          <a:ln>
            <a:solidFill>
              <a:srgbClr val="000000"/>
            </a:solidFill>
            <a:miter lim="800000"/>
            <a:headEnd/>
            <a:tailEnd/>
          </a:ln>
        </p:spPr>
      </p:sp>
      <p:sp>
        <p:nvSpPr>
          <p:cNvPr id="39938"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41987"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7AF6BC6-4E66-49DE-ACF5-ADBE8CCF4A83}" type="slidenum">
              <a:rPr lang="es-EC"/>
              <a:pPr fontAlgn="base">
                <a:spcBef>
                  <a:spcPct val="0"/>
                </a:spcBef>
                <a:spcAft>
                  <a:spcPct val="0"/>
                </a:spcAft>
                <a:defRPr/>
              </a:pPr>
              <a:t>16</a:t>
            </a:fld>
            <a:endParaRPr lang="es-EC"/>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Diapositiva de título">
    <p:bg>
      <p:bgRef idx="1002">
        <a:schemeClr val="bg2"/>
      </p:bgRef>
    </p:bg>
    <p:spTree>
      <p:nvGrpSpPr>
        <p:cNvPr id="1" name=""/>
        <p:cNvGrpSpPr/>
        <p:nvPr/>
      </p:nvGrpSpPr>
      <p:grpSpPr>
        <a:xfrm>
          <a:off x="0" y="0"/>
          <a:ext cx="0" cy="0"/>
          <a:chOff x="0" y="0"/>
          <a:chExt cx="0" cy="0"/>
        </a:xfrm>
      </p:grpSpPr>
      <p:sp>
        <p:nvSpPr>
          <p:cNvPr id="4" name="6 Forma libre"/>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endParaRPr>
          </a:p>
        </p:txBody>
      </p:sp>
      <p:sp>
        <p:nvSpPr>
          <p:cNvPr id="5" name="7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endParaRPr>
          </a:p>
        </p:txBody>
      </p:sp>
      <p:sp>
        <p:nvSpPr>
          <p:cNvPr id="9" name="8 Título"/>
          <p:cNvSpPr>
            <a:spLocks noGrp="1"/>
          </p:cNvSpPr>
          <p:nvPr>
            <p:ph type="ctrTitle"/>
          </p:nvPr>
        </p:nvSpPr>
        <p:spPr>
          <a:xfrm>
            <a:off x="429064" y="3337560"/>
            <a:ext cx="6480048" cy="2301240"/>
          </a:xfrm>
        </p:spPr>
        <p:txBody>
          <a:bodyPr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es-ES" smtClean="0"/>
              <a:t>Haga clic para modificar el estilo de título del patrón</a:t>
            </a:r>
            <a:endParaRPr lang="en-US"/>
          </a:p>
        </p:txBody>
      </p:sp>
      <p:sp>
        <p:nvSpPr>
          <p:cNvPr id="17" name="16 Subtítulo"/>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6" name="29 Marcador de fecha"/>
          <p:cNvSpPr>
            <a:spLocks noGrp="1"/>
          </p:cNvSpPr>
          <p:nvPr>
            <p:ph type="dt" sz="half" idx="10"/>
          </p:nvPr>
        </p:nvSpPr>
        <p:spPr/>
        <p:txBody>
          <a:bodyPr/>
          <a:lstStyle>
            <a:lvl1pPr>
              <a:defRPr/>
            </a:lvl1pPr>
          </a:lstStyle>
          <a:p>
            <a:pPr>
              <a:defRPr/>
            </a:pPr>
            <a:fld id="{42945913-D27A-4674-8647-BF706EBE2CDE}" type="datetime1">
              <a:rPr lang="es-EC"/>
              <a:pPr>
                <a:defRPr/>
              </a:pPr>
              <a:t>21/05/2009</a:t>
            </a:fld>
            <a:endParaRPr lang="es-EC"/>
          </a:p>
        </p:txBody>
      </p:sp>
      <p:sp>
        <p:nvSpPr>
          <p:cNvPr id="7" name="18 Marcador de pie de página"/>
          <p:cNvSpPr>
            <a:spLocks noGrp="1"/>
          </p:cNvSpPr>
          <p:nvPr>
            <p:ph type="ftr" sz="quarter" idx="11"/>
          </p:nvPr>
        </p:nvSpPr>
        <p:spPr/>
        <p:txBody>
          <a:bodyPr/>
          <a:lstStyle>
            <a:lvl1pPr>
              <a:defRPr/>
            </a:lvl1pPr>
          </a:lstStyle>
          <a:p>
            <a:pPr>
              <a:defRPr/>
            </a:pPr>
            <a:r>
              <a:rPr lang="es-EC"/>
              <a:t>José  Luis Apolo C. - Erik Torres B.</a:t>
            </a:r>
          </a:p>
        </p:txBody>
      </p:sp>
      <p:sp>
        <p:nvSpPr>
          <p:cNvPr id="8" name="26 Marcador de número de diapositiva"/>
          <p:cNvSpPr>
            <a:spLocks noGrp="1"/>
          </p:cNvSpPr>
          <p:nvPr>
            <p:ph type="sldNum" sz="quarter" idx="12"/>
          </p:nvPr>
        </p:nvSpPr>
        <p:spPr/>
        <p:txBody>
          <a:bodyPr/>
          <a:lstStyle>
            <a:lvl1pPr>
              <a:defRPr/>
            </a:lvl1pPr>
          </a:lstStyle>
          <a:p>
            <a:pPr>
              <a:defRPr/>
            </a:pPr>
            <a:fld id="{E4C7638C-63D0-4E13-A8B1-17403F039E13}" type="slidenum">
              <a:rPr lang="es-EC"/>
              <a:pPr>
                <a:defRPr/>
              </a:pPr>
              <a:t>‹Nº›</a:t>
            </a:fld>
            <a:endParaRPr lang="es-EC"/>
          </a:p>
        </p:txBody>
      </p:sp>
    </p:spTree>
  </p:cSld>
  <p:clrMapOvr>
    <a:overrideClrMapping bg1="dk1" tx1="lt1" bg2="dk2" tx2="lt2" accent1="accent1" accent2="accent2" accent3="accent3" accent4="accent4" accent5="accent5" accent6="accent6" hlink="hlink" folHlink="folHlink"/>
  </p:clrMapOvr>
  <p:transition spd="med">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autoUpdateAnimBg="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4AF73C51-15F3-43FA-A083-FB76CB55A7F4}" type="datetime1">
              <a:rPr lang="es-EC"/>
              <a:pPr>
                <a:defRPr/>
              </a:pPr>
              <a:t>21/05/2009</a:t>
            </a:fld>
            <a:endParaRPr lang="es-EC"/>
          </a:p>
        </p:txBody>
      </p:sp>
      <p:sp>
        <p:nvSpPr>
          <p:cNvPr id="5" name="21 Marcador de pie de página"/>
          <p:cNvSpPr>
            <a:spLocks noGrp="1"/>
          </p:cNvSpPr>
          <p:nvPr>
            <p:ph type="ftr" sz="quarter" idx="11"/>
          </p:nvPr>
        </p:nvSpPr>
        <p:spPr/>
        <p:txBody>
          <a:bodyPr/>
          <a:lstStyle>
            <a:lvl1pPr>
              <a:defRPr/>
            </a:lvl1pPr>
          </a:lstStyle>
          <a:p>
            <a:pPr>
              <a:defRPr/>
            </a:pPr>
            <a:r>
              <a:rPr lang="es-EC"/>
              <a:t>José  Luis Apolo C. - Erik Torres B.</a:t>
            </a:r>
          </a:p>
        </p:txBody>
      </p:sp>
      <p:sp>
        <p:nvSpPr>
          <p:cNvPr id="6" name="17 Marcador de número de diapositiva"/>
          <p:cNvSpPr>
            <a:spLocks noGrp="1"/>
          </p:cNvSpPr>
          <p:nvPr>
            <p:ph type="sldNum" sz="quarter" idx="12"/>
          </p:nvPr>
        </p:nvSpPr>
        <p:spPr/>
        <p:txBody>
          <a:bodyPr/>
          <a:lstStyle>
            <a:lvl1pPr>
              <a:defRPr/>
            </a:lvl1pPr>
          </a:lstStyle>
          <a:p>
            <a:pPr>
              <a:defRPr/>
            </a:pPr>
            <a:fld id="{CD7A6E1F-6092-4C59-917C-A8A7108F85D9}" type="slidenum">
              <a:rPr lang="es-EC"/>
              <a:pPr>
                <a:defRPr/>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A90DF4D8-AF28-44DC-9BF5-FEC35C44B942}" type="datetime1">
              <a:rPr lang="es-EC"/>
              <a:pPr>
                <a:defRPr/>
              </a:pPr>
              <a:t>21/05/2009</a:t>
            </a:fld>
            <a:endParaRPr lang="es-EC"/>
          </a:p>
        </p:txBody>
      </p:sp>
      <p:sp>
        <p:nvSpPr>
          <p:cNvPr id="5" name="21 Marcador de pie de página"/>
          <p:cNvSpPr>
            <a:spLocks noGrp="1"/>
          </p:cNvSpPr>
          <p:nvPr>
            <p:ph type="ftr" sz="quarter" idx="11"/>
          </p:nvPr>
        </p:nvSpPr>
        <p:spPr/>
        <p:txBody>
          <a:bodyPr/>
          <a:lstStyle>
            <a:lvl1pPr>
              <a:defRPr/>
            </a:lvl1pPr>
          </a:lstStyle>
          <a:p>
            <a:pPr>
              <a:defRPr/>
            </a:pPr>
            <a:r>
              <a:rPr lang="es-EC"/>
              <a:t>José  Luis Apolo C. - Erik Torres B.</a:t>
            </a:r>
          </a:p>
        </p:txBody>
      </p:sp>
      <p:sp>
        <p:nvSpPr>
          <p:cNvPr id="6" name="17 Marcador de número de diapositiva"/>
          <p:cNvSpPr>
            <a:spLocks noGrp="1"/>
          </p:cNvSpPr>
          <p:nvPr>
            <p:ph type="sldNum" sz="quarter" idx="12"/>
          </p:nvPr>
        </p:nvSpPr>
        <p:spPr/>
        <p:txBody>
          <a:bodyPr/>
          <a:lstStyle>
            <a:lvl1pPr>
              <a:defRPr/>
            </a:lvl1pPr>
          </a:lstStyle>
          <a:p>
            <a:pPr>
              <a:defRPr/>
            </a:pPr>
            <a:fld id="{A6ECFD72-220B-495F-84E8-1C0237838022}" type="slidenum">
              <a:rPr lang="es-EC"/>
              <a:pPr>
                <a:defRPr/>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lgn="l">
              <a:defRPr/>
            </a:lvl1p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E8DCEFA2-E4EB-48B4-8DEE-DA519065048C}" type="datetime1">
              <a:rPr lang="es-EC"/>
              <a:pPr>
                <a:defRPr/>
              </a:pPr>
              <a:t>21/05/2009</a:t>
            </a:fld>
            <a:endParaRPr lang="es-EC"/>
          </a:p>
        </p:txBody>
      </p:sp>
      <p:sp>
        <p:nvSpPr>
          <p:cNvPr id="5" name="21 Marcador de pie de página"/>
          <p:cNvSpPr>
            <a:spLocks noGrp="1"/>
          </p:cNvSpPr>
          <p:nvPr>
            <p:ph type="ftr" sz="quarter" idx="11"/>
          </p:nvPr>
        </p:nvSpPr>
        <p:spPr/>
        <p:txBody>
          <a:bodyPr/>
          <a:lstStyle>
            <a:lvl1pPr>
              <a:defRPr/>
            </a:lvl1pPr>
          </a:lstStyle>
          <a:p>
            <a:pPr>
              <a:defRPr/>
            </a:pPr>
            <a:r>
              <a:rPr lang="es-EC"/>
              <a:t>José  Luis Apolo C. - Erik Torres B.</a:t>
            </a:r>
          </a:p>
        </p:txBody>
      </p:sp>
      <p:sp>
        <p:nvSpPr>
          <p:cNvPr id="6" name="17 Marcador de número de diapositiva"/>
          <p:cNvSpPr>
            <a:spLocks noGrp="1"/>
          </p:cNvSpPr>
          <p:nvPr>
            <p:ph type="sldNum" sz="quarter" idx="12"/>
          </p:nvPr>
        </p:nvSpPr>
        <p:spPr/>
        <p:txBody>
          <a:bodyPr/>
          <a:lstStyle>
            <a:lvl1pPr>
              <a:defRPr/>
            </a:lvl1pPr>
          </a:lstStyle>
          <a:p>
            <a:pPr>
              <a:defRPr/>
            </a:pPr>
            <a:fld id="{02B0CD24-923A-4EFB-B66F-0608F6ACCA69}" type="slidenum">
              <a:rPr lang="es-EC"/>
              <a:pPr>
                <a:defRPr/>
              </a:pPr>
              <a:t>‹Nº›</a:t>
            </a:fld>
            <a:endParaRPr lang="es-EC"/>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type="secHead" preserve="1">
  <p:cSld name="Encabezado de sección">
    <p:bg>
      <p:bgRef idx="1002">
        <a:schemeClr val="bg2"/>
      </p:bgRef>
    </p:bg>
    <p:spTree>
      <p:nvGrpSpPr>
        <p:cNvPr id="1" name=""/>
        <p:cNvGrpSpPr/>
        <p:nvPr/>
      </p:nvGrpSpPr>
      <p:grpSpPr>
        <a:xfrm>
          <a:off x="0" y="0"/>
          <a:ext cx="0" cy="0"/>
          <a:chOff x="0" y="0"/>
          <a:chExt cx="0" cy="0"/>
        </a:xfrm>
      </p:grpSpPr>
      <p:sp>
        <p:nvSpPr>
          <p:cNvPr id="4" name="6 Forma libre"/>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endParaRPr>
          </a:p>
        </p:txBody>
      </p:sp>
      <p:sp>
        <p:nvSpPr>
          <p:cNvPr id="5" name="8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endParaRPr>
          </a:p>
        </p:txBody>
      </p:sp>
      <p:sp>
        <p:nvSpPr>
          <p:cNvPr id="2" name="1 Título"/>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6" name="3 Marcador de fecha"/>
          <p:cNvSpPr>
            <a:spLocks noGrp="1"/>
          </p:cNvSpPr>
          <p:nvPr>
            <p:ph type="dt" sz="half" idx="10"/>
          </p:nvPr>
        </p:nvSpPr>
        <p:spPr/>
        <p:txBody>
          <a:bodyPr/>
          <a:lstStyle>
            <a:lvl1pPr>
              <a:defRPr/>
            </a:lvl1pPr>
          </a:lstStyle>
          <a:p>
            <a:pPr>
              <a:defRPr/>
            </a:pPr>
            <a:fld id="{C9EE5E80-67D7-408C-A913-AFA3237209F2}" type="datetime1">
              <a:rPr lang="es-EC"/>
              <a:pPr>
                <a:defRPr/>
              </a:pPr>
              <a:t>21/05/2009</a:t>
            </a:fld>
            <a:endParaRPr lang="es-EC"/>
          </a:p>
        </p:txBody>
      </p:sp>
      <p:sp>
        <p:nvSpPr>
          <p:cNvPr id="7" name="4 Marcador de pie de página"/>
          <p:cNvSpPr>
            <a:spLocks noGrp="1"/>
          </p:cNvSpPr>
          <p:nvPr>
            <p:ph type="ftr" sz="quarter" idx="11"/>
          </p:nvPr>
        </p:nvSpPr>
        <p:spPr/>
        <p:txBody>
          <a:bodyPr/>
          <a:lstStyle>
            <a:lvl1pPr>
              <a:defRPr/>
            </a:lvl1pPr>
          </a:lstStyle>
          <a:p>
            <a:pPr>
              <a:defRPr/>
            </a:pPr>
            <a:r>
              <a:rPr lang="es-EC"/>
              <a:t>José  Luis Apolo C. - Erik Torres B.</a:t>
            </a:r>
          </a:p>
        </p:txBody>
      </p:sp>
      <p:sp>
        <p:nvSpPr>
          <p:cNvPr id="8" name="5 Marcador de número de diapositiva"/>
          <p:cNvSpPr>
            <a:spLocks noGrp="1"/>
          </p:cNvSpPr>
          <p:nvPr>
            <p:ph type="sldNum" sz="quarter" idx="12"/>
          </p:nvPr>
        </p:nvSpPr>
        <p:spPr/>
        <p:txBody>
          <a:bodyPr/>
          <a:lstStyle>
            <a:lvl1pPr>
              <a:defRPr/>
            </a:lvl1pPr>
          </a:lstStyle>
          <a:p>
            <a:pPr>
              <a:defRPr/>
            </a:pPr>
            <a:fld id="{41FDC7C8-F4F2-4587-81E3-C8413557E135}" type="slidenum">
              <a:rPr lang="es-EC"/>
              <a:pPr>
                <a:defRPr/>
              </a:pPr>
              <a:t>‹Nº›</a:t>
            </a:fld>
            <a:endParaRPr lang="es-EC"/>
          </a:p>
        </p:txBody>
      </p:sp>
    </p:spTree>
  </p:cSld>
  <p:clrMapOvr>
    <a:overrideClrMapping bg1="dk1" tx1="lt1" bg2="dk2" tx2="lt2" accent1="accent1" accent2="accent2" accent3="accent3" accent4="accent4" accent5="accent5" accent6="accent6" hlink="hlink" folHlink="folHlink"/>
  </p:clrMapOvr>
  <p:transition spd="med">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utoUpdateAnimBg="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1143000"/>
          </a:xfrm>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fld id="{0D08AD22-6744-401C-810C-972D8FF68B0C}" type="datetime1">
              <a:rPr lang="es-EC"/>
              <a:pPr>
                <a:defRPr/>
              </a:pPr>
              <a:t>21/05/2009</a:t>
            </a:fld>
            <a:endParaRPr lang="es-EC"/>
          </a:p>
        </p:txBody>
      </p:sp>
      <p:sp>
        <p:nvSpPr>
          <p:cNvPr id="6" name="21 Marcador de pie de página"/>
          <p:cNvSpPr>
            <a:spLocks noGrp="1"/>
          </p:cNvSpPr>
          <p:nvPr>
            <p:ph type="ftr" sz="quarter" idx="11"/>
          </p:nvPr>
        </p:nvSpPr>
        <p:spPr/>
        <p:txBody>
          <a:bodyPr/>
          <a:lstStyle>
            <a:lvl1pPr>
              <a:defRPr/>
            </a:lvl1pPr>
          </a:lstStyle>
          <a:p>
            <a:pPr>
              <a:defRPr/>
            </a:pPr>
            <a:r>
              <a:rPr lang="es-EC"/>
              <a:t>José  Luis Apolo C. - Erik Torres B.</a:t>
            </a:r>
          </a:p>
        </p:txBody>
      </p:sp>
      <p:sp>
        <p:nvSpPr>
          <p:cNvPr id="7" name="17 Marcador de número de diapositiva"/>
          <p:cNvSpPr>
            <a:spLocks noGrp="1"/>
          </p:cNvSpPr>
          <p:nvPr>
            <p:ph type="sldNum" sz="quarter" idx="12"/>
          </p:nvPr>
        </p:nvSpPr>
        <p:spPr/>
        <p:txBody>
          <a:bodyPr/>
          <a:lstStyle>
            <a:lvl1pPr>
              <a:defRPr/>
            </a:lvl1pPr>
          </a:lstStyle>
          <a:p>
            <a:pPr>
              <a:defRPr/>
            </a:pPr>
            <a:fld id="{C3D6A991-74DF-4C89-A37C-CA027C3215B4}" type="slidenum">
              <a:rPr lang="es-EC"/>
              <a:pPr>
                <a:defRPr/>
              </a:pPr>
              <a:t>‹Nº›</a:t>
            </a:fld>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showMasterPhAnim="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5486400"/>
            <a:ext cx="4040188"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5486400"/>
            <a:ext cx="4041775"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lvl1pPr>
              <a:defRPr/>
            </a:lvl1pPr>
          </a:lstStyle>
          <a:p>
            <a:pPr>
              <a:defRPr/>
            </a:pPr>
            <a:fld id="{9EFC4508-2988-4899-9D5A-0A5F0C9EC223}" type="datetime1">
              <a:rPr lang="es-EC"/>
              <a:pPr>
                <a:defRPr/>
              </a:pPr>
              <a:t>21/05/2009</a:t>
            </a:fld>
            <a:endParaRPr lang="es-EC"/>
          </a:p>
        </p:txBody>
      </p:sp>
      <p:sp>
        <p:nvSpPr>
          <p:cNvPr id="8" name="7 Marcador de pie de página"/>
          <p:cNvSpPr>
            <a:spLocks noGrp="1"/>
          </p:cNvSpPr>
          <p:nvPr>
            <p:ph type="ftr" sz="quarter" idx="11"/>
          </p:nvPr>
        </p:nvSpPr>
        <p:spPr/>
        <p:txBody>
          <a:bodyPr/>
          <a:lstStyle>
            <a:lvl1pPr>
              <a:defRPr/>
            </a:lvl1pPr>
          </a:lstStyle>
          <a:p>
            <a:pPr>
              <a:defRPr/>
            </a:pPr>
            <a:r>
              <a:rPr lang="es-EC"/>
              <a:t>José  Luis Apolo C. - Erik Torres B.</a:t>
            </a:r>
          </a:p>
        </p:txBody>
      </p:sp>
      <p:sp>
        <p:nvSpPr>
          <p:cNvPr id="9" name="8 Marcador de número de diapositiva"/>
          <p:cNvSpPr>
            <a:spLocks noGrp="1"/>
          </p:cNvSpPr>
          <p:nvPr>
            <p:ph type="sldNum" sz="quarter" idx="12"/>
          </p:nvPr>
        </p:nvSpPr>
        <p:spPr/>
        <p:txBody>
          <a:bodyPr/>
          <a:lstStyle>
            <a:lvl1pPr>
              <a:defRPr/>
            </a:lvl1pPr>
          </a:lstStyle>
          <a:p>
            <a:pPr>
              <a:defRPr/>
            </a:pPr>
            <a:fld id="{59E08CA1-1A9F-4F64-966C-31C6701EA807}" type="slidenum">
              <a:rPr lang="es-EC"/>
              <a:pPr>
                <a:defRPr/>
              </a:pPr>
              <a:t>‹Nº›</a:t>
            </a:fld>
            <a:endParaRPr lang="es-EC"/>
          </a:p>
        </p:txBody>
      </p:sp>
    </p:spTree>
  </p:cSld>
  <p:clrMapOvr>
    <a:masterClrMapping/>
  </p:clrMapOvr>
  <p:transition spd="med">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5">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5">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5">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6">
                                            <p:txEl>
                                              <p:pRg st="0" end="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499"/>
                                          </p:stCondLst>
                                        </p:cTn>
                                        <p:tgtEl>
                                          <p:spTgt spid="6">
                                            <p:txEl>
                                              <p:pRg st="1" end="1"/>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499"/>
                                          </p:stCondLst>
                                        </p:cTn>
                                        <p:tgtEl>
                                          <p:spTgt spid="6">
                                            <p:txEl>
                                              <p:pRg st="2" end="2"/>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499"/>
                                          </p:stCondLst>
                                        </p:cTn>
                                        <p:tgtEl>
                                          <p:spTgt spid="6">
                                            <p:txEl>
                                              <p:pRg st="3" end="3"/>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499"/>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utoUpdateAnimBg="0"/>
      <p:bldP spid="4" grpId="0" build="p" autoUpdateAnimBg="0"/>
      <p:bldP spid="5" grpId="0" build="p" autoUpdateAnimBg="0"/>
      <p:bldP spid="6" grpId="0" build="p" autoUpdateAnimBg="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320"/>
            <a:ext cx="7470648" cy="1143000"/>
          </a:xfrm>
        </p:spPr>
        <p:txBody>
          <a:bodyPr/>
          <a:lstStyle>
            <a:lvl1pPr algn="l">
              <a:defRPr sz="4600"/>
            </a:lvl1pPr>
          </a:lstStyle>
          <a:p>
            <a:r>
              <a:rPr lang="es-ES" smtClean="0"/>
              <a:t>Haga clic para modificar el estilo de título del patrón</a:t>
            </a:r>
            <a:endParaRPr lang="en-US"/>
          </a:p>
        </p:txBody>
      </p:sp>
      <p:sp>
        <p:nvSpPr>
          <p:cNvPr id="3" name="9 Marcador de fecha"/>
          <p:cNvSpPr>
            <a:spLocks noGrp="1"/>
          </p:cNvSpPr>
          <p:nvPr>
            <p:ph type="dt" sz="half" idx="10"/>
          </p:nvPr>
        </p:nvSpPr>
        <p:spPr/>
        <p:txBody>
          <a:bodyPr/>
          <a:lstStyle>
            <a:lvl1pPr>
              <a:defRPr/>
            </a:lvl1pPr>
          </a:lstStyle>
          <a:p>
            <a:pPr>
              <a:defRPr/>
            </a:pPr>
            <a:fld id="{53A0E4D7-CCC7-4BE4-802B-C83F25CC2E37}" type="datetime1">
              <a:rPr lang="es-EC"/>
              <a:pPr>
                <a:defRPr/>
              </a:pPr>
              <a:t>21/05/2009</a:t>
            </a:fld>
            <a:endParaRPr lang="es-EC"/>
          </a:p>
        </p:txBody>
      </p:sp>
      <p:sp>
        <p:nvSpPr>
          <p:cNvPr id="4" name="21 Marcador de pie de página"/>
          <p:cNvSpPr>
            <a:spLocks noGrp="1"/>
          </p:cNvSpPr>
          <p:nvPr>
            <p:ph type="ftr" sz="quarter" idx="11"/>
          </p:nvPr>
        </p:nvSpPr>
        <p:spPr/>
        <p:txBody>
          <a:bodyPr/>
          <a:lstStyle>
            <a:lvl1pPr>
              <a:defRPr/>
            </a:lvl1pPr>
          </a:lstStyle>
          <a:p>
            <a:pPr>
              <a:defRPr/>
            </a:pPr>
            <a:r>
              <a:rPr lang="es-EC"/>
              <a:t>José  Luis Apolo C. - Erik Torres B.</a:t>
            </a:r>
          </a:p>
        </p:txBody>
      </p:sp>
      <p:sp>
        <p:nvSpPr>
          <p:cNvPr id="5" name="17 Marcador de número de diapositiva"/>
          <p:cNvSpPr>
            <a:spLocks noGrp="1"/>
          </p:cNvSpPr>
          <p:nvPr>
            <p:ph type="sldNum" sz="quarter" idx="12"/>
          </p:nvPr>
        </p:nvSpPr>
        <p:spPr/>
        <p:txBody>
          <a:bodyPr/>
          <a:lstStyle>
            <a:lvl1pPr>
              <a:defRPr/>
            </a:lvl1pPr>
          </a:lstStyle>
          <a:p>
            <a:pPr>
              <a:defRPr/>
            </a:pPr>
            <a:fld id="{FA3255C3-2E81-4796-9239-B660E5DA1502}" type="slidenum">
              <a:rPr lang="es-EC"/>
              <a:pPr>
                <a:defRPr/>
              </a:pPr>
              <a:t>‹Nº›</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p:cNvSpPr>
            <a:spLocks noGrp="1"/>
          </p:cNvSpPr>
          <p:nvPr>
            <p:ph type="dt" sz="half" idx="10"/>
          </p:nvPr>
        </p:nvSpPr>
        <p:spPr/>
        <p:txBody>
          <a:bodyPr/>
          <a:lstStyle>
            <a:lvl1pPr>
              <a:defRPr/>
            </a:lvl1pPr>
          </a:lstStyle>
          <a:p>
            <a:pPr>
              <a:defRPr/>
            </a:pPr>
            <a:fld id="{9194059E-24D4-4289-AA4B-51923B366AF0}" type="datetime1">
              <a:rPr lang="es-EC"/>
              <a:pPr>
                <a:defRPr/>
              </a:pPr>
              <a:t>21/05/2009</a:t>
            </a:fld>
            <a:endParaRPr lang="es-EC"/>
          </a:p>
        </p:txBody>
      </p:sp>
      <p:sp>
        <p:nvSpPr>
          <p:cNvPr id="3" name="21 Marcador de pie de página"/>
          <p:cNvSpPr>
            <a:spLocks noGrp="1"/>
          </p:cNvSpPr>
          <p:nvPr>
            <p:ph type="ftr" sz="quarter" idx="11"/>
          </p:nvPr>
        </p:nvSpPr>
        <p:spPr/>
        <p:txBody>
          <a:bodyPr/>
          <a:lstStyle>
            <a:lvl1pPr>
              <a:defRPr/>
            </a:lvl1pPr>
          </a:lstStyle>
          <a:p>
            <a:pPr>
              <a:defRPr/>
            </a:pPr>
            <a:r>
              <a:rPr lang="es-EC"/>
              <a:t>José  Luis Apolo C. - Erik Torres B.</a:t>
            </a:r>
          </a:p>
        </p:txBody>
      </p:sp>
      <p:sp>
        <p:nvSpPr>
          <p:cNvPr id="4" name="17 Marcador de número de diapositiva"/>
          <p:cNvSpPr>
            <a:spLocks noGrp="1"/>
          </p:cNvSpPr>
          <p:nvPr>
            <p:ph type="sldNum" sz="quarter" idx="12"/>
          </p:nvPr>
        </p:nvSpPr>
        <p:spPr/>
        <p:txBody>
          <a:bodyPr/>
          <a:lstStyle>
            <a:lvl1pPr>
              <a:defRPr/>
            </a:lvl1pPr>
          </a:lstStyle>
          <a:p>
            <a:pPr>
              <a:defRPr/>
            </a:pPr>
            <a:fld id="{F2E3C571-7E6D-4649-B5E0-860B3B6EE09D}" type="slidenum">
              <a:rPr lang="es-EC"/>
              <a:pPr>
                <a:defRPr/>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showMasterPhAnim="0" type="objTx" preserve="1">
  <p:cSld name="Contenido con título">
    <p:spTree>
      <p:nvGrpSpPr>
        <p:cNvPr id="1" name=""/>
        <p:cNvGrpSpPr/>
        <p:nvPr/>
      </p:nvGrpSpPr>
      <p:grpSpPr>
        <a:xfrm>
          <a:off x="0" y="0"/>
          <a:ext cx="0" cy="0"/>
          <a:chOff x="0" y="0"/>
          <a:chExt cx="0" cy="0"/>
        </a:xfrm>
      </p:grpSpPr>
      <p:sp>
        <p:nvSpPr>
          <p:cNvPr id="5" name="11 Forma libre"/>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endParaRPr>
          </a:p>
        </p:txBody>
      </p:sp>
      <p:sp>
        <p:nvSpPr>
          <p:cNvPr id="6" name="15 Forma libre"/>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endParaRPr>
          </a:p>
        </p:txBody>
      </p:sp>
      <p:sp>
        <p:nvSpPr>
          <p:cNvPr id="2" name="1 Título"/>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4 Marcador de fecha"/>
          <p:cNvSpPr>
            <a:spLocks noGrp="1"/>
          </p:cNvSpPr>
          <p:nvPr>
            <p:ph type="dt" sz="half" idx="10"/>
          </p:nvPr>
        </p:nvSpPr>
        <p:spPr/>
        <p:txBody>
          <a:bodyPr/>
          <a:lstStyle>
            <a:lvl1pPr>
              <a:defRPr/>
            </a:lvl1pPr>
          </a:lstStyle>
          <a:p>
            <a:pPr>
              <a:defRPr/>
            </a:pPr>
            <a:fld id="{8F6489DF-427F-41B4-B1F3-FCE052453B4C}" type="datetime1">
              <a:rPr lang="es-EC"/>
              <a:pPr>
                <a:defRPr/>
              </a:pPr>
              <a:t>21/05/2009</a:t>
            </a:fld>
            <a:endParaRPr lang="es-EC"/>
          </a:p>
        </p:txBody>
      </p:sp>
      <p:sp>
        <p:nvSpPr>
          <p:cNvPr id="8" name="5 Marcador de pie de página"/>
          <p:cNvSpPr>
            <a:spLocks noGrp="1"/>
          </p:cNvSpPr>
          <p:nvPr>
            <p:ph type="ftr" sz="quarter" idx="11"/>
          </p:nvPr>
        </p:nvSpPr>
        <p:spPr/>
        <p:txBody>
          <a:bodyPr/>
          <a:lstStyle>
            <a:lvl1pPr>
              <a:defRPr/>
            </a:lvl1pPr>
          </a:lstStyle>
          <a:p>
            <a:pPr>
              <a:defRPr/>
            </a:pPr>
            <a:r>
              <a:rPr lang="es-EC"/>
              <a:t>José  Luis Apolo C. - Erik Torres B.</a:t>
            </a:r>
          </a:p>
        </p:txBody>
      </p:sp>
      <p:sp>
        <p:nvSpPr>
          <p:cNvPr id="9" name="6 Marcador de número de diapositiva"/>
          <p:cNvSpPr>
            <a:spLocks noGrp="1"/>
          </p:cNvSpPr>
          <p:nvPr>
            <p:ph type="sldNum" sz="quarter" idx="12"/>
          </p:nvPr>
        </p:nvSpPr>
        <p:spPr>
          <a:xfrm>
            <a:off x="8156575" y="6421438"/>
            <a:ext cx="762000" cy="365125"/>
          </a:xfrm>
        </p:spPr>
        <p:txBody>
          <a:bodyPr/>
          <a:lstStyle>
            <a:lvl1pPr>
              <a:defRPr/>
            </a:lvl1pPr>
          </a:lstStyle>
          <a:p>
            <a:pPr>
              <a:defRPr/>
            </a:pPr>
            <a:fld id="{C8F98000-CC69-4424-BDE4-72B75583431D}" type="slidenum">
              <a:rPr lang="es-EC"/>
              <a:pPr>
                <a:defRPr/>
              </a:pPr>
              <a:t>‹Nº›</a:t>
            </a:fld>
            <a:endParaRPr lang="es-EC"/>
          </a:p>
        </p:txBody>
      </p:sp>
    </p:spTree>
  </p:cSld>
  <p:clrMapOvr>
    <a:masterClrMapping/>
  </p:clrMapOvr>
  <p:transition spd="med">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4">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4">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utoUpdateAnimBg="0"/>
      <p:bldP spid="4" grpId="0" build="p" autoUpdateAnimBg="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showMasterPhAnim="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4" name="3 Marcador de texto"/>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pPr>
              <a:defRPr/>
            </a:pPr>
            <a:fld id="{4AD6BDB2-CD4C-4128-AEB2-9DC3670AB9DF}" type="datetime1">
              <a:rPr lang="es-EC"/>
              <a:pPr>
                <a:defRPr/>
              </a:pPr>
              <a:t>21/05/2009</a:t>
            </a:fld>
            <a:endParaRPr lang="es-EC"/>
          </a:p>
        </p:txBody>
      </p:sp>
      <p:sp>
        <p:nvSpPr>
          <p:cNvPr id="6" name="5 Marcador de pie de página"/>
          <p:cNvSpPr>
            <a:spLocks noGrp="1"/>
          </p:cNvSpPr>
          <p:nvPr>
            <p:ph type="ftr" sz="quarter" idx="11"/>
          </p:nvPr>
        </p:nvSpPr>
        <p:spPr/>
        <p:txBody>
          <a:bodyPr/>
          <a:lstStyle>
            <a:lvl1pPr>
              <a:defRPr/>
            </a:lvl1pPr>
          </a:lstStyle>
          <a:p>
            <a:pPr>
              <a:defRPr/>
            </a:pPr>
            <a:r>
              <a:rPr lang="es-EC"/>
              <a:t>José  Luis Apolo C. - Erik Torres B.</a:t>
            </a:r>
          </a:p>
        </p:txBody>
      </p:sp>
      <p:sp>
        <p:nvSpPr>
          <p:cNvPr id="7" name="6 Marcador de número de diapositiva"/>
          <p:cNvSpPr>
            <a:spLocks noGrp="1"/>
          </p:cNvSpPr>
          <p:nvPr>
            <p:ph type="sldNum" sz="quarter" idx="12"/>
          </p:nvPr>
        </p:nvSpPr>
        <p:spPr/>
        <p:txBody>
          <a:bodyPr/>
          <a:lstStyle>
            <a:lvl1pPr>
              <a:defRPr/>
            </a:lvl1pPr>
          </a:lstStyle>
          <a:p>
            <a:pPr>
              <a:defRPr/>
            </a:pPr>
            <a:fld id="{AB68998B-DA00-4DAF-B01F-D14D7BD577C5}" type="slidenum">
              <a:rPr lang="es-EC"/>
              <a:pPr>
                <a:defRPr/>
              </a:pPr>
              <a:t>‹Nº›</a:t>
            </a:fld>
            <a:endParaRPr lang="es-EC"/>
          </a:p>
        </p:txBody>
      </p:sp>
    </p:spTree>
  </p:cSld>
  <p:clrMapOvr>
    <a:masterClrMapping/>
  </p:clrMapOvr>
  <p:transition spd="med">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utoUpdateAnimBg="0"/>
      <p:bldP spid="4" grpId="0" build="p" autoUpdateAnimBg="0"/>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11 Forma libre"/>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endParaRPr>
          </a:p>
        </p:txBody>
      </p:sp>
      <p:sp>
        <p:nvSpPr>
          <p:cNvPr id="16" name="15 Forma libre"/>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endParaRPr>
          </a:p>
        </p:txBody>
      </p:sp>
      <p:sp>
        <p:nvSpPr>
          <p:cNvPr id="1028" name="8 Marcador de título"/>
          <p:cNvSpPr>
            <a:spLocks noGrp="1"/>
          </p:cNvSpPr>
          <p:nvPr>
            <p:ph type="title"/>
          </p:nvPr>
        </p:nvSpPr>
        <p:spPr bwMode="auto">
          <a:xfrm>
            <a:off x="457200" y="274638"/>
            <a:ext cx="7467600" cy="1143000"/>
          </a:xfrm>
          <a:prstGeom prst="rect">
            <a:avLst/>
          </a:prstGeom>
          <a:noFill/>
          <a:ln w="9525">
            <a:noFill/>
            <a:miter lim="800000"/>
            <a:headEnd/>
            <a:tailEnd/>
          </a:ln>
        </p:spPr>
        <p:txBody>
          <a:bodyPr vert="horz" wrap="square" lIns="45720" tIns="45720" rIns="4572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1029" name="29 Marcador de texto"/>
          <p:cNvSpPr>
            <a:spLocks noGrp="1"/>
          </p:cNvSpPr>
          <p:nvPr>
            <p:ph type="body" idx="1"/>
          </p:nvPr>
        </p:nvSpPr>
        <p:spPr bwMode="auto">
          <a:xfrm>
            <a:off x="457200" y="1600200"/>
            <a:ext cx="7467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 name="9 Marcador de fecha"/>
          <p:cNvSpPr>
            <a:spLocks noGrp="1"/>
          </p:cNvSpPr>
          <p:nvPr>
            <p:ph type="dt" sz="half" idx="2"/>
          </p:nvPr>
        </p:nvSpPr>
        <p:spPr>
          <a:xfrm>
            <a:off x="457200" y="6421438"/>
            <a:ext cx="2133600" cy="365125"/>
          </a:xfrm>
          <a:prstGeom prst="rect">
            <a:avLst/>
          </a:prstGeom>
        </p:spPr>
        <p:txBody>
          <a:bodyPr vert="horz" bIns="0" anchor="b"/>
          <a:lstStyle>
            <a:lvl1pPr algn="l" eaLnBrk="1" fontAlgn="auto" latinLnBrk="0" hangingPunct="1">
              <a:spcBef>
                <a:spcPts val="0"/>
              </a:spcBef>
              <a:spcAft>
                <a:spcPts val="0"/>
              </a:spcAft>
              <a:defRPr kumimoji="0" sz="1000">
                <a:solidFill>
                  <a:schemeClr val="tx2">
                    <a:shade val="50000"/>
                  </a:schemeClr>
                </a:solidFill>
                <a:latin typeface="+mn-lt"/>
              </a:defRPr>
            </a:lvl1pPr>
          </a:lstStyle>
          <a:p>
            <a:pPr>
              <a:defRPr/>
            </a:pPr>
            <a:fld id="{AD59E825-2326-445F-88BB-E2DB48913896}" type="datetime1">
              <a:rPr lang="es-EC"/>
              <a:pPr>
                <a:defRPr/>
              </a:pPr>
              <a:t>21/05/2009</a:t>
            </a:fld>
            <a:endParaRPr lang="es-EC"/>
          </a:p>
        </p:txBody>
      </p:sp>
      <p:sp>
        <p:nvSpPr>
          <p:cNvPr id="22" name="21 Marcador de pie de página"/>
          <p:cNvSpPr>
            <a:spLocks noGrp="1"/>
          </p:cNvSpPr>
          <p:nvPr>
            <p:ph type="ftr" sz="quarter" idx="3"/>
          </p:nvPr>
        </p:nvSpPr>
        <p:spPr>
          <a:xfrm>
            <a:off x="3124200" y="6421438"/>
            <a:ext cx="2895600" cy="365125"/>
          </a:xfrm>
          <a:prstGeom prst="rect">
            <a:avLst/>
          </a:prstGeom>
        </p:spPr>
        <p:txBody>
          <a:bodyPr vert="horz" lIns="0" rIns="0" bIns="0" anchor="b"/>
          <a:lstStyle>
            <a:lvl1pPr algn="ctr" eaLnBrk="1" fontAlgn="auto" latinLnBrk="0" hangingPunct="1">
              <a:spcBef>
                <a:spcPts val="0"/>
              </a:spcBef>
              <a:spcAft>
                <a:spcPts val="0"/>
              </a:spcAft>
              <a:defRPr kumimoji="0" sz="1000">
                <a:solidFill>
                  <a:schemeClr val="tx2">
                    <a:shade val="50000"/>
                  </a:schemeClr>
                </a:solidFill>
                <a:latin typeface="+mn-lt"/>
              </a:defRPr>
            </a:lvl1pPr>
          </a:lstStyle>
          <a:p>
            <a:pPr>
              <a:defRPr/>
            </a:pPr>
            <a:r>
              <a:rPr lang="es-EC"/>
              <a:t>José  Luis Apolo C. - Erik Torres B.</a:t>
            </a:r>
          </a:p>
        </p:txBody>
      </p:sp>
      <p:sp>
        <p:nvSpPr>
          <p:cNvPr id="18" name="17 Marcador de número de diapositiva"/>
          <p:cNvSpPr>
            <a:spLocks noGrp="1"/>
          </p:cNvSpPr>
          <p:nvPr>
            <p:ph type="sldNum" sz="quarter" idx="4"/>
          </p:nvPr>
        </p:nvSpPr>
        <p:spPr>
          <a:xfrm>
            <a:off x="8153400" y="6421438"/>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000">
                <a:solidFill>
                  <a:schemeClr val="tx2">
                    <a:shade val="50000"/>
                  </a:schemeClr>
                </a:solidFill>
                <a:latin typeface="+mn-lt"/>
              </a:defRPr>
            </a:lvl1pPr>
          </a:lstStyle>
          <a:p>
            <a:pPr>
              <a:defRPr/>
            </a:pPr>
            <a:fld id="{853EB166-2567-4B7F-A281-234A8E35AEC5}" type="slidenum">
              <a:rPr lang="es-EC"/>
              <a:pPr>
                <a:defRPr/>
              </a:pPr>
              <a:t>‹Nº›</a:t>
            </a:fld>
            <a:endParaRPr lang="es-EC"/>
          </a:p>
        </p:txBody>
      </p:sp>
    </p:spTree>
  </p:cSld>
  <p:clrMap bg1="dk1" tx1="lt1" bg2="dk2" tx2="lt2" accent1="accent1" accent2="accent2" accent3="accent3" accent4="accent4" accent5="accent5" accent6="accent6" hlink="hlink" folHlink="folHlink"/>
  <p:sldLayoutIdLst>
    <p:sldLayoutId id="2147483672" r:id="rId1"/>
    <p:sldLayoutId id="2147483666" r:id="rId2"/>
    <p:sldLayoutId id="2147483673" r:id="rId3"/>
    <p:sldLayoutId id="2147483667" r:id="rId4"/>
    <p:sldLayoutId id="2147483674" r:id="rId5"/>
    <p:sldLayoutId id="2147483668" r:id="rId6"/>
    <p:sldLayoutId id="2147483669" r:id="rId7"/>
    <p:sldLayoutId id="2147483675" r:id="rId8"/>
    <p:sldLayoutId id="2147483676" r:id="rId9"/>
    <p:sldLayoutId id="2147483670" r:id="rId10"/>
    <p:sldLayoutId id="2147483671" r:id="rId11"/>
  </p:sldLayoutIdLst>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accel="50000" decel="50000" fill="hold" grpId="0"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2000" fill="hold"/>
                                        <p:tgtEl>
                                          <p:spTgt spid="1028"/>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029">
                                            <p:txEl>
                                              <p:pRg st="0" end="0"/>
                                            </p:txEl>
                                          </p:spTgt>
                                        </p:tgtEl>
                                        <p:attrNameLst>
                                          <p:attrName>style.visibility</p:attrName>
                                        </p:attrNameLst>
                                      </p:cBhvr>
                                      <p:to>
                                        <p:strVal val="visible"/>
                                      </p:to>
                                    </p:set>
                                    <p:animEffect transition="in" filter="fade">
                                      <p:cBhvr>
                                        <p:cTn id="11" dur="1000">
                                          <p:stCondLst>
                                            <p:cond delay="0"/>
                                          </p:stCondLst>
                                        </p:cTn>
                                        <p:tgtEl>
                                          <p:spTgt spid="1029">
                                            <p:txEl>
                                              <p:pRg st="0" end="0"/>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029">
                                            <p:txEl>
                                              <p:pRg st="1" end="1"/>
                                            </p:txEl>
                                          </p:spTgt>
                                        </p:tgtEl>
                                        <p:attrNameLst>
                                          <p:attrName>style.visibility</p:attrName>
                                        </p:attrNameLst>
                                      </p:cBhvr>
                                      <p:to>
                                        <p:strVal val="visible"/>
                                      </p:to>
                                    </p:set>
                                    <p:animEffect transition="in" filter="fade">
                                      <p:cBhvr>
                                        <p:cTn id="14" dur="1000">
                                          <p:stCondLst>
                                            <p:cond delay="0"/>
                                          </p:stCondLst>
                                        </p:cTn>
                                        <p:tgtEl>
                                          <p:spTgt spid="1029">
                                            <p:txEl>
                                              <p:pRg st="1" end="1"/>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029">
                                            <p:txEl>
                                              <p:pRg st="2" end="2"/>
                                            </p:txEl>
                                          </p:spTgt>
                                        </p:tgtEl>
                                        <p:attrNameLst>
                                          <p:attrName>style.visibility</p:attrName>
                                        </p:attrNameLst>
                                      </p:cBhvr>
                                      <p:to>
                                        <p:strVal val="visible"/>
                                      </p:to>
                                    </p:set>
                                    <p:animEffect transition="in" filter="fade">
                                      <p:cBhvr>
                                        <p:cTn id="17" dur="1000">
                                          <p:stCondLst>
                                            <p:cond delay="0"/>
                                          </p:stCondLst>
                                        </p:cTn>
                                        <p:tgtEl>
                                          <p:spTgt spid="1029">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029">
                                            <p:txEl>
                                              <p:pRg st="3" end="3"/>
                                            </p:txEl>
                                          </p:spTgt>
                                        </p:tgtEl>
                                        <p:attrNameLst>
                                          <p:attrName>style.visibility</p:attrName>
                                        </p:attrNameLst>
                                      </p:cBhvr>
                                      <p:to>
                                        <p:strVal val="visible"/>
                                      </p:to>
                                    </p:set>
                                    <p:animEffect transition="in" filter="fade">
                                      <p:cBhvr>
                                        <p:cTn id="20" dur="1000">
                                          <p:stCondLst>
                                            <p:cond delay="0"/>
                                          </p:stCondLst>
                                        </p:cTn>
                                        <p:tgtEl>
                                          <p:spTgt spid="1029">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029">
                                            <p:txEl>
                                              <p:pRg st="4" end="4"/>
                                            </p:txEl>
                                          </p:spTgt>
                                        </p:tgtEl>
                                        <p:attrNameLst>
                                          <p:attrName>style.visibility</p:attrName>
                                        </p:attrNameLst>
                                      </p:cBhvr>
                                      <p:to>
                                        <p:strVal val="visible"/>
                                      </p:to>
                                    </p:set>
                                    <p:animEffect transition="in" filter="fade">
                                      <p:cBhvr>
                                        <p:cTn id="23" dur="1000">
                                          <p:stCondLst>
                                            <p:cond delay="0"/>
                                          </p:stCondLst>
                                        </p:cTn>
                                        <p:tgtEl>
                                          <p:spTgt spid="102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8" grpId="0"/>
      <p:bldP spid="1029" grpId="0" build="p">
        <p:tmplLst>
          <p:tmpl lvl="1">
            <p:tnLst>
              <p:par>
                <p:cTn presetID="10" presetClass="entr" presetSubtype="0" fill="hold" nodeType="clickEffect">
                  <p:stCondLst>
                    <p:cond delay="0"/>
                  </p:stCondLst>
                  <p:childTnLst>
                    <p:set>
                      <p:cBhvr>
                        <p:cTn dur="1" fill="hold">
                          <p:stCondLst>
                            <p:cond delay="0"/>
                          </p:stCondLst>
                        </p:cTn>
                        <p:tgtEl>
                          <p:spTgt spid="1029"/>
                        </p:tgtEl>
                        <p:attrNameLst>
                          <p:attrName>style.visibility</p:attrName>
                        </p:attrNameLst>
                      </p:cBhvr>
                      <p:to>
                        <p:strVal val="visible"/>
                      </p:to>
                    </p:set>
                    <p:animEffect transition="in" filter="fade">
                      <p:cBhvr>
                        <p:cTn dur="1000">
                          <p:stCondLst>
                            <p:cond delay="0"/>
                          </p:stCondLst>
                        </p:cTn>
                        <p:tgtEl>
                          <p:spTgt spid="1029"/>
                        </p:tgtEl>
                      </p:cBhvr>
                    </p:animEffect>
                  </p:childTnLst>
                </p:cTn>
              </p:par>
            </p:tnLst>
          </p:tmpl>
          <p:tmpl lvl="2">
            <p:tnLst>
              <p:par>
                <p:cTn presetID="10" presetClass="entr" presetSubtype="0" fill="hold" nodeType="withEffect">
                  <p:stCondLst>
                    <p:cond delay="0"/>
                  </p:stCondLst>
                  <p:childTnLst>
                    <p:set>
                      <p:cBhvr>
                        <p:cTn dur="1" fill="hold">
                          <p:stCondLst>
                            <p:cond delay="0"/>
                          </p:stCondLst>
                        </p:cTn>
                        <p:tgtEl>
                          <p:spTgt spid="1029"/>
                        </p:tgtEl>
                        <p:attrNameLst>
                          <p:attrName>style.visibility</p:attrName>
                        </p:attrNameLst>
                      </p:cBhvr>
                      <p:to>
                        <p:strVal val="visible"/>
                      </p:to>
                    </p:set>
                    <p:animEffect transition="in" filter="fade">
                      <p:cBhvr>
                        <p:cTn dur="1000">
                          <p:stCondLst>
                            <p:cond delay="0"/>
                          </p:stCondLst>
                        </p:cTn>
                        <p:tgtEl>
                          <p:spTgt spid="1029"/>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1029"/>
                        </p:tgtEl>
                        <p:attrNameLst>
                          <p:attrName>style.visibility</p:attrName>
                        </p:attrNameLst>
                      </p:cBhvr>
                      <p:to>
                        <p:strVal val="visible"/>
                      </p:to>
                    </p:set>
                    <p:animEffect transition="in" filter="fade">
                      <p:cBhvr>
                        <p:cTn dur="1000">
                          <p:stCondLst>
                            <p:cond delay="0"/>
                          </p:stCondLst>
                        </p:cTn>
                        <p:tgtEl>
                          <p:spTgt spid="1029"/>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1029"/>
                        </p:tgtEl>
                        <p:attrNameLst>
                          <p:attrName>style.visibility</p:attrName>
                        </p:attrNameLst>
                      </p:cBhvr>
                      <p:to>
                        <p:strVal val="visible"/>
                      </p:to>
                    </p:set>
                    <p:animEffect transition="in" filter="fade">
                      <p:cBhvr>
                        <p:cTn dur="1000">
                          <p:stCondLst>
                            <p:cond delay="0"/>
                          </p:stCondLst>
                        </p:cTn>
                        <p:tgtEl>
                          <p:spTgt spid="1029"/>
                        </p:tgtEl>
                      </p:cBhvr>
                    </p:animEffect>
                  </p:childTnLst>
                </p:cTn>
              </p:par>
            </p:tnLst>
          </p:tmpl>
          <p:tmpl lvl="5">
            <p:tnLst>
              <p:par>
                <p:cTn presetID="10" presetClass="entr" presetSubtype="0" fill="hold" nodeType="withEffect">
                  <p:stCondLst>
                    <p:cond delay="0"/>
                  </p:stCondLst>
                  <p:childTnLst>
                    <p:set>
                      <p:cBhvr>
                        <p:cTn dur="1" fill="hold">
                          <p:stCondLst>
                            <p:cond delay="0"/>
                          </p:stCondLst>
                        </p:cTn>
                        <p:tgtEl>
                          <p:spTgt spid="1029"/>
                        </p:tgtEl>
                        <p:attrNameLst>
                          <p:attrName>style.visibility</p:attrName>
                        </p:attrNameLst>
                      </p:cBhvr>
                      <p:to>
                        <p:strVal val="visible"/>
                      </p:to>
                    </p:set>
                    <p:animEffect transition="in" filter="fade">
                      <p:cBhvr>
                        <p:cTn dur="1000">
                          <p:stCondLst>
                            <p:cond delay="0"/>
                          </p:stCondLst>
                        </p:cTn>
                        <p:tgtEl>
                          <p:spTgt spid="1029"/>
                        </p:tgtEl>
                      </p:cBhvr>
                    </p:animEffect>
                  </p:childTnLst>
                </p:cTn>
              </p:par>
            </p:tnLst>
          </p:tmpl>
        </p:tmplLst>
      </p:bldP>
    </p:bldLst>
  </p:timing>
  <p:hf hdr="0" dt="0"/>
  <p:txStyles>
    <p:titleStyle>
      <a:lvl1pPr algn="l" rtl="0" eaLnBrk="0" fontAlgn="base" hangingPunct="0">
        <a:spcBef>
          <a:spcPct val="0"/>
        </a:spcBef>
        <a:spcAft>
          <a:spcPct val="0"/>
        </a:spcAft>
        <a:defRPr sz="4600" kern="1200">
          <a:solidFill>
            <a:schemeClr val="tx1"/>
          </a:solidFill>
          <a:latin typeface="+mj-lt"/>
          <a:ea typeface="+mj-ea"/>
          <a:cs typeface="+mj-cs"/>
        </a:defRPr>
      </a:lvl1pPr>
      <a:lvl2pPr algn="l" rtl="0" eaLnBrk="0" fontAlgn="base" hangingPunct="0">
        <a:spcBef>
          <a:spcPct val="0"/>
        </a:spcBef>
        <a:spcAft>
          <a:spcPct val="0"/>
        </a:spcAft>
        <a:defRPr sz="4600">
          <a:solidFill>
            <a:schemeClr val="tx1"/>
          </a:solidFill>
          <a:latin typeface="Franklin Gothic Book" pitchFamily="34" charset="0"/>
        </a:defRPr>
      </a:lvl2pPr>
      <a:lvl3pPr algn="l" rtl="0" eaLnBrk="0" fontAlgn="base" hangingPunct="0">
        <a:spcBef>
          <a:spcPct val="0"/>
        </a:spcBef>
        <a:spcAft>
          <a:spcPct val="0"/>
        </a:spcAft>
        <a:defRPr sz="4600">
          <a:solidFill>
            <a:schemeClr val="tx1"/>
          </a:solidFill>
          <a:latin typeface="Franklin Gothic Book" pitchFamily="34" charset="0"/>
        </a:defRPr>
      </a:lvl3pPr>
      <a:lvl4pPr algn="l" rtl="0" eaLnBrk="0" fontAlgn="base" hangingPunct="0">
        <a:spcBef>
          <a:spcPct val="0"/>
        </a:spcBef>
        <a:spcAft>
          <a:spcPct val="0"/>
        </a:spcAft>
        <a:defRPr sz="4600">
          <a:solidFill>
            <a:schemeClr val="tx1"/>
          </a:solidFill>
          <a:latin typeface="Franklin Gothic Book" pitchFamily="34" charset="0"/>
        </a:defRPr>
      </a:lvl4pPr>
      <a:lvl5pPr algn="l" rtl="0" eaLnBrk="0" fontAlgn="base" hangingPunct="0">
        <a:spcBef>
          <a:spcPct val="0"/>
        </a:spcBef>
        <a:spcAft>
          <a:spcPct val="0"/>
        </a:spcAft>
        <a:defRPr sz="4600">
          <a:solidFill>
            <a:schemeClr val="tx1"/>
          </a:solidFill>
          <a:latin typeface="Franklin Gothic Book" pitchFamily="34" charset="0"/>
        </a:defRPr>
      </a:lvl5pPr>
      <a:lvl6pPr marL="457200" algn="l" rtl="0" fontAlgn="base">
        <a:spcBef>
          <a:spcPct val="0"/>
        </a:spcBef>
        <a:spcAft>
          <a:spcPct val="0"/>
        </a:spcAft>
        <a:defRPr sz="4600">
          <a:solidFill>
            <a:schemeClr val="tx1"/>
          </a:solidFill>
          <a:latin typeface="Franklin Gothic Book" pitchFamily="34" charset="0"/>
        </a:defRPr>
      </a:lvl6pPr>
      <a:lvl7pPr marL="914400" algn="l" rtl="0" fontAlgn="base">
        <a:spcBef>
          <a:spcPct val="0"/>
        </a:spcBef>
        <a:spcAft>
          <a:spcPct val="0"/>
        </a:spcAft>
        <a:defRPr sz="4600">
          <a:solidFill>
            <a:schemeClr val="tx1"/>
          </a:solidFill>
          <a:latin typeface="Franklin Gothic Book" pitchFamily="34" charset="0"/>
        </a:defRPr>
      </a:lvl7pPr>
      <a:lvl8pPr marL="1371600" algn="l" rtl="0" fontAlgn="base">
        <a:spcBef>
          <a:spcPct val="0"/>
        </a:spcBef>
        <a:spcAft>
          <a:spcPct val="0"/>
        </a:spcAft>
        <a:defRPr sz="4600">
          <a:solidFill>
            <a:schemeClr val="tx1"/>
          </a:solidFill>
          <a:latin typeface="Franklin Gothic Book" pitchFamily="34" charset="0"/>
        </a:defRPr>
      </a:lvl8pPr>
      <a:lvl9pPr marL="1828800" algn="l" rtl="0" fontAlgn="base">
        <a:spcBef>
          <a:spcPct val="0"/>
        </a:spcBef>
        <a:spcAft>
          <a:spcPct val="0"/>
        </a:spcAft>
        <a:defRPr sz="4600">
          <a:solidFill>
            <a:schemeClr val="tx1"/>
          </a:solidFill>
          <a:latin typeface="Franklin Gothic Book" pitchFamily="34" charset="0"/>
        </a:defRPr>
      </a:lvl9pPr>
    </p:titleStyle>
    <p:bodyStyle>
      <a:lvl1pPr marL="419100" indent="-382588" algn="l" rtl="0" eaLnBrk="0" fontAlgn="base" hangingPunct="0">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722313" indent="-273050" algn="l" rtl="0" eaLnBrk="0" fontAlgn="base" hangingPunct="0">
        <a:spcBef>
          <a:spcPct val="20000"/>
        </a:spcBef>
        <a:spcAft>
          <a:spcPct val="0"/>
        </a:spcAft>
        <a:buClr>
          <a:schemeClr val="accent1"/>
        </a:buClr>
        <a:buSzPct val="90000"/>
        <a:buFont typeface="Wingdings 2" pitchFamily="18" charset="2"/>
        <a:buChar char=""/>
        <a:defRPr sz="2600" kern="1200">
          <a:solidFill>
            <a:schemeClr val="tx1"/>
          </a:solidFill>
          <a:latin typeface="+mn-lt"/>
          <a:ea typeface="+mn-ea"/>
          <a:cs typeface="+mn-cs"/>
        </a:defRPr>
      </a:lvl2pPr>
      <a:lvl3pPr marL="1004888" indent="-255588" algn="l" rtl="0" eaLnBrk="0" fontAlgn="base" hangingPunct="0">
        <a:spcBef>
          <a:spcPct val="20000"/>
        </a:spcBef>
        <a:spcAft>
          <a:spcPct val="0"/>
        </a:spcAft>
        <a:buClr>
          <a:schemeClr val="accent2"/>
        </a:buClr>
        <a:buSzPct val="85000"/>
        <a:buFont typeface="Arial" charset="0"/>
        <a:buChar char="○"/>
        <a:defRPr sz="2400" kern="1200">
          <a:solidFill>
            <a:schemeClr val="tx1"/>
          </a:solidFill>
          <a:latin typeface="+mn-lt"/>
          <a:ea typeface="+mn-ea"/>
          <a:cs typeface="+mn-cs"/>
        </a:defRPr>
      </a:lvl3pPr>
      <a:lvl4pPr marL="1279525" indent="-236538" algn="l" rtl="0" eaLnBrk="0" fontAlgn="base" hangingPunct="0">
        <a:spcBef>
          <a:spcPct val="20000"/>
        </a:spcBef>
        <a:spcAft>
          <a:spcPct val="0"/>
        </a:spcAft>
        <a:buClr>
          <a:srgbClr val="E7BC29"/>
        </a:buClr>
        <a:buSzPct val="90000"/>
        <a:buFont typeface="Wingdings 2" pitchFamily="18" charset="2"/>
        <a:buChar char=""/>
        <a:defRPr sz="2000" kern="1200">
          <a:solidFill>
            <a:schemeClr val="tx1"/>
          </a:solidFill>
          <a:latin typeface="+mn-lt"/>
          <a:ea typeface="+mn-ea"/>
          <a:cs typeface="+mn-cs"/>
        </a:defRPr>
      </a:lvl4pPr>
      <a:lvl5pPr marL="1489075" indent="-182563" algn="l" rtl="0" eaLnBrk="0" fontAlgn="base" hangingPunct="0">
        <a:spcBef>
          <a:spcPct val="20000"/>
        </a:spcBef>
        <a:spcAft>
          <a:spcPct val="0"/>
        </a:spcAft>
        <a:buClr>
          <a:srgbClr val="D092A7"/>
        </a:buClr>
        <a:buSzPct val="100000"/>
        <a:buFont typeface="Arial"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gif"/></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gif"/><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93724" y="2345385"/>
            <a:ext cx="6480047" cy="2301240"/>
          </a:xfrm>
        </p:spPr>
        <p:txBody>
          <a:bodyPr>
            <a:normAutofit/>
          </a:bodyPr>
          <a:lstStyle/>
          <a:p>
            <a:pPr eaLnBrk="1" fontAlgn="auto" hangingPunct="1">
              <a:spcAft>
                <a:spcPts val="0"/>
              </a:spcAft>
              <a:defRPr/>
            </a:pPr>
            <a:r>
              <a:rPr lang="es-EC" smtClean="0"/>
              <a:t>Sistema de Seguridad Domiciliaria</a:t>
            </a:r>
            <a:endParaRPr lang="es-EC"/>
          </a:p>
        </p:txBody>
      </p:sp>
      <p:pic>
        <p:nvPicPr>
          <p:cNvPr id="29698" name="Picture 3" descr="logo-espol-4"/>
          <p:cNvPicPr>
            <a:picLocks noChangeAspect="1" noChangeArrowheads="1"/>
          </p:cNvPicPr>
          <p:nvPr/>
        </p:nvPicPr>
        <p:blipFill>
          <a:blip r:embed="rId3"/>
          <a:srcRect/>
          <a:stretch>
            <a:fillRect/>
          </a:stretch>
        </p:blipFill>
        <p:spPr bwMode="auto">
          <a:xfrm>
            <a:off x="6911975" y="0"/>
            <a:ext cx="2232025" cy="1858963"/>
          </a:xfrm>
          <a:prstGeom prst="rect">
            <a:avLst/>
          </a:prstGeom>
          <a:noFill/>
          <a:ln w="9525">
            <a:noFill/>
            <a:miter lim="800000"/>
            <a:headEnd/>
            <a:tailEnd/>
          </a:ln>
        </p:spPr>
      </p:pic>
      <p:sp>
        <p:nvSpPr>
          <p:cNvPr id="29699" name="Text Box 5"/>
          <p:cNvSpPr txBox="1">
            <a:spLocks noChangeArrowheads="1"/>
          </p:cNvSpPr>
          <p:nvPr/>
        </p:nvSpPr>
        <p:spPr bwMode="auto">
          <a:xfrm>
            <a:off x="755650" y="5084763"/>
            <a:ext cx="7129463" cy="779462"/>
          </a:xfrm>
          <a:prstGeom prst="rect">
            <a:avLst/>
          </a:prstGeom>
          <a:noFill/>
          <a:ln w="9525">
            <a:noFill/>
            <a:miter lim="800000"/>
            <a:headEnd/>
            <a:tailEnd/>
          </a:ln>
        </p:spPr>
        <p:txBody>
          <a:bodyPr>
            <a:spAutoFit/>
          </a:bodyPr>
          <a:lstStyle/>
          <a:p>
            <a:pPr>
              <a:spcBef>
                <a:spcPct val="50000"/>
              </a:spcBef>
            </a:pPr>
            <a:r>
              <a:rPr lang="es-EC"/>
              <a:t>JOSE LUIS APOLO</a:t>
            </a:r>
          </a:p>
          <a:p>
            <a:pPr>
              <a:spcBef>
                <a:spcPct val="50000"/>
              </a:spcBef>
            </a:pPr>
            <a:r>
              <a:rPr lang="es-EC"/>
              <a:t>ERIK TORRES</a:t>
            </a:r>
            <a:endParaRPr lang="es-ES"/>
          </a:p>
        </p:txBody>
      </p:sp>
      <p:pic>
        <p:nvPicPr>
          <p:cNvPr id="29700" name="Picture 2" descr="C:\Users\user\Desktop\circuit.gif"/>
          <p:cNvPicPr>
            <a:picLocks noChangeAspect="1" noChangeArrowheads="1" noCrop="1"/>
          </p:cNvPicPr>
          <p:nvPr/>
        </p:nvPicPr>
        <p:blipFill>
          <a:blip r:embed="rId4"/>
          <a:srcRect/>
          <a:stretch>
            <a:fillRect/>
          </a:stretch>
        </p:blipFill>
        <p:spPr bwMode="auto">
          <a:xfrm>
            <a:off x="7572375" y="5429250"/>
            <a:ext cx="1214438" cy="1214438"/>
          </a:xfrm>
          <a:prstGeom prst="rect">
            <a:avLst/>
          </a:prstGeom>
          <a:noFill/>
          <a:ln w="9525">
            <a:noFill/>
            <a:miter lim="800000"/>
            <a:headEnd/>
            <a:tailEnd/>
          </a:ln>
        </p:spPr>
      </p:pic>
    </p:spTree>
  </p:cSld>
  <p:clrMapOvr>
    <a:masterClrMapping/>
  </p:clrMapOvr>
  <p:transition spd="med">
    <p:whee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1438"/>
            <a:ext cx="8401050" cy="1143000"/>
          </a:xfrm>
        </p:spPr>
        <p:txBody>
          <a:bodyPr>
            <a:normAutofit fontScale="90000"/>
          </a:bodyPr>
          <a:lstStyle/>
          <a:p>
            <a:pPr algn="ctr" eaLnBrk="1" fontAlgn="auto" hangingPunct="1">
              <a:spcAft>
                <a:spcPts val="0"/>
              </a:spcAft>
              <a:defRPr/>
            </a:pPr>
            <a:r>
              <a:rPr lang="es-ES_tradnl" b="1" dirty="0" smtClean="0"/>
              <a:t>Diagrama de Bloques del Sistema</a:t>
            </a:r>
            <a:endParaRPr lang="es-ES" dirty="0"/>
          </a:p>
        </p:txBody>
      </p:sp>
      <p:sp>
        <p:nvSpPr>
          <p:cNvPr id="4" name="3 Marcador de pie de página"/>
          <p:cNvSpPr>
            <a:spLocks noGrp="1"/>
          </p:cNvSpPr>
          <p:nvPr>
            <p:ph type="ftr" sz="quarter" idx="11"/>
          </p:nvPr>
        </p:nvSpPr>
        <p:spPr/>
        <p:txBody>
          <a:bodyPr/>
          <a:lstStyle/>
          <a:p>
            <a:pPr>
              <a:defRPr/>
            </a:pPr>
            <a:r>
              <a:rPr lang="es-EC"/>
              <a:t>José  Luis Apolo C. - Erik Torres B.</a:t>
            </a:r>
          </a:p>
        </p:txBody>
      </p:sp>
      <p:sp>
        <p:nvSpPr>
          <p:cNvPr id="5" name="4 Marcador de número de diapositiva"/>
          <p:cNvSpPr>
            <a:spLocks noGrp="1"/>
          </p:cNvSpPr>
          <p:nvPr>
            <p:ph type="sldNum" sz="quarter" idx="12"/>
          </p:nvPr>
        </p:nvSpPr>
        <p:spPr/>
        <p:txBody>
          <a:bodyPr/>
          <a:lstStyle/>
          <a:p>
            <a:pPr>
              <a:defRPr/>
            </a:pPr>
            <a:fld id="{13D62824-0B9A-401B-87A1-09D23E70A341}" type="slidenum">
              <a:rPr lang="es-EC"/>
              <a:pPr>
                <a:defRPr/>
              </a:pPr>
              <a:t>10</a:t>
            </a:fld>
            <a:endParaRPr lang="es-EC"/>
          </a:p>
        </p:txBody>
      </p:sp>
      <p:sp>
        <p:nvSpPr>
          <p:cNvPr id="14341"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p>
        </p:txBody>
      </p:sp>
      <p:graphicFrame>
        <p:nvGraphicFramePr>
          <p:cNvPr id="14337" name="Object 1"/>
          <p:cNvGraphicFramePr>
            <a:graphicFrameLocks noChangeAspect="1"/>
          </p:cNvGraphicFramePr>
          <p:nvPr/>
        </p:nvGraphicFramePr>
        <p:xfrm>
          <a:off x="2071688" y="1000125"/>
          <a:ext cx="5072062" cy="5908675"/>
        </p:xfrm>
        <a:graphic>
          <a:graphicData uri="http://schemas.openxmlformats.org/presentationml/2006/ole">
            <p:oleObj spid="_x0000_s14337" name="Visio" r:id="rId4" imgW="11206886" imgH="13114934" progId="">
              <p:embed/>
            </p:oleObj>
          </a:graphicData>
        </a:graphic>
      </p:graphicFrame>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accel="50000" decel="50000" fill="hold" grpId="0"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500" fill="hold"/>
                                        <p:tgtEl>
                                          <p:spTgt spid="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3 Marcador de pie de página"/>
          <p:cNvSpPr>
            <a:spLocks noGrp="1"/>
          </p:cNvSpPr>
          <p:nvPr>
            <p:ph type="ftr" sz="quarter" idx="11"/>
          </p:nvPr>
        </p:nvSpPr>
        <p:spPr/>
        <p:txBody>
          <a:bodyPr/>
          <a:lstStyle/>
          <a:p>
            <a:pPr>
              <a:defRPr/>
            </a:pPr>
            <a:r>
              <a:rPr lang="es-EC"/>
              <a:t>José  Luis Apolo C. - Erik Torres B.</a:t>
            </a:r>
          </a:p>
        </p:txBody>
      </p:sp>
      <p:sp>
        <p:nvSpPr>
          <p:cNvPr id="5" name="4 Marcador de número de diapositiva"/>
          <p:cNvSpPr>
            <a:spLocks noGrp="1"/>
          </p:cNvSpPr>
          <p:nvPr>
            <p:ph type="sldNum" sz="quarter" idx="12"/>
          </p:nvPr>
        </p:nvSpPr>
        <p:spPr/>
        <p:txBody>
          <a:bodyPr/>
          <a:lstStyle/>
          <a:p>
            <a:pPr>
              <a:defRPr/>
            </a:pPr>
            <a:fld id="{93BA9C03-42CB-4891-AC12-ACBDE961B4E3}" type="slidenum">
              <a:rPr lang="es-EC"/>
              <a:pPr>
                <a:defRPr/>
              </a:pPr>
              <a:t>11</a:t>
            </a:fld>
            <a:endParaRPr lang="es-EC"/>
          </a:p>
        </p:txBody>
      </p:sp>
      <p:sp>
        <p:nvSpPr>
          <p:cNvPr id="31747" name="8 Título"/>
          <p:cNvSpPr>
            <a:spLocks noGrp="1"/>
          </p:cNvSpPr>
          <p:nvPr>
            <p:ph type="title"/>
          </p:nvPr>
        </p:nvSpPr>
        <p:spPr>
          <a:xfrm>
            <a:off x="890588" y="274638"/>
            <a:ext cx="7467600" cy="1143000"/>
          </a:xfrm>
        </p:spPr>
        <p:txBody>
          <a:bodyPr/>
          <a:lstStyle/>
          <a:p>
            <a:r>
              <a:rPr lang="es-ES" smtClean="0"/>
              <a:t>Características del Software</a:t>
            </a:r>
          </a:p>
        </p:txBody>
      </p:sp>
      <p:pic>
        <p:nvPicPr>
          <p:cNvPr id="31748" name="Picture 2"/>
          <p:cNvPicPr>
            <a:picLocks noChangeAspect="1" noChangeArrowheads="1"/>
          </p:cNvPicPr>
          <p:nvPr/>
        </p:nvPicPr>
        <p:blipFill>
          <a:blip r:embed="rId3"/>
          <a:srcRect l="876" r="2101" b="11377"/>
          <a:stretch>
            <a:fillRect/>
          </a:stretch>
        </p:blipFill>
        <p:spPr bwMode="auto">
          <a:xfrm>
            <a:off x="714375" y="2286000"/>
            <a:ext cx="7118350" cy="1857375"/>
          </a:xfrm>
          <a:prstGeom prst="rect">
            <a:avLst/>
          </a:prstGeom>
          <a:noFill/>
          <a:ln w="9525">
            <a:noFill/>
            <a:miter lim="800000"/>
            <a:headEnd/>
            <a:tailEnd/>
          </a:ln>
        </p:spPr>
      </p:pic>
      <p:sp>
        <p:nvSpPr>
          <p:cNvPr id="31749" name="5 Rectángulo"/>
          <p:cNvSpPr>
            <a:spLocks noChangeArrowheads="1"/>
          </p:cNvSpPr>
          <p:nvPr/>
        </p:nvSpPr>
        <p:spPr bwMode="auto">
          <a:xfrm>
            <a:off x="2571750" y="4714875"/>
            <a:ext cx="4160838" cy="369888"/>
          </a:xfrm>
          <a:prstGeom prst="rect">
            <a:avLst/>
          </a:prstGeom>
          <a:noFill/>
          <a:ln w="9525">
            <a:noFill/>
            <a:miter lim="800000"/>
            <a:headEnd/>
            <a:tailEnd/>
          </a:ln>
        </p:spPr>
        <p:txBody>
          <a:bodyPr wrap="none">
            <a:spAutoFit/>
          </a:bodyPr>
          <a:lstStyle/>
          <a:p>
            <a:r>
              <a:rPr lang="es-ES" b="1"/>
              <a:t>Bloque para Comunicación por UDP</a:t>
            </a:r>
            <a:endParaRPr lang="es-EC"/>
          </a:p>
        </p:txBody>
      </p:sp>
    </p:spTree>
  </p:cSld>
  <p:clrMapOvr>
    <a:masterClrMapping/>
  </p:clrMapOvr>
  <p:transition>
    <p:strips dir="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1 Título"/>
          <p:cNvSpPr>
            <a:spLocks noGrp="1"/>
          </p:cNvSpPr>
          <p:nvPr>
            <p:ph type="title"/>
          </p:nvPr>
        </p:nvSpPr>
        <p:spPr/>
        <p:txBody>
          <a:bodyPr/>
          <a:lstStyle/>
          <a:p>
            <a:pPr algn="ctr"/>
            <a:r>
              <a:rPr lang="es-ES" smtClean="0"/>
              <a:t>Características del Software</a:t>
            </a:r>
            <a:endParaRPr lang="es-EC" smtClean="0"/>
          </a:p>
        </p:txBody>
      </p:sp>
      <p:sp>
        <p:nvSpPr>
          <p:cNvPr id="4" name="3 Marcador de pie de página"/>
          <p:cNvSpPr>
            <a:spLocks noGrp="1"/>
          </p:cNvSpPr>
          <p:nvPr>
            <p:ph type="ftr" sz="quarter" idx="11"/>
          </p:nvPr>
        </p:nvSpPr>
        <p:spPr/>
        <p:txBody>
          <a:bodyPr/>
          <a:lstStyle/>
          <a:p>
            <a:pPr>
              <a:defRPr/>
            </a:pPr>
            <a:r>
              <a:rPr lang="es-EC" smtClean="0"/>
              <a:t>José  Luis Apolo C. - Erik Torres B.</a:t>
            </a:r>
            <a:endParaRPr lang="es-EC"/>
          </a:p>
        </p:txBody>
      </p:sp>
      <p:sp>
        <p:nvSpPr>
          <p:cNvPr id="5" name="4 Marcador de número de diapositiva"/>
          <p:cNvSpPr>
            <a:spLocks noGrp="1"/>
          </p:cNvSpPr>
          <p:nvPr>
            <p:ph type="sldNum" sz="quarter" idx="12"/>
          </p:nvPr>
        </p:nvSpPr>
        <p:spPr/>
        <p:txBody>
          <a:bodyPr/>
          <a:lstStyle/>
          <a:p>
            <a:pPr>
              <a:defRPr/>
            </a:pPr>
            <a:fld id="{1970C714-52B3-4953-AEDC-DAAAD4E11342}" type="slidenum">
              <a:rPr lang="es-EC" smtClean="0"/>
              <a:pPr>
                <a:defRPr/>
              </a:pPr>
              <a:t>12</a:t>
            </a:fld>
            <a:endParaRPr lang="es-EC"/>
          </a:p>
        </p:txBody>
      </p:sp>
      <p:pic>
        <p:nvPicPr>
          <p:cNvPr id="33796" name="Picture 2"/>
          <p:cNvPicPr>
            <a:picLocks noChangeAspect="1" noChangeArrowheads="1"/>
          </p:cNvPicPr>
          <p:nvPr/>
        </p:nvPicPr>
        <p:blipFill>
          <a:blip r:embed="rId2"/>
          <a:srcRect l="6468" t="15904" r="1936" b="14340"/>
          <a:stretch>
            <a:fillRect/>
          </a:stretch>
        </p:blipFill>
        <p:spPr bwMode="auto">
          <a:xfrm>
            <a:off x="785813" y="1714500"/>
            <a:ext cx="3040062" cy="1614488"/>
          </a:xfrm>
          <a:prstGeom prst="rect">
            <a:avLst/>
          </a:prstGeom>
          <a:noFill/>
          <a:ln w="9525">
            <a:noFill/>
            <a:miter lim="800000"/>
            <a:headEnd/>
            <a:tailEnd/>
          </a:ln>
        </p:spPr>
      </p:pic>
      <p:pic>
        <p:nvPicPr>
          <p:cNvPr id="33797" name="Picture 3"/>
          <p:cNvPicPr>
            <a:picLocks noChangeAspect="1" noChangeArrowheads="1"/>
          </p:cNvPicPr>
          <p:nvPr/>
        </p:nvPicPr>
        <p:blipFill>
          <a:blip r:embed="rId3"/>
          <a:srcRect l="3636" t="10152" r="6738" b="6755"/>
          <a:stretch>
            <a:fillRect/>
          </a:stretch>
        </p:blipFill>
        <p:spPr bwMode="auto">
          <a:xfrm>
            <a:off x="5429250" y="1785938"/>
            <a:ext cx="2613025" cy="1460500"/>
          </a:xfrm>
          <a:prstGeom prst="rect">
            <a:avLst/>
          </a:prstGeom>
          <a:noFill/>
          <a:ln w="9525">
            <a:noFill/>
            <a:miter lim="800000"/>
            <a:headEnd/>
            <a:tailEnd/>
          </a:ln>
        </p:spPr>
      </p:pic>
      <p:pic>
        <p:nvPicPr>
          <p:cNvPr id="33798" name="Picture 4"/>
          <p:cNvPicPr>
            <a:picLocks noChangeAspect="1" noChangeArrowheads="1"/>
          </p:cNvPicPr>
          <p:nvPr/>
        </p:nvPicPr>
        <p:blipFill>
          <a:blip r:embed="rId4"/>
          <a:srcRect l="3288" t="3371" r="13820" b="10590"/>
          <a:stretch>
            <a:fillRect/>
          </a:stretch>
        </p:blipFill>
        <p:spPr bwMode="auto">
          <a:xfrm>
            <a:off x="3214688" y="3929063"/>
            <a:ext cx="2671762" cy="1495425"/>
          </a:xfrm>
          <a:prstGeom prst="rect">
            <a:avLst/>
          </a:prstGeom>
          <a:noFill/>
          <a:ln w="9525">
            <a:noFill/>
            <a:miter lim="800000"/>
            <a:headEnd/>
            <a:tailEnd/>
          </a:ln>
        </p:spPr>
      </p:pic>
      <p:sp>
        <p:nvSpPr>
          <p:cNvPr id="33799" name="8 Rectángulo"/>
          <p:cNvSpPr>
            <a:spLocks noChangeArrowheads="1"/>
          </p:cNvSpPr>
          <p:nvPr/>
        </p:nvSpPr>
        <p:spPr bwMode="auto">
          <a:xfrm>
            <a:off x="3000375" y="5643563"/>
            <a:ext cx="3214688" cy="369887"/>
          </a:xfrm>
          <a:prstGeom prst="rect">
            <a:avLst/>
          </a:prstGeom>
          <a:noFill/>
          <a:ln w="9525">
            <a:noFill/>
            <a:miter lim="800000"/>
            <a:headEnd/>
            <a:tailEnd/>
          </a:ln>
        </p:spPr>
        <p:txBody>
          <a:bodyPr wrap="none">
            <a:spAutoFit/>
          </a:bodyPr>
          <a:lstStyle/>
          <a:p>
            <a:r>
              <a:rPr lang="es-ES" b="1"/>
              <a:t>Bloques para Activar Luces</a:t>
            </a:r>
            <a:endParaRPr lang="es-EC"/>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1 Título"/>
          <p:cNvSpPr>
            <a:spLocks noGrp="1"/>
          </p:cNvSpPr>
          <p:nvPr>
            <p:ph type="title"/>
          </p:nvPr>
        </p:nvSpPr>
        <p:spPr/>
        <p:txBody>
          <a:bodyPr/>
          <a:lstStyle/>
          <a:p>
            <a:r>
              <a:rPr lang="es-ES" smtClean="0"/>
              <a:t>Características del Software</a:t>
            </a:r>
            <a:endParaRPr lang="es-EC" smtClean="0"/>
          </a:p>
        </p:txBody>
      </p:sp>
      <p:sp>
        <p:nvSpPr>
          <p:cNvPr id="4" name="3 Marcador de pie de página"/>
          <p:cNvSpPr>
            <a:spLocks noGrp="1"/>
          </p:cNvSpPr>
          <p:nvPr>
            <p:ph type="ftr" sz="quarter" idx="11"/>
          </p:nvPr>
        </p:nvSpPr>
        <p:spPr/>
        <p:txBody>
          <a:bodyPr/>
          <a:lstStyle/>
          <a:p>
            <a:pPr>
              <a:defRPr/>
            </a:pPr>
            <a:r>
              <a:rPr lang="es-EC" smtClean="0"/>
              <a:t>José  Luis Apolo C. - Erik Torres B.</a:t>
            </a:r>
            <a:endParaRPr lang="es-EC"/>
          </a:p>
        </p:txBody>
      </p:sp>
      <p:sp>
        <p:nvSpPr>
          <p:cNvPr id="5" name="4 Marcador de número de diapositiva"/>
          <p:cNvSpPr>
            <a:spLocks noGrp="1"/>
          </p:cNvSpPr>
          <p:nvPr>
            <p:ph type="sldNum" sz="quarter" idx="12"/>
          </p:nvPr>
        </p:nvSpPr>
        <p:spPr/>
        <p:txBody>
          <a:bodyPr/>
          <a:lstStyle/>
          <a:p>
            <a:pPr>
              <a:defRPr/>
            </a:pPr>
            <a:fld id="{201E2E24-6251-472B-97BE-86C7EE3CC96E}" type="slidenum">
              <a:rPr lang="es-EC" smtClean="0"/>
              <a:pPr>
                <a:defRPr/>
              </a:pPr>
              <a:t>13</a:t>
            </a:fld>
            <a:endParaRPr lang="es-EC"/>
          </a:p>
        </p:txBody>
      </p:sp>
      <p:pic>
        <p:nvPicPr>
          <p:cNvPr id="34820" name="Picture 2"/>
          <p:cNvPicPr>
            <a:picLocks noChangeAspect="1" noChangeArrowheads="1"/>
          </p:cNvPicPr>
          <p:nvPr/>
        </p:nvPicPr>
        <p:blipFill>
          <a:blip r:embed="rId2"/>
          <a:srcRect l="3630" t="3653" r="5263" b="11415"/>
          <a:stretch>
            <a:fillRect/>
          </a:stretch>
        </p:blipFill>
        <p:spPr bwMode="auto">
          <a:xfrm>
            <a:off x="571500" y="1785938"/>
            <a:ext cx="7570788" cy="400050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1 Título"/>
          <p:cNvSpPr>
            <a:spLocks noGrp="1"/>
          </p:cNvSpPr>
          <p:nvPr>
            <p:ph type="title"/>
          </p:nvPr>
        </p:nvSpPr>
        <p:spPr/>
        <p:txBody>
          <a:bodyPr/>
          <a:lstStyle/>
          <a:p>
            <a:pPr algn="ctr"/>
            <a:r>
              <a:rPr lang="es-ES" smtClean="0"/>
              <a:t>Características del Software</a:t>
            </a:r>
            <a:endParaRPr lang="es-EC" smtClean="0"/>
          </a:p>
        </p:txBody>
      </p:sp>
      <p:sp>
        <p:nvSpPr>
          <p:cNvPr id="4" name="3 Marcador de pie de página"/>
          <p:cNvSpPr>
            <a:spLocks noGrp="1"/>
          </p:cNvSpPr>
          <p:nvPr>
            <p:ph type="ftr" sz="quarter" idx="11"/>
          </p:nvPr>
        </p:nvSpPr>
        <p:spPr/>
        <p:txBody>
          <a:bodyPr/>
          <a:lstStyle/>
          <a:p>
            <a:pPr>
              <a:defRPr/>
            </a:pPr>
            <a:r>
              <a:rPr lang="es-EC" smtClean="0"/>
              <a:t>José  Luis Apolo C. - Erik Torres B.</a:t>
            </a:r>
            <a:endParaRPr lang="es-EC"/>
          </a:p>
        </p:txBody>
      </p:sp>
      <p:sp>
        <p:nvSpPr>
          <p:cNvPr id="5" name="4 Marcador de número de diapositiva"/>
          <p:cNvSpPr>
            <a:spLocks noGrp="1"/>
          </p:cNvSpPr>
          <p:nvPr>
            <p:ph type="sldNum" sz="quarter" idx="12"/>
          </p:nvPr>
        </p:nvSpPr>
        <p:spPr/>
        <p:txBody>
          <a:bodyPr/>
          <a:lstStyle/>
          <a:p>
            <a:pPr>
              <a:defRPr/>
            </a:pPr>
            <a:fld id="{320A24F9-6529-4CD3-A371-B53CCA064340}" type="slidenum">
              <a:rPr lang="es-EC" smtClean="0"/>
              <a:pPr>
                <a:defRPr/>
              </a:pPr>
              <a:t>14</a:t>
            </a:fld>
            <a:endParaRPr lang="es-EC"/>
          </a:p>
        </p:txBody>
      </p:sp>
      <p:pic>
        <p:nvPicPr>
          <p:cNvPr id="35844" name="Picture 2"/>
          <p:cNvPicPr>
            <a:picLocks noChangeAspect="1" noChangeArrowheads="1"/>
          </p:cNvPicPr>
          <p:nvPr/>
        </p:nvPicPr>
        <p:blipFill>
          <a:blip r:embed="rId2"/>
          <a:srcRect l="1984" t="1520" r="5626" b="1823"/>
          <a:stretch>
            <a:fillRect/>
          </a:stretch>
        </p:blipFill>
        <p:spPr bwMode="auto">
          <a:xfrm>
            <a:off x="1143000" y="1714500"/>
            <a:ext cx="6992938" cy="4357688"/>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1" name="1 Título"/>
          <p:cNvSpPr>
            <a:spLocks noGrp="1"/>
          </p:cNvSpPr>
          <p:nvPr>
            <p:ph type="title"/>
          </p:nvPr>
        </p:nvSpPr>
        <p:spPr>
          <a:xfrm>
            <a:off x="457200" y="274638"/>
            <a:ext cx="7467600" cy="1011237"/>
          </a:xfrm>
        </p:spPr>
        <p:txBody>
          <a:bodyPr/>
          <a:lstStyle/>
          <a:p>
            <a:pPr algn="ctr" eaLnBrk="1" hangingPunct="1"/>
            <a:r>
              <a:rPr lang="es-EC" smtClean="0"/>
              <a:t>Modelo de Prototipo</a:t>
            </a:r>
          </a:p>
        </p:txBody>
      </p:sp>
      <p:sp>
        <p:nvSpPr>
          <p:cNvPr id="4" name="3 Marcador de pie de página"/>
          <p:cNvSpPr>
            <a:spLocks noGrp="1"/>
          </p:cNvSpPr>
          <p:nvPr>
            <p:ph type="ftr" sz="quarter" idx="11"/>
          </p:nvPr>
        </p:nvSpPr>
        <p:spPr/>
        <p:txBody>
          <a:bodyPr/>
          <a:lstStyle/>
          <a:p>
            <a:pPr>
              <a:defRPr/>
            </a:pPr>
            <a:r>
              <a:rPr lang="es-EC" dirty="0"/>
              <a:t>José  Luis Apolo C. - Erik Torres B.</a:t>
            </a:r>
          </a:p>
        </p:txBody>
      </p:sp>
      <p:sp>
        <p:nvSpPr>
          <p:cNvPr id="5" name="4 Marcador de número de diapositiva"/>
          <p:cNvSpPr>
            <a:spLocks noGrp="1"/>
          </p:cNvSpPr>
          <p:nvPr>
            <p:ph type="sldNum" sz="quarter" idx="12"/>
          </p:nvPr>
        </p:nvSpPr>
        <p:spPr/>
        <p:txBody>
          <a:bodyPr/>
          <a:lstStyle/>
          <a:p>
            <a:pPr>
              <a:defRPr/>
            </a:pPr>
            <a:fld id="{F2853DD0-FAFC-42CF-A8AF-7022E3509634}" type="slidenum">
              <a:rPr lang="es-EC"/>
              <a:pPr>
                <a:defRPr/>
              </a:pPr>
              <a:t>15</a:t>
            </a:fld>
            <a:endParaRPr lang="es-EC"/>
          </a:p>
        </p:txBody>
      </p:sp>
      <p:pic>
        <p:nvPicPr>
          <p:cNvPr id="30724" name="Picture 2" descr="C:\Users\user\Documents\Nueva carpeta\DSC03923.JPG"/>
          <p:cNvPicPr>
            <a:picLocks noChangeAspect="1" noChangeArrowheads="1"/>
          </p:cNvPicPr>
          <p:nvPr/>
        </p:nvPicPr>
        <p:blipFill>
          <a:blip r:embed="rId3"/>
          <a:srcRect l="1183" r="12460"/>
          <a:stretch>
            <a:fillRect/>
          </a:stretch>
        </p:blipFill>
        <p:spPr bwMode="auto">
          <a:xfrm>
            <a:off x="928688" y="1428750"/>
            <a:ext cx="5346700" cy="4643438"/>
          </a:xfrm>
          <a:prstGeom prst="rect">
            <a:avLst/>
          </a:prstGeom>
          <a:noFill/>
          <a:ln w="9525">
            <a:noFill/>
            <a:miter lim="800000"/>
            <a:headEnd/>
            <a:tailEnd/>
          </a:ln>
        </p:spPr>
      </p:pic>
      <p:sp>
        <p:nvSpPr>
          <p:cNvPr id="36869" name="8 CuadroTexto"/>
          <p:cNvSpPr txBox="1">
            <a:spLocks noChangeArrowheads="1"/>
          </p:cNvSpPr>
          <p:nvPr/>
        </p:nvSpPr>
        <p:spPr bwMode="auto">
          <a:xfrm>
            <a:off x="6659563" y="3357563"/>
            <a:ext cx="1714500" cy="366712"/>
          </a:xfrm>
          <a:prstGeom prst="rect">
            <a:avLst/>
          </a:prstGeom>
          <a:noFill/>
          <a:ln w="9525">
            <a:noFill/>
            <a:miter lim="800000"/>
            <a:headEnd/>
            <a:tailEnd/>
          </a:ln>
        </p:spPr>
        <p:txBody>
          <a:bodyPr>
            <a:spAutoFit/>
          </a:bodyPr>
          <a:lstStyle/>
          <a:p>
            <a:r>
              <a:rPr lang="es-EC"/>
              <a:t>Vista Frontal</a:t>
            </a:r>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accel="50000" decel="50000" fill="hold" grpId="0"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500" fill="hold"/>
                                        <p:tgtEl>
                                          <p:spTgt spid="30721"/>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26" presetClass="entr" presetSubtype="0" fill="hold" nodeType="clickEffect">
                                  <p:stCondLst>
                                    <p:cond delay="0"/>
                                  </p:stCondLst>
                                  <p:childTnLst>
                                    <p:set>
                                      <p:cBhvr>
                                        <p:cTn id="10" dur="1" fill="hold">
                                          <p:stCondLst>
                                            <p:cond delay="0"/>
                                          </p:stCondLst>
                                        </p:cTn>
                                        <p:tgtEl>
                                          <p:spTgt spid="30724"/>
                                        </p:tgtEl>
                                        <p:attrNameLst>
                                          <p:attrName>style.visibility</p:attrName>
                                        </p:attrNameLst>
                                      </p:cBhvr>
                                      <p:to>
                                        <p:strVal val="visible"/>
                                      </p:to>
                                    </p:set>
                                    <p:animEffect transition="in" filter="wipe(down)">
                                      <p:cBhvr>
                                        <p:cTn id="11" dur="580">
                                          <p:stCondLst>
                                            <p:cond delay="0"/>
                                          </p:stCondLst>
                                        </p:cTn>
                                        <p:tgtEl>
                                          <p:spTgt spid="30724"/>
                                        </p:tgtEl>
                                      </p:cBhvr>
                                    </p:animEffect>
                                    <p:anim calcmode="lin" valueType="num">
                                      <p:cBhvr>
                                        <p:cTn id="12" dur="1822" tmFilter="0,0; 0.14,0.36; 0.43,0.73; 0.71,0.91; 1.0,1.0">
                                          <p:stCondLst>
                                            <p:cond delay="0"/>
                                          </p:stCondLst>
                                        </p:cTn>
                                        <p:tgtEl>
                                          <p:spTgt spid="30724"/>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30724"/>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30724"/>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30724"/>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30724"/>
                                        </p:tgtEl>
                                        <p:attrNameLst>
                                          <p:attrName>ppt_y</p:attrName>
                                        </p:attrNameLst>
                                      </p:cBhvr>
                                      <p:tavLst>
                                        <p:tav tm="0" fmla="#ppt_y-sin(pi*$)/81">
                                          <p:val>
                                            <p:fltVal val="0"/>
                                          </p:val>
                                        </p:tav>
                                        <p:tav tm="100000">
                                          <p:val>
                                            <p:fltVal val="1"/>
                                          </p:val>
                                        </p:tav>
                                      </p:tavLst>
                                    </p:anim>
                                    <p:animScale>
                                      <p:cBhvr>
                                        <p:cTn id="17" dur="26">
                                          <p:stCondLst>
                                            <p:cond delay="650"/>
                                          </p:stCondLst>
                                        </p:cTn>
                                        <p:tgtEl>
                                          <p:spTgt spid="30724"/>
                                        </p:tgtEl>
                                      </p:cBhvr>
                                      <p:to x="100000" y="60000"/>
                                    </p:animScale>
                                    <p:animScale>
                                      <p:cBhvr>
                                        <p:cTn id="18" dur="166" decel="50000">
                                          <p:stCondLst>
                                            <p:cond delay="676"/>
                                          </p:stCondLst>
                                        </p:cTn>
                                        <p:tgtEl>
                                          <p:spTgt spid="30724"/>
                                        </p:tgtEl>
                                      </p:cBhvr>
                                      <p:to x="100000" y="100000"/>
                                    </p:animScale>
                                    <p:animScale>
                                      <p:cBhvr>
                                        <p:cTn id="19" dur="26">
                                          <p:stCondLst>
                                            <p:cond delay="1312"/>
                                          </p:stCondLst>
                                        </p:cTn>
                                        <p:tgtEl>
                                          <p:spTgt spid="30724"/>
                                        </p:tgtEl>
                                      </p:cBhvr>
                                      <p:to x="100000" y="80000"/>
                                    </p:animScale>
                                    <p:animScale>
                                      <p:cBhvr>
                                        <p:cTn id="20" dur="166" decel="50000">
                                          <p:stCondLst>
                                            <p:cond delay="1338"/>
                                          </p:stCondLst>
                                        </p:cTn>
                                        <p:tgtEl>
                                          <p:spTgt spid="30724"/>
                                        </p:tgtEl>
                                      </p:cBhvr>
                                      <p:to x="100000" y="100000"/>
                                    </p:animScale>
                                    <p:animScale>
                                      <p:cBhvr>
                                        <p:cTn id="21" dur="26">
                                          <p:stCondLst>
                                            <p:cond delay="1642"/>
                                          </p:stCondLst>
                                        </p:cTn>
                                        <p:tgtEl>
                                          <p:spTgt spid="30724"/>
                                        </p:tgtEl>
                                      </p:cBhvr>
                                      <p:to x="100000" y="90000"/>
                                    </p:animScale>
                                    <p:animScale>
                                      <p:cBhvr>
                                        <p:cTn id="22" dur="166" decel="50000">
                                          <p:stCondLst>
                                            <p:cond delay="1668"/>
                                          </p:stCondLst>
                                        </p:cTn>
                                        <p:tgtEl>
                                          <p:spTgt spid="30724"/>
                                        </p:tgtEl>
                                      </p:cBhvr>
                                      <p:to x="100000" y="100000"/>
                                    </p:animScale>
                                    <p:animScale>
                                      <p:cBhvr>
                                        <p:cTn id="23" dur="26">
                                          <p:stCondLst>
                                            <p:cond delay="1808"/>
                                          </p:stCondLst>
                                        </p:cTn>
                                        <p:tgtEl>
                                          <p:spTgt spid="30724"/>
                                        </p:tgtEl>
                                      </p:cBhvr>
                                      <p:to x="100000" y="95000"/>
                                    </p:animScale>
                                    <p:animScale>
                                      <p:cBhvr>
                                        <p:cTn id="24" dur="166" decel="50000">
                                          <p:stCondLst>
                                            <p:cond delay="1834"/>
                                          </p:stCondLst>
                                        </p:cTn>
                                        <p:tgtEl>
                                          <p:spTgt spid="3072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1" grpId="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09" name="1 Título"/>
          <p:cNvSpPr>
            <a:spLocks noGrp="1"/>
          </p:cNvSpPr>
          <p:nvPr>
            <p:ph type="title"/>
          </p:nvPr>
        </p:nvSpPr>
        <p:spPr/>
        <p:txBody>
          <a:bodyPr/>
          <a:lstStyle/>
          <a:p>
            <a:pPr algn="ctr" eaLnBrk="1" hangingPunct="1"/>
            <a:r>
              <a:rPr lang="es-EC" smtClean="0"/>
              <a:t>Recomendaciones</a:t>
            </a:r>
          </a:p>
        </p:txBody>
      </p:sp>
      <p:sp>
        <p:nvSpPr>
          <p:cNvPr id="43010" name="2 Marcador de contenido"/>
          <p:cNvSpPr>
            <a:spLocks noGrp="1"/>
          </p:cNvSpPr>
          <p:nvPr>
            <p:ph idx="1"/>
          </p:nvPr>
        </p:nvSpPr>
        <p:spPr>
          <a:xfrm>
            <a:off x="214313" y="1428750"/>
            <a:ext cx="8686800" cy="4525963"/>
          </a:xfrm>
        </p:spPr>
        <p:txBody>
          <a:bodyPr/>
          <a:lstStyle/>
          <a:p>
            <a:pPr algn="just" eaLnBrk="1" hangingPunct="1"/>
            <a:endParaRPr lang="es-EC" sz="2200" i="1" smtClean="0"/>
          </a:p>
          <a:p>
            <a:pPr algn="just" eaLnBrk="1" hangingPunct="1"/>
            <a:r>
              <a:rPr lang="es-EC" sz="2200" i="1" smtClean="0"/>
              <a:t>El dispositivo de seguridad debe ubicarse en un lugar libre de humedad, y fuera del alcance y vista de cualquier persona.</a:t>
            </a:r>
          </a:p>
          <a:p>
            <a:pPr algn="just" eaLnBrk="1" hangingPunct="1"/>
            <a:endParaRPr lang="es-EC" sz="2200" i="1" smtClean="0"/>
          </a:p>
          <a:p>
            <a:pPr algn="just" eaLnBrk="1" hangingPunct="1"/>
            <a:r>
              <a:rPr lang="es-EC" sz="2200" i="1" smtClean="0"/>
              <a:t>Al momento de instalar los sensores obligatoriamente se debe seguir las recomendaciones e instrucciones de los mismos.</a:t>
            </a:r>
          </a:p>
          <a:p>
            <a:pPr algn="just" eaLnBrk="1" hangingPunct="1"/>
            <a:endParaRPr lang="es-EC" sz="2200" i="1" smtClean="0"/>
          </a:p>
          <a:p>
            <a:pPr algn="just" eaLnBrk="1" hangingPunct="1"/>
            <a:r>
              <a:rPr lang="es-EC" sz="2200" i="1" smtClean="0"/>
              <a:t>El Servidor Central del sistema debe mantenerse encendido y con conexión permanente a Internet.</a:t>
            </a:r>
          </a:p>
          <a:p>
            <a:pPr algn="just" eaLnBrk="1" hangingPunct="1"/>
            <a:endParaRPr lang="es-EC" sz="2200" i="1" smtClean="0"/>
          </a:p>
          <a:p>
            <a:pPr algn="just" eaLnBrk="1" hangingPunct="1"/>
            <a:r>
              <a:rPr lang="es-EC" sz="2200" i="1" smtClean="0"/>
              <a:t>Se debe evitar el uso del PC servidor para otras aplicaciones ya que esto puede poner lento el sistema.</a:t>
            </a:r>
          </a:p>
          <a:p>
            <a:pPr algn="just" eaLnBrk="1" hangingPunct="1"/>
            <a:endParaRPr lang="es-EC" smtClean="0"/>
          </a:p>
        </p:txBody>
      </p:sp>
      <p:sp>
        <p:nvSpPr>
          <p:cNvPr id="4" name="3 Marcador de pie de página"/>
          <p:cNvSpPr>
            <a:spLocks noGrp="1"/>
          </p:cNvSpPr>
          <p:nvPr>
            <p:ph type="ftr" sz="quarter" idx="11"/>
          </p:nvPr>
        </p:nvSpPr>
        <p:spPr/>
        <p:txBody>
          <a:bodyPr/>
          <a:lstStyle/>
          <a:p>
            <a:pPr>
              <a:defRPr/>
            </a:pPr>
            <a:r>
              <a:rPr lang="es-EC"/>
              <a:t>José  Luis Apolo C. - Erik Torres B.</a:t>
            </a:r>
          </a:p>
        </p:txBody>
      </p:sp>
      <p:sp>
        <p:nvSpPr>
          <p:cNvPr id="5" name="4 Marcador de número de diapositiva"/>
          <p:cNvSpPr>
            <a:spLocks noGrp="1"/>
          </p:cNvSpPr>
          <p:nvPr>
            <p:ph type="sldNum" sz="quarter" idx="12"/>
          </p:nvPr>
        </p:nvSpPr>
        <p:spPr/>
        <p:txBody>
          <a:bodyPr/>
          <a:lstStyle/>
          <a:p>
            <a:pPr>
              <a:defRPr/>
            </a:pPr>
            <a:fld id="{866AC826-0AC1-421F-B3C6-DEE5410B4948}" type="slidenum">
              <a:rPr lang="es-EC"/>
              <a:pPr>
                <a:defRPr/>
              </a:pPr>
              <a:t>16</a:t>
            </a:fld>
            <a:endParaRPr lang="es-EC"/>
          </a:p>
        </p:txBody>
      </p:sp>
      <p:pic>
        <p:nvPicPr>
          <p:cNvPr id="38917" name="Picture 3" descr="C:\Users\user\Desktop\exclamation02.gif"/>
          <p:cNvPicPr>
            <a:picLocks noChangeAspect="1" noChangeArrowheads="1" noCrop="1"/>
          </p:cNvPicPr>
          <p:nvPr/>
        </p:nvPicPr>
        <p:blipFill>
          <a:blip r:embed="rId3"/>
          <a:srcRect/>
          <a:stretch>
            <a:fillRect/>
          </a:stretch>
        </p:blipFill>
        <p:spPr bwMode="auto">
          <a:xfrm>
            <a:off x="8215313" y="6143625"/>
            <a:ext cx="381000" cy="381000"/>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accel="50000" decel="50000" fill="hold" grpId="0"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500" fill="hold"/>
                                        <p:tgtEl>
                                          <p:spTgt spid="43009"/>
                                        </p:tgtEl>
                                        <p:attrNameLst>
                                          <p:attrName>ppt_x</p:attrName>
                                          <p:attrName>ppt_y</p:attrName>
                                        </p:attrNameLst>
                                      </p:cBhvr>
                                    </p:animMotion>
                                  </p:childTnLst>
                                </p:cTn>
                              </p:par>
                              <p:par>
                                <p:cTn id="7" presetID="23" presetClass="entr" presetSubtype="16" fill="hold" grpId="1" nodeType="withEffect">
                                  <p:stCondLst>
                                    <p:cond delay="0"/>
                                  </p:stCondLst>
                                  <p:childTnLst>
                                    <p:set>
                                      <p:cBhvr>
                                        <p:cTn id="8" dur="1" fill="hold">
                                          <p:stCondLst>
                                            <p:cond delay="0"/>
                                          </p:stCondLst>
                                        </p:cTn>
                                        <p:tgtEl>
                                          <p:spTgt spid="43010">
                                            <p:txEl>
                                              <p:pRg st="1" end="1"/>
                                            </p:txEl>
                                          </p:spTgt>
                                        </p:tgtEl>
                                        <p:attrNameLst>
                                          <p:attrName>style.visibility</p:attrName>
                                        </p:attrNameLst>
                                      </p:cBhvr>
                                      <p:to>
                                        <p:strVal val="visible"/>
                                      </p:to>
                                    </p:set>
                                    <p:anim calcmode="lin" valueType="num">
                                      <p:cBhvr>
                                        <p:cTn id="9" dur="500" fill="hold"/>
                                        <p:tgtEl>
                                          <p:spTgt spid="43010">
                                            <p:txEl>
                                              <p:pRg st="1" end="1"/>
                                            </p:txEl>
                                          </p:spTgt>
                                        </p:tgtEl>
                                        <p:attrNameLst>
                                          <p:attrName>ppt_w</p:attrName>
                                        </p:attrNameLst>
                                      </p:cBhvr>
                                      <p:tavLst>
                                        <p:tav tm="0">
                                          <p:val>
                                            <p:fltVal val="0"/>
                                          </p:val>
                                        </p:tav>
                                        <p:tav tm="100000">
                                          <p:val>
                                            <p:strVal val="#ppt_w"/>
                                          </p:val>
                                        </p:tav>
                                      </p:tavLst>
                                    </p:anim>
                                    <p:anim calcmode="lin" valueType="num">
                                      <p:cBhvr>
                                        <p:cTn id="10" dur="500" fill="hold"/>
                                        <p:tgtEl>
                                          <p:spTgt spid="43010">
                                            <p:txEl>
                                              <p:pRg st="1" end="1"/>
                                            </p:txEl>
                                          </p:spTgt>
                                        </p:tgtEl>
                                        <p:attrNameLst>
                                          <p:attrName>ppt_h</p:attrName>
                                        </p:attrNameLst>
                                      </p:cBhvr>
                                      <p:tavLst>
                                        <p:tav tm="0">
                                          <p:val>
                                            <p:fltVal val="0"/>
                                          </p:val>
                                        </p:tav>
                                        <p:tav tm="100000">
                                          <p:val>
                                            <p:strVal val="#ppt_h"/>
                                          </p:val>
                                        </p:tav>
                                      </p:tavLst>
                                    </p:anim>
                                  </p:childTnLst>
                                </p:cTn>
                              </p:par>
                              <p:par>
                                <p:cTn id="11" presetID="23" presetClass="entr" presetSubtype="16" fill="hold" grpId="1" nodeType="withEffect">
                                  <p:stCondLst>
                                    <p:cond delay="0"/>
                                  </p:stCondLst>
                                  <p:childTnLst>
                                    <p:set>
                                      <p:cBhvr>
                                        <p:cTn id="12" dur="1" fill="hold">
                                          <p:stCondLst>
                                            <p:cond delay="0"/>
                                          </p:stCondLst>
                                        </p:cTn>
                                        <p:tgtEl>
                                          <p:spTgt spid="43010">
                                            <p:txEl>
                                              <p:pRg st="3" end="3"/>
                                            </p:txEl>
                                          </p:spTgt>
                                        </p:tgtEl>
                                        <p:attrNameLst>
                                          <p:attrName>style.visibility</p:attrName>
                                        </p:attrNameLst>
                                      </p:cBhvr>
                                      <p:to>
                                        <p:strVal val="visible"/>
                                      </p:to>
                                    </p:set>
                                    <p:anim calcmode="lin" valueType="num">
                                      <p:cBhvr>
                                        <p:cTn id="13" dur="500" fill="hold"/>
                                        <p:tgtEl>
                                          <p:spTgt spid="43010">
                                            <p:txEl>
                                              <p:pRg st="3" end="3"/>
                                            </p:txEl>
                                          </p:spTgt>
                                        </p:tgtEl>
                                        <p:attrNameLst>
                                          <p:attrName>ppt_w</p:attrName>
                                        </p:attrNameLst>
                                      </p:cBhvr>
                                      <p:tavLst>
                                        <p:tav tm="0">
                                          <p:val>
                                            <p:fltVal val="0"/>
                                          </p:val>
                                        </p:tav>
                                        <p:tav tm="100000">
                                          <p:val>
                                            <p:strVal val="#ppt_w"/>
                                          </p:val>
                                        </p:tav>
                                      </p:tavLst>
                                    </p:anim>
                                    <p:anim calcmode="lin" valueType="num">
                                      <p:cBhvr>
                                        <p:cTn id="14" dur="500" fill="hold"/>
                                        <p:tgtEl>
                                          <p:spTgt spid="43010">
                                            <p:txEl>
                                              <p:pRg st="3" end="3"/>
                                            </p:txEl>
                                          </p:spTgt>
                                        </p:tgtEl>
                                        <p:attrNameLst>
                                          <p:attrName>ppt_h</p:attrName>
                                        </p:attrNameLst>
                                      </p:cBhvr>
                                      <p:tavLst>
                                        <p:tav tm="0">
                                          <p:val>
                                            <p:fltVal val="0"/>
                                          </p:val>
                                        </p:tav>
                                        <p:tav tm="100000">
                                          <p:val>
                                            <p:strVal val="#ppt_h"/>
                                          </p:val>
                                        </p:tav>
                                      </p:tavLst>
                                    </p:anim>
                                  </p:childTnLst>
                                </p:cTn>
                              </p:par>
                              <p:par>
                                <p:cTn id="15" presetID="23" presetClass="entr" presetSubtype="16" fill="hold" grpId="1" nodeType="withEffect">
                                  <p:stCondLst>
                                    <p:cond delay="0"/>
                                  </p:stCondLst>
                                  <p:childTnLst>
                                    <p:set>
                                      <p:cBhvr>
                                        <p:cTn id="16" dur="1" fill="hold">
                                          <p:stCondLst>
                                            <p:cond delay="0"/>
                                          </p:stCondLst>
                                        </p:cTn>
                                        <p:tgtEl>
                                          <p:spTgt spid="43010">
                                            <p:txEl>
                                              <p:pRg st="5" end="5"/>
                                            </p:txEl>
                                          </p:spTgt>
                                        </p:tgtEl>
                                        <p:attrNameLst>
                                          <p:attrName>style.visibility</p:attrName>
                                        </p:attrNameLst>
                                      </p:cBhvr>
                                      <p:to>
                                        <p:strVal val="visible"/>
                                      </p:to>
                                    </p:set>
                                    <p:anim calcmode="lin" valueType="num">
                                      <p:cBhvr>
                                        <p:cTn id="17" dur="500" fill="hold"/>
                                        <p:tgtEl>
                                          <p:spTgt spid="43010">
                                            <p:txEl>
                                              <p:pRg st="5" end="5"/>
                                            </p:txEl>
                                          </p:spTgt>
                                        </p:tgtEl>
                                        <p:attrNameLst>
                                          <p:attrName>ppt_w</p:attrName>
                                        </p:attrNameLst>
                                      </p:cBhvr>
                                      <p:tavLst>
                                        <p:tav tm="0">
                                          <p:val>
                                            <p:fltVal val="0"/>
                                          </p:val>
                                        </p:tav>
                                        <p:tav tm="100000">
                                          <p:val>
                                            <p:strVal val="#ppt_w"/>
                                          </p:val>
                                        </p:tav>
                                      </p:tavLst>
                                    </p:anim>
                                    <p:anim calcmode="lin" valueType="num">
                                      <p:cBhvr>
                                        <p:cTn id="18" dur="500" fill="hold"/>
                                        <p:tgtEl>
                                          <p:spTgt spid="43010">
                                            <p:txEl>
                                              <p:pRg st="5" end="5"/>
                                            </p:txEl>
                                          </p:spTgt>
                                        </p:tgtEl>
                                        <p:attrNameLst>
                                          <p:attrName>ppt_h</p:attrName>
                                        </p:attrNameLst>
                                      </p:cBhvr>
                                      <p:tavLst>
                                        <p:tav tm="0">
                                          <p:val>
                                            <p:fltVal val="0"/>
                                          </p:val>
                                        </p:tav>
                                        <p:tav tm="100000">
                                          <p:val>
                                            <p:strVal val="#ppt_h"/>
                                          </p:val>
                                        </p:tav>
                                      </p:tavLst>
                                    </p:anim>
                                  </p:childTnLst>
                                </p:cTn>
                              </p:par>
                              <p:par>
                                <p:cTn id="19" presetID="23" presetClass="entr" presetSubtype="16" fill="hold" grpId="1" nodeType="withEffect">
                                  <p:stCondLst>
                                    <p:cond delay="0"/>
                                  </p:stCondLst>
                                  <p:childTnLst>
                                    <p:set>
                                      <p:cBhvr>
                                        <p:cTn id="20" dur="1" fill="hold">
                                          <p:stCondLst>
                                            <p:cond delay="0"/>
                                          </p:stCondLst>
                                        </p:cTn>
                                        <p:tgtEl>
                                          <p:spTgt spid="43010">
                                            <p:txEl>
                                              <p:pRg st="7" end="7"/>
                                            </p:txEl>
                                          </p:spTgt>
                                        </p:tgtEl>
                                        <p:attrNameLst>
                                          <p:attrName>style.visibility</p:attrName>
                                        </p:attrNameLst>
                                      </p:cBhvr>
                                      <p:to>
                                        <p:strVal val="visible"/>
                                      </p:to>
                                    </p:set>
                                    <p:anim calcmode="lin" valueType="num">
                                      <p:cBhvr>
                                        <p:cTn id="21" dur="500" fill="hold"/>
                                        <p:tgtEl>
                                          <p:spTgt spid="43010">
                                            <p:txEl>
                                              <p:pRg st="7" end="7"/>
                                            </p:txEl>
                                          </p:spTgt>
                                        </p:tgtEl>
                                        <p:attrNameLst>
                                          <p:attrName>ppt_w</p:attrName>
                                        </p:attrNameLst>
                                      </p:cBhvr>
                                      <p:tavLst>
                                        <p:tav tm="0">
                                          <p:val>
                                            <p:fltVal val="0"/>
                                          </p:val>
                                        </p:tav>
                                        <p:tav tm="100000">
                                          <p:val>
                                            <p:strVal val="#ppt_w"/>
                                          </p:val>
                                        </p:tav>
                                      </p:tavLst>
                                    </p:anim>
                                    <p:anim calcmode="lin" valueType="num">
                                      <p:cBhvr>
                                        <p:cTn id="22" dur="500" fill="hold"/>
                                        <p:tgtEl>
                                          <p:spTgt spid="43010">
                                            <p:txEl>
                                              <p:pRg st="7" end="7"/>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09" grpId="0"/>
      <p:bldP spid="43010" grpId="1" build="p"/>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7" name="1 Título"/>
          <p:cNvSpPr>
            <a:spLocks noGrp="1"/>
          </p:cNvSpPr>
          <p:nvPr>
            <p:ph type="title"/>
          </p:nvPr>
        </p:nvSpPr>
        <p:spPr>
          <a:xfrm>
            <a:off x="684213" y="0"/>
            <a:ext cx="7467600" cy="1143000"/>
          </a:xfrm>
        </p:spPr>
        <p:txBody>
          <a:bodyPr/>
          <a:lstStyle/>
          <a:p>
            <a:pPr algn="ctr" eaLnBrk="1" hangingPunct="1"/>
            <a:r>
              <a:rPr lang="es-EC" smtClean="0"/>
              <a:t>Conclusiones</a:t>
            </a:r>
          </a:p>
        </p:txBody>
      </p:sp>
      <p:sp>
        <p:nvSpPr>
          <p:cNvPr id="45058" name="2 Marcador de contenido"/>
          <p:cNvSpPr>
            <a:spLocks noGrp="1"/>
          </p:cNvSpPr>
          <p:nvPr>
            <p:ph idx="1"/>
          </p:nvPr>
        </p:nvSpPr>
        <p:spPr>
          <a:xfrm>
            <a:off x="179388" y="981075"/>
            <a:ext cx="8686800" cy="5732463"/>
          </a:xfrm>
        </p:spPr>
        <p:txBody>
          <a:bodyPr/>
          <a:lstStyle/>
          <a:p>
            <a:pPr algn="just" eaLnBrk="1" hangingPunct="1"/>
            <a:r>
              <a:rPr lang="es-EC" sz="2200" smtClean="0"/>
              <a:t>LabView en el sistema de seguridad Domiciliaria no tan solo ha sido una herramienta sino es el “CORE” ó servidor del mismo.</a:t>
            </a:r>
          </a:p>
          <a:p>
            <a:pPr algn="just" eaLnBrk="1" hangingPunct="1"/>
            <a:endParaRPr lang="es-EC" sz="2200" smtClean="0"/>
          </a:p>
          <a:p>
            <a:pPr algn="just" eaLnBrk="1" hangingPunct="1"/>
            <a:r>
              <a:rPr lang="es-EC" sz="2200" smtClean="0"/>
              <a:t>Siempre existirá la idea de querer desarrollar e implementar un buen sistema, pero en la mayoría de los casos nos veremos atados a ciertas limitaciones.</a:t>
            </a:r>
          </a:p>
          <a:p>
            <a:pPr algn="just" eaLnBrk="1" hangingPunct="1"/>
            <a:endParaRPr lang="es-EC" sz="2200" smtClean="0"/>
          </a:p>
          <a:p>
            <a:pPr algn="just" eaLnBrk="1" hangingPunct="1"/>
            <a:r>
              <a:rPr lang="es-EC" sz="2200" smtClean="0"/>
              <a:t>Un sistema de seguridad por más sofisticado que sea se encontrará atado a recurso humano; es decir, al sistema de seguridad se lo utilizará como herramienta de prevención y monitoreo más no en un sistema de protección e invulnerable.</a:t>
            </a:r>
          </a:p>
          <a:p>
            <a:pPr algn="just" eaLnBrk="1" hangingPunct="1"/>
            <a:endParaRPr lang="es-EC" sz="2200" smtClean="0"/>
          </a:p>
          <a:p>
            <a:pPr algn="just" eaLnBrk="1" hangingPunct="1"/>
            <a:r>
              <a:rPr lang="es-EC" sz="2200" smtClean="0"/>
              <a:t>Mikrobasic herramienta de mucha importancia, ha sido el “Gateway” entre el hardware y software del sistema de seguridad implementado.</a:t>
            </a:r>
          </a:p>
          <a:p>
            <a:pPr algn="just" eaLnBrk="1" hangingPunct="1"/>
            <a:endParaRPr lang="es-EC" sz="2200" smtClean="0"/>
          </a:p>
          <a:p>
            <a:pPr algn="just" eaLnBrk="1" hangingPunct="1"/>
            <a:endParaRPr lang="es-EC" sz="2200" smtClean="0"/>
          </a:p>
          <a:p>
            <a:pPr eaLnBrk="1" hangingPunct="1"/>
            <a:endParaRPr lang="es-EC" sz="2200" smtClean="0"/>
          </a:p>
        </p:txBody>
      </p:sp>
      <p:sp>
        <p:nvSpPr>
          <p:cNvPr id="4" name="3 Marcador de pie de página"/>
          <p:cNvSpPr>
            <a:spLocks noGrp="1"/>
          </p:cNvSpPr>
          <p:nvPr>
            <p:ph type="ftr" sz="quarter" idx="11"/>
          </p:nvPr>
        </p:nvSpPr>
        <p:spPr/>
        <p:txBody>
          <a:bodyPr/>
          <a:lstStyle/>
          <a:p>
            <a:pPr>
              <a:defRPr/>
            </a:pPr>
            <a:r>
              <a:rPr lang="es-EC"/>
              <a:t>José  Luis Apolo C. - Erik Torres B.</a:t>
            </a:r>
          </a:p>
        </p:txBody>
      </p:sp>
      <p:sp>
        <p:nvSpPr>
          <p:cNvPr id="5" name="4 Marcador de número de diapositiva"/>
          <p:cNvSpPr>
            <a:spLocks noGrp="1"/>
          </p:cNvSpPr>
          <p:nvPr>
            <p:ph type="sldNum" sz="quarter" idx="12"/>
          </p:nvPr>
        </p:nvSpPr>
        <p:spPr/>
        <p:txBody>
          <a:bodyPr/>
          <a:lstStyle/>
          <a:p>
            <a:pPr>
              <a:defRPr/>
            </a:pPr>
            <a:fld id="{E3D18A6B-015C-4184-B75A-6560868DF32E}" type="slidenum">
              <a:rPr lang="es-EC"/>
              <a:pPr>
                <a:defRPr/>
              </a:pPr>
              <a:t>17</a:t>
            </a:fld>
            <a:endParaRPr lang="es-EC"/>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accel="50000" decel="50000" fill="hold" grpId="0"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500" fill="hold"/>
                                        <p:tgtEl>
                                          <p:spTgt spid="45057"/>
                                        </p:tgtEl>
                                        <p:attrNameLst>
                                          <p:attrName>ppt_x</p:attrName>
                                          <p:attrName>ppt_y</p:attrName>
                                        </p:attrNameLst>
                                      </p:cBhvr>
                                    </p:animMotion>
                                  </p:childTnLst>
                                </p:cTn>
                              </p:par>
                              <p:par>
                                <p:cTn id="7" presetID="23" presetClass="entr" presetSubtype="16" fill="hold" grpId="0" nodeType="withEffect">
                                  <p:stCondLst>
                                    <p:cond delay="0"/>
                                  </p:stCondLst>
                                  <p:childTnLst>
                                    <p:set>
                                      <p:cBhvr>
                                        <p:cTn id="8" dur="1" fill="hold">
                                          <p:stCondLst>
                                            <p:cond delay="0"/>
                                          </p:stCondLst>
                                        </p:cTn>
                                        <p:tgtEl>
                                          <p:spTgt spid="45058">
                                            <p:txEl>
                                              <p:pRg st="0" end="0"/>
                                            </p:txEl>
                                          </p:spTgt>
                                        </p:tgtEl>
                                        <p:attrNameLst>
                                          <p:attrName>style.visibility</p:attrName>
                                        </p:attrNameLst>
                                      </p:cBhvr>
                                      <p:to>
                                        <p:strVal val="visible"/>
                                      </p:to>
                                    </p:set>
                                    <p:anim calcmode="lin" valueType="num">
                                      <p:cBhvr>
                                        <p:cTn id="9" dur="500" fill="hold"/>
                                        <p:tgtEl>
                                          <p:spTgt spid="45058">
                                            <p:txEl>
                                              <p:pRg st="0" end="0"/>
                                            </p:txEl>
                                          </p:spTgt>
                                        </p:tgtEl>
                                        <p:attrNameLst>
                                          <p:attrName>ppt_w</p:attrName>
                                        </p:attrNameLst>
                                      </p:cBhvr>
                                      <p:tavLst>
                                        <p:tav tm="0">
                                          <p:val>
                                            <p:fltVal val="0"/>
                                          </p:val>
                                        </p:tav>
                                        <p:tav tm="100000">
                                          <p:val>
                                            <p:strVal val="#ppt_w"/>
                                          </p:val>
                                        </p:tav>
                                      </p:tavLst>
                                    </p:anim>
                                    <p:anim calcmode="lin" valueType="num">
                                      <p:cBhvr>
                                        <p:cTn id="10" dur="500" fill="hold"/>
                                        <p:tgtEl>
                                          <p:spTgt spid="45058">
                                            <p:txEl>
                                              <p:pRg st="0" end="0"/>
                                            </p:txEl>
                                          </p:spTgt>
                                        </p:tgtEl>
                                        <p:attrNameLst>
                                          <p:attrName>ppt_h</p:attrName>
                                        </p:attrNameLst>
                                      </p:cBhvr>
                                      <p:tavLst>
                                        <p:tav tm="0">
                                          <p:val>
                                            <p:fltVal val="0"/>
                                          </p:val>
                                        </p:tav>
                                        <p:tav tm="100000">
                                          <p:val>
                                            <p:strVal val="#ppt_h"/>
                                          </p:val>
                                        </p:tav>
                                      </p:tavLst>
                                    </p:anim>
                                  </p:childTnLst>
                                </p:cTn>
                              </p:par>
                              <p:par>
                                <p:cTn id="11" presetID="23" presetClass="entr" presetSubtype="16" fill="hold" grpId="0" nodeType="withEffect">
                                  <p:stCondLst>
                                    <p:cond delay="0"/>
                                  </p:stCondLst>
                                  <p:childTnLst>
                                    <p:set>
                                      <p:cBhvr>
                                        <p:cTn id="12" dur="1" fill="hold">
                                          <p:stCondLst>
                                            <p:cond delay="0"/>
                                          </p:stCondLst>
                                        </p:cTn>
                                        <p:tgtEl>
                                          <p:spTgt spid="45058">
                                            <p:txEl>
                                              <p:pRg st="2" end="2"/>
                                            </p:txEl>
                                          </p:spTgt>
                                        </p:tgtEl>
                                        <p:attrNameLst>
                                          <p:attrName>style.visibility</p:attrName>
                                        </p:attrNameLst>
                                      </p:cBhvr>
                                      <p:to>
                                        <p:strVal val="visible"/>
                                      </p:to>
                                    </p:set>
                                    <p:anim calcmode="lin" valueType="num">
                                      <p:cBhvr>
                                        <p:cTn id="13" dur="500" fill="hold"/>
                                        <p:tgtEl>
                                          <p:spTgt spid="45058">
                                            <p:txEl>
                                              <p:pRg st="2" end="2"/>
                                            </p:txEl>
                                          </p:spTgt>
                                        </p:tgtEl>
                                        <p:attrNameLst>
                                          <p:attrName>ppt_w</p:attrName>
                                        </p:attrNameLst>
                                      </p:cBhvr>
                                      <p:tavLst>
                                        <p:tav tm="0">
                                          <p:val>
                                            <p:fltVal val="0"/>
                                          </p:val>
                                        </p:tav>
                                        <p:tav tm="100000">
                                          <p:val>
                                            <p:strVal val="#ppt_w"/>
                                          </p:val>
                                        </p:tav>
                                      </p:tavLst>
                                    </p:anim>
                                    <p:anim calcmode="lin" valueType="num">
                                      <p:cBhvr>
                                        <p:cTn id="14" dur="500" fill="hold"/>
                                        <p:tgtEl>
                                          <p:spTgt spid="45058">
                                            <p:txEl>
                                              <p:pRg st="2" end="2"/>
                                            </p:txEl>
                                          </p:spTgt>
                                        </p:tgtEl>
                                        <p:attrNameLst>
                                          <p:attrName>ppt_h</p:attrName>
                                        </p:attrNameLst>
                                      </p:cBhvr>
                                      <p:tavLst>
                                        <p:tav tm="0">
                                          <p:val>
                                            <p:fltVal val="0"/>
                                          </p:val>
                                        </p:tav>
                                        <p:tav tm="100000">
                                          <p:val>
                                            <p:strVal val="#ppt_h"/>
                                          </p:val>
                                        </p:tav>
                                      </p:tavLst>
                                    </p:anim>
                                  </p:childTnLst>
                                </p:cTn>
                              </p:par>
                              <p:par>
                                <p:cTn id="15" presetID="23" presetClass="entr" presetSubtype="16" fill="hold" grpId="0" nodeType="withEffect">
                                  <p:stCondLst>
                                    <p:cond delay="0"/>
                                  </p:stCondLst>
                                  <p:childTnLst>
                                    <p:set>
                                      <p:cBhvr>
                                        <p:cTn id="16" dur="1" fill="hold">
                                          <p:stCondLst>
                                            <p:cond delay="0"/>
                                          </p:stCondLst>
                                        </p:cTn>
                                        <p:tgtEl>
                                          <p:spTgt spid="45058">
                                            <p:txEl>
                                              <p:pRg st="4" end="4"/>
                                            </p:txEl>
                                          </p:spTgt>
                                        </p:tgtEl>
                                        <p:attrNameLst>
                                          <p:attrName>style.visibility</p:attrName>
                                        </p:attrNameLst>
                                      </p:cBhvr>
                                      <p:to>
                                        <p:strVal val="visible"/>
                                      </p:to>
                                    </p:set>
                                    <p:anim calcmode="lin" valueType="num">
                                      <p:cBhvr>
                                        <p:cTn id="17" dur="500" fill="hold"/>
                                        <p:tgtEl>
                                          <p:spTgt spid="45058">
                                            <p:txEl>
                                              <p:pRg st="4" end="4"/>
                                            </p:txEl>
                                          </p:spTgt>
                                        </p:tgtEl>
                                        <p:attrNameLst>
                                          <p:attrName>ppt_w</p:attrName>
                                        </p:attrNameLst>
                                      </p:cBhvr>
                                      <p:tavLst>
                                        <p:tav tm="0">
                                          <p:val>
                                            <p:fltVal val="0"/>
                                          </p:val>
                                        </p:tav>
                                        <p:tav tm="100000">
                                          <p:val>
                                            <p:strVal val="#ppt_w"/>
                                          </p:val>
                                        </p:tav>
                                      </p:tavLst>
                                    </p:anim>
                                    <p:anim calcmode="lin" valueType="num">
                                      <p:cBhvr>
                                        <p:cTn id="18" dur="500" fill="hold"/>
                                        <p:tgtEl>
                                          <p:spTgt spid="45058">
                                            <p:txEl>
                                              <p:pRg st="4" end="4"/>
                                            </p:txEl>
                                          </p:spTgt>
                                        </p:tgtEl>
                                        <p:attrNameLst>
                                          <p:attrName>ppt_h</p:attrName>
                                        </p:attrNameLst>
                                      </p:cBhvr>
                                      <p:tavLst>
                                        <p:tav tm="0">
                                          <p:val>
                                            <p:fltVal val="0"/>
                                          </p:val>
                                        </p:tav>
                                        <p:tav tm="100000">
                                          <p:val>
                                            <p:strVal val="#ppt_h"/>
                                          </p:val>
                                        </p:tav>
                                      </p:tavLst>
                                    </p:anim>
                                  </p:childTnLst>
                                </p:cTn>
                              </p:par>
                              <p:par>
                                <p:cTn id="19" presetID="23" presetClass="entr" presetSubtype="16" fill="hold" grpId="0" nodeType="withEffect">
                                  <p:stCondLst>
                                    <p:cond delay="0"/>
                                  </p:stCondLst>
                                  <p:childTnLst>
                                    <p:set>
                                      <p:cBhvr>
                                        <p:cTn id="20" dur="1" fill="hold">
                                          <p:stCondLst>
                                            <p:cond delay="0"/>
                                          </p:stCondLst>
                                        </p:cTn>
                                        <p:tgtEl>
                                          <p:spTgt spid="45058">
                                            <p:txEl>
                                              <p:pRg st="6" end="6"/>
                                            </p:txEl>
                                          </p:spTgt>
                                        </p:tgtEl>
                                        <p:attrNameLst>
                                          <p:attrName>style.visibility</p:attrName>
                                        </p:attrNameLst>
                                      </p:cBhvr>
                                      <p:to>
                                        <p:strVal val="visible"/>
                                      </p:to>
                                    </p:set>
                                    <p:anim calcmode="lin" valueType="num">
                                      <p:cBhvr>
                                        <p:cTn id="21" dur="500" fill="hold"/>
                                        <p:tgtEl>
                                          <p:spTgt spid="45058">
                                            <p:txEl>
                                              <p:pRg st="6" end="6"/>
                                            </p:txEl>
                                          </p:spTgt>
                                        </p:tgtEl>
                                        <p:attrNameLst>
                                          <p:attrName>ppt_w</p:attrName>
                                        </p:attrNameLst>
                                      </p:cBhvr>
                                      <p:tavLst>
                                        <p:tav tm="0">
                                          <p:val>
                                            <p:fltVal val="0"/>
                                          </p:val>
                                        </p:tav>
                                        <p:tav tm="100000">
                                          <p:val>
                                            <p:strVal val="#ppt_w"/>
                                          </p:val>
                                        </p:tav>
                                      </p:tavLst>
                                    </p:anim>
                                    <p:anim calcmode="lin" valueType="num">
                                      <p:cBhvr>
                                        <p:cTn id="22" dur="500" fill="hold"/>
                                        <p:tgtEl>
                                          <p:spTgt spid="45058">
                                            <p:txEl>
                                              <p:pRg st="6" end="6"/>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7" grpId="0"/>
      <p:bldP spid="45058" grpId="0" build="p"/>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Rectangle 2"/>
          <p:cNvSpPr>
            <a:spLocks noGrp="1"/>
          </p:cNvSpPr>
          <p:nvPr>
            <p:ph type="title"/>
          </p:nvPr>
        </p:nvSpPr>
        <p:spPr>
          <a:xfrm>
            <a:off x="684213" y="333375"/>
            <a:ext cx="7467600" cy="1143000"/>
          </a:xfrm>
        </p:spPr>
        <p:txBody>
          <a:bodyPr/>
          <a:lstStyle/>
          <a:p>
            <a:pPr algn="ctr"/>
            <a:r>
              <a:rPr lang="es-EC" smtClean="0"/>
              <a:t>Conclusiones</a:t>
            </a:r>
            <a:endParaRPr lang="es-ES" smtClean="0"/>
          </a:p>
        </p:txBody>
      </p:sp>
      <p:sp>
        <p:nvSpPr>
          <p:cNvPr id="52227" name="Rectangle 3"/>
          <p:cNvSpPr>
            <a:spLocks noGrp="1"/>
          </p:cNvSpPr>
          <p:nvPr>
            <p:ph type="body" idx="1"/>
          </p:nvPr>
        </p:nvSpPr>
        <p:spPr>
          <a:xfrm>
            <a:off x="395288" y="1844675"/>
            <a:ext cx="8351837" cy="4175125"/>
          </a:xfrm>
        </p:spPr>
        <p:txBody>
          <a:bodyPr/>
          <a:lstStyle/>
          <a:p>
            <a:pPr algn="just">
              <a:buFont typeface="Wingdings 2" pitchFamily="18" charset="2"/>
              <a:buNone/>
            </a:pPr>
            <a:r>
              <a:rPr lang="es-ES" sz="2400" b="1" smtClean="0"/>
              <a:t>Para finalizar se debe observar que:</a:t>
            </a:r>
          </a:p>
          <a:p>
            <a:pPr algn="just">
              <a:buFont typeface="Wingdings 2" pitchFamily="18" charset="2"/>
              <a:buNone/>
            </a:pPr>
            <a:endParaRPr lang="es-ES" sz="2400" smtClean="0"/>
          </a:p>
          <a:p>
            <a:pPr algn="just"/>
            <a:r>
              <a:rPr lang="es-ES" sz="2400" b="1" smtClean="0"/>
              <a:t>Al ingresar al área de seguridad se debe contemplar muy estrechamente las relaciones que hay entre los aspectos: tecnológicos, humano-sociales y administrativos.</a:t>
            </a:r>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accel="50000" decel="50000" fill="hold" grpId="0"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500" fill="hold"/>
                                        <p:tgtEl>
                                          <p:spTgt spid="52226"/>
                                        </p:tgtEl>
                                        <p:attrNameLst>
                                          <p:attrName>ppt_x</p:attrName>
                                          <p:attrName>ppt_y</p:attrName>
                                        </p:attrNameLst>
                                      </p:cBhvr>
                                    </p:animMotion>
                                  </p:childTnLst>
                                </p:cTn>
                              </p:par>
                              <p:par>
                                <p:cTn id="7" presetID="10" presetClass="entr" presetSubtype="0" fill="hold" grpId="0" nodeType="withEffect">
                                  <p:stCondLst>
                                    <p:cond delay="0"/>
                                  </p:stCondLst>
                                  <p:childTnLst>
                                    <p:set>
                                      <p:cBhvr>
                                        <p:cTn id="8" dur="1" fill="hold">
                                          <p:stCondLst>
                                            <p:cond delay="0"/>
                                          </p:stCondLst>
                                        </p:cTn>
                                        <p:tgtEl>
                                          <p:spTgt spid="52227">
                                            <p:txEl>
                                              <p:pRg st="0" end="0"/>
                                            </p:txEl>
                                          </p:spTgt>
                                        </p:tgtEl>
                                        <p:attrNameLst>
                                          <p:attrName>style.visibility</p:attrName>
                                        </p:attrNameLst>
                                      </p:cBhvr>
                                      <p:to>
                                        <p:strVal val="visible"/>
                                      </p:to>
                                    </p:set>
                                    <p:animEffect transition="in" filter="fade">
                                      <p:cBhvr>
                                        <p:cTn id="9" dur="1000">
                                          <p:stCondLst>
                                            <p:cond delay="0"/>
                                          </p:stCondLst>
                                        </p:cTn>
                                        <p:tgtEl>
                                          <p:spTgt spid="52227">
                                            <p:txEl>
                                              <p:pRg st="0" end="0"/>
                                            </p:txEl>
                                          </p:spTgt>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52227">
                                            <p:txEl>
                                              <p:pRg st="2" end="2"/>
                                            </p:txEl>
                                          </p:spTgt>
                                        </p:tgtEl>
                                        <p:attrNameLst>
                                          <p:attrName>style.visibility</p:attrName>
                                        </p:attrNameLst>
                                      </p:cBhvr>
                                      <p:to>
                                        <p:strVal val="visible"/>
                                      </p:to>
                                    </p:set>
                                    <p:animEffect transition="in" filter="fade">
                                      <p:cBhvr>
                                        <p:cTn id="12" dur="1000">
                                          <p:stCondLst>
                                            <p:cond delay="0"/>
                                          </p:stCondLst>
                                        </p:cTn>
                                        <p:tgtEl>
                                          <p:spTgt spid="5222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6" grpId="0"/>
      <p:bldP spid="52227"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p:cNvSpPr>
          <p:nvPr>
            <p:ph type="title"/>
          </p:nvPr>
        </p:nvSpPr>
        <p:spPr>
          <a:xfrm>
            <a:off x="2987675" y="2852738"/>
            <a:ext cx="3313113" cy="1287462"/>
          </a:xfrm>
        </p:spPr>
        <p:txBody>
          <a:bodyPr/>
          <a:lstStyle/>
          <a:p>
            <a:pPr algn="ctr"/>
            <a:r>
              <a:rPr lang="es-EC" smtClean="0"/>
              <a:t>GRACIAS</a:t>
            </a:r>
            <a:endParaRPr lang="es-ES" smtClean="0"/>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mph" presetSubtype="0" repeatCount="indefinite" fill="hold" grpId="0" nodeType="withEffect">
                                  <p:stCondLst>
                                    <p:cond delay="0"/>
                                  </p:stCondLst>
                                  <p:endCondLst>
                                    <p:cond evt="onNext" delay="0">
                                      <p:tgtEl>
                                        <p:sldTgt/>
                                      </p:tgtEl>
                                    </p:cond>
                                  </p:endCondLst>
                                  <p:iterate type="lt">
                                    <p:tmPct val="10000"/>
                                  </p:iterate>
                                  <p:childTnLst>
                                    <p:set>
                                      <p:cBhvr override="childStyle">
                                        <p:cTn id="6" dur="1000" autoRev="1" fill="hold"/>
                                        <p:tgtEl>
                                          <p:spTgt spid="53250"/>
                                        </p:tgtEl>
                                        <p:attrNameLst>
                                          <p:attrName>style.color</p:attrName>
                                        </p:attrNameLst>
                                      </p:cBhvr>
                                      <p:to>
                                        <p:clrVal>
                                          <a:schemeClr val="accent2"/>
                                        </p:clrVal>
                                      </p:to>
                                    </p:set>
                                    <p:set>
                                      <p:cBhvr>
                                        <p:cTn id="7" dur="1000" autoRev="1" fill="hold"/>
                                        <p:tgtEl>
                                          <p:spTgt spid="53250"/>
                                        </p:tgtEl>
                                        <p:attrNameLst>
                                          <p:attrName>fillcolor</p:attrName>
                                        </p:attrNameLst>
                                      </p:cBhvr>
                                      <p:to>
                                        <p:clrVal>
                                          <a:schemeClr val="accent2"/>
                                        </p:clrVal>
                                      </p:to>
                                    </p:set>
                                    <p:set>
                                      <p:cBhvr>
                                        <p:cTn id="8" dur="1000" autoRev="1" fill="hold"/>
                                        <p:tgtEl>
                                          <p:spTgt spid="53250"/>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5" name="1 Título"/>
          <p:cNvSpPr>
            <a:spLocks noGrp="1"/>
          </p:cNvSpPr>
          <p:nvPr>
            <p:ph type="title"/>
          </p:nvPr>
        </p:nvSpPr>
        <p:spPr/>
        <p:txBody>
          <a:bodyPr/>
          <a:lstStyle/>
          <a:p>
            <a:pPr algn="ctr" eaLnBrk="1" hangingPunct="1"/>
            <a:r>
              <a:rPr lang="es-EC" smtClean="0"/>
              <a:t>Introducción</a:t>
            </a:r>
          </a:p>
        </p:txBody>
      </p:sp>
      <p:sp>
        <p:nvSpPr>
          <p:cNvPr id="3" name="2 Marcador de contenido"/>
          <p:cNvSpPr>
            <a:spLocks noGrp="1"/>
          </p:cNvSpPr>
          <p:nvPr>
            <p:ph idx="1"/>
          </p:nvPr>
        </p:nvSpPr>
        <p:spPr>
          <a:xfrm>
            <a:off x="285750" y="1500188"/>
            <a:ext cx="7929563" cy="4525962"/>
          </a:xfrm>
        </p:spPr>
        <p:txBody>
          <a:bodyPr>
            <a:normAutofit fontScale="92500"/>
          </a:bodyPr>
          <a:lstStyle/>
          <a:p>
            <a:pPr marL="420624" indent="-384048" algn="just" eaLnBrk="1" fontAlgn="auto" hangingPunct="1">
              <a:lnSpc>
                <a:spcPct val="150000"/>
              </a:lnSpc>
              <a:spcAft>
                <a:spcPts val="0"/>
              </a:spcAft>
              <a:buFont typeface="Wingdings 2"/>
              <a:buChar char=""/>
              <a:defRPr/>
            </a:pPr>
            <a:r>
              <a:rPr lang="es-ES" sz="2400" i="1" dirty="0" smtClean="0"/>
              <a:t>El presente trabajo describe el estudio y análisis para la implementación de un Sistema de Seguridad Domiciliaria que integre sistemas embebidos y cámaras Web de bajo costo operadas remotamente con un sistema de control diseñado en LabVIEW 8.5. que permita el uso de Sistemas Gestores de Base de Datos para llevar un control sistemático y concurrente del entorno de manera local o remota mediante la creación de un acceso Web.</a:t>
            </a:r>
            <a:endParaRPr lang="es-EC" sz="2400" i="1" dirty="0" smtClean="0"/>
          </a:p>
          <a:p>
            <a:pPr marL="420624" indent="-384048" eaLnBrk="1" fontAlgn="auto" hangingPunct="1">
              <a:spcAft>
                <a:spcPts val="0"/>
              </a:spcAft>
              <a:buFont typeface="Wingdings 2"/>
              <a:buChar char=""/>
              <a:defRPr/>
            </a:pPr>
            <a:endParaRPr lang="es-EC" dirty="0"/>
          </a:p>
        </p:txBody>
      </p:sp>
      <p:sp>
        <p:nvSpPr>
          <p:cNvPr id="4" name="3 Marcador de pie de página"/>
          <p:cNvSpPr>
            <a:spLocks noGrp="1"/>
          </p:cNvSpPr>
          <p:nvPr>
            <p:ph type="ftr" sz="quarter" idx="11"/>
          </p:nvPr>
        </p:nvSpPr>
        <p:spPr/>
        <p:txBody>
          <a:bodyPr/>
          <a:lstStyle/>
          <a:p>
            <a:pPr>
              <a:defRPr/>
            </a:pPr>
            <a:r>
              <a:rPr lang="es-EC"/>
              <a:t>José  Luis Apolo C. - Erik Torres B.</a:t>
            </a:r>
            <a:endParaRPr lang="es-EC" dirty="0"/>
          </a:p>
        </p:txBody>
      </p:sp>
      <p:sp>
        <p:nvSpPr>
          <p:cNvPr id="5" name="4 Marcador de número de diapositiva"/>
          <p:cNvSpPr>
            <a:spLocks noGrp="1"/>
          </p:cNvSpPr>
          <p:nvPr>
            <p:ph type="sldNum" sz="quarter" idx="12"/>
          </p:nvPr>
        </p:nvSpPr>
        <p:spPr/>
        <p:txBody>
          <a:bodyPr/>
          <a:lstStyle/>
          <a:p>
            <a:pPr>
              <a:defRPr/>
            </a:pPr>
            <a:fld id="{EDABCF31-D881-4A83-A99D-1C22FF959D45}" type="slidenum">
              <a:rPr lang="es-EC"/>
              <a:pPr>
                <a:defRPr/>
              </a:pPr>
              <a:t>2</a:t>
            </a:fld>
            <a:endParaRPr lang="es-EC" dirty="0"/>
          </a:p>
        </p:txBody>
      </p:sp>
      <p:pic>
        <p:nvPicPr>
          <p:cNvPr id="16389" name="6 Imagen" descr="gif_50_07.gif"/>
          <p:cNvPicPr>
            <a:picLocks noChangeAspect="1"/>
          </p:cNvPicPr>
          <p:nvPr/>
        </p:nvPicPr>
        <p:blipFill>
          <a:blip r:embed="rId3"/>
          <a:srcRect/>
          <a:stretch>
            <a:fillRect/>
          </a:stretch>
        </p:blipFill>
        <p:spPr bwMode="auto">
          <a:xfrm>
            <a:off x="7786688" y="5643563"/>
            <a:ext cx="823912" cy="823912"/>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decel="50000" fill="hold" grpId="0"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1000" fill="hold"/>
                                        <p:tgtEl>
                                          <p:spTgt spid="16385"/>
                                        </p:tgtEl>
                                        <p:attrNameLst>
                                          <p:attrName>ppt_x</p:attrName>
                                          <p:attrName>ppt_y</p:attrName>
                                        </p:attrNameLst>
                                      </p:cBhvr>
                                    </p:animMotion>
                                  </p:childTnLst>
                                </p:cTn>
                              </p:par>
                              <p:par>
                                <p:cTn id="7" presetID="2" presetClass="entr" presetSubtype="4"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anim calcmode="lin" valueType="num">
                                      <p:cBhvr additive="base">
                                        <p:cTn id="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5"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3" name="1 Título"/>
          <p:cNvSpPr>
            <a:spLocks noGrp="1"/>
          </p:cNvSpPr>
          <p:nvPr>
            <p:ph type="title"/>
          </p:nvPr>
        </p:nvSpPr>
        <p:spPr/>
        <p:txBody>
          <a:bodyPr/>
          <a:lstStyle/>
          <a:p>
            <a:pPr algn="ctr" eaLnBrk="1" hangingPunct="1"/>
            <a:r>
              <a:rPr lang="es-EC" smtClean="0"/>
              <a:t>Objetivos</a:t>
            </a:r>
          </a:p>
        </p:txBody>
      </p:sp>
      <p:sp>
        <p:nvSpPr>
          <p:cNvPr id="18434" name="2 Marcador de contenido"/>
          <p:cNvSpPr>
            <a:spLocks noGrp="1"/>
          </p:cNvSpPr>
          <p:nvPr>
            <p:ph idx="1"/>
          </p:nvPr>
        </p:nvSpPr>
        <p:spPr/>
        <p:txBody>
          <a:bodyPr/>
          <a:lstStyle/>
          <a:p>
            <a:pPr algn="just" eaLnBrk="1" hangingPunct="1"/>
            <a:r>
              <a:rPr lang="es-ES" sz="2200" i="1" smtClean="0"/>
              <a:t>Implementar</a:t>
            </a:r>
            <a:r>
              <a:rPr lang="en-US" sz="2200" i="1" smtClean="0"/>
              <a:t> </a:t>
            </a:r>
            <a:r>
              <a:rPr lang="es-ES" sz="2200" i="1" smtClean="0"/>
              <a:t>un sistema de seguridad que cumpla con los requerimientos básicos de seguridad para todo tipo de usuarios. </a:t>
            </a:r>
          </a:p>
          <a:p>
            <a:pPr algn="just" eaLnBrk="1" hangingPunct="1"/>
            <a:endParaRPr lang="es-ES" sz="2200" i="1" smtClean="0"/>
          </a:p>
          <a:p>
            <a:pPr algn="just" eaLnBrk="1" hangingPunct="1"/>
            <a:r>
              <a:rPr lang="es-ES" sz="2200" i="1" smtClean="0"/>
              <a:t>Desarrollar sistemas escalables que permitan su integración en cualquier entorno.</a:t>
            </a:r>
          </a:p>
          <a:p>
            <a:pPr algn="just" eaLnBrk="1" hangingPunct="1"/>
            <a:endParaRPr lang="es-ES" sz="2200" i="1" smtClean="0"/>
          </a:p>
          <a:p>
            <a:pPr algn="just" eaLnBrk="1" hangingPunct="1"/>
            <a:r>
              <a:rPr lang="es-ES" sz="2200" i="1" smtClean="0"/>
              <a:t>Posicionar en el mercado una nueva y novedosa herramienta de monitoreo y prevención que incorpore la planeación estratégica y el criterio de costo-efectividad con el uso de dispositivos de seguridad ya existentes.</a:t>
            </a:r>
          </a:p>
        </p:txBody>
      </p:sp>
      <p:sp>
        <p:nvSpPr>
          <p:cNvPr id="4" name="3 Marcador de pie de página"/>
          <p:cNvSpPr>
            <a:spLocks noGrp="1"/>
          </p:cNvSpPr>
          <p:nvPr>
            <p:ph type="ftr" sz="quarter" idx="11"/>
          </p:nvPr>
        </p:nvSpPr>
        <p:spPr/>
        <p:txBody>
          <a:bodyPr/>
          <a:lstStyle/>
          <a:p>
            <a:pPr>
              <a:defRPr/>
            </a:pPr>
            <a:r>
              <a:rPr lang="es-EC"/>
              <a:t>José  Luis Apolo C. - Erik Torres B.</a:t>
            </a:r>
          </a:p>
        </p:txBody>
      </p:sp>
      <p:sp>
        <p:nvSpPr>
          <p:cNvPr id="5" name="4 Marcador de número de diapositiva"/>
          <p:cNvSpPr>
            <a:spLocks noGrp="1"/>
          </p:cNvSpPr>
          <p:nvPr>
            <p:ph type="sldNum" sz="quarter" idx="12"/>
          </p:nvPr>
        </p:nvSpPr>
        <p:spPr/>
        <p:txBody>
          <a:bodyPr/>
          <a:lstStyle/>
          <a:p>
            <a:pPr>
              <a:defRPr/>
            </a:pPr>
            <a:fld id="{212B06B2-C5A7-498C-B27F-CF63D0BCE0B0}" type="slidenum">
              <a:rPr lang="es-EC"/>
              <a:pPr>
                <a:defRPr/>
              </a:pPr>
              <a:t>3</a:t>
            </a:fld>
            <a:endParaRPr lang="es-EC"/>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accel="50000" decel="50000" fill="hold" grpId="0"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1000" fill="hold"/>
                                        <p:tgtEl>
                                          <p:spTgt spid="18433"/>
                                        </p:tgtEl>
                                        <p:attrNameLst>
                                          <p:attrName>ppt_x</p:attrName>
                                          <p:attrName>ppt_y</p:attrName>
                                        </p:attrNameLst>
                                      </p:cBhvr>
                                    </p:animMotion>
                                  </p:childTnLst>
                                </p:cTn>
                              </p:par>
                              <p:par>
                                <p:cTn id="7" presetID="10" presetClass="entr" presetSubtype="0" fill="hold" grpId="0" nodeType="withEffect">
                                  <p:stCondLst>
                                    <p:cond delay="0"/>
                                  </p:stCondLst>
                                  <p:childTnLst>
                                    <p:set>
                                      <p:cBhvr>
                                        <p:cTn id="8" dur="1" fill="hold">
                                          <p:stCondLst>
                                            <p:cond delay="0"/>
                                          </p:stCondLst>
                                        </p:cTn>
                                        <p:tgtEl>
                                          <p:spTgt spid="18434">
                                            <p:txEl>
                                              <p:pRg st="0" end="0"/>
                                            </p:txEl>
                                          </p:spTgt>
                                        </p:tgtEl>
                                        <p:attrNameLst>
                                          <p:attrName>style.visibility</p:attrName>
                                        </p:attrNameLst>
                                      </p:cBhvr>
                                      <p:to>
                                        <p:strVal val="visible"/>
                                      </p:to>
                                    </p:set>
                                    <p:animEffect transition="in" filter="fade">
                                      <p:cBhvr>
                                        <p:cTn id="9" dur="1000">
                                          <p:stCondLst>
                                            <p:cond delay="0"/>
                                          </p:stCondLst>
                                        </p:cTn>
                                        <p:tgtEl>
                                          <p:spTgt spid="18434">
                                            <p:txEl>
                                              <p:pRg st="0" end="0"/>
                                            </p:txEl>
                                          </p:spTgt>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18434">
                                            <p:txEl>
                                              <p:pRg st="2" end="2"/>
                                            </p:txEl>
                                          </p:spTgt>
                                        </p:tgtEl>
                                        <p:attrNameLst>
                                          <p:attrName>style.visibility</p:attrName>
                                        </p:attrNameLst>
                                      </p:cBhvr>
                                      <p:to>
                                        <p:strVal val="visible"/>
                                      </p:to>
                                    </p:set>
                                    <p:animEffect transition="in" filter="fade">
                                      <p:cBhvr>
                                        <p:cTn id="12" dur="1000">
                                          <p:stCondLst>
                                            <p:cond delay="0"/>
                                          </p:stCondLst>
                                        </p:cTn>
                                        <p:tgtEl>
                                          <p:spTgt spid="18434">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8434">
                                            <p:txEl>
                                              <p:pRg st="4" end="4"/>
                                            </p:txEl>
                                          </p:spTgt>
                                        </p:tgtEl>
                                        <p:attrNameLst>
                                          <p:attrName>style.visibility</p:attrName>
                                        </p:attrNameLst>
                                      </p:cBhvr>
                                      <p:to>
                                        <p:strVal val="visible"/>
                                      </p:to>
                                    </p:set>
                                    <p:animEffect transition="in" filter="fade">
                                      <p:cBhvr>
                                        <p:cTn id="15" dur="1000">
                                          <p:stCondLst>
                                            <p:cond delay="0"/>
                                          </p:stCondLst>
                                        </p:cTn>
                                        <p:tgtEl>
                                          <p:spTgt spid="1843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3" grpId="0"/>
      <p:bldP spid="18434"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1" name="Rectangle 2"/>
          <p:cNvSpPr>
            <a:spLocks noGrp="1"/>
          </p:cNvSpPr>
          <p:nvPr>
            <p:ph type="title"/>
          </p:nvPr>
        </p:nvSpPr>
        <p:spPr>
          <a:xfrm>
            <a:off x="1042988" y="333375"/>
            <a:ext cx="7467600" cy="1143000"/>
          </a:xfrm>
        </p:spPr>
        <p:txBody>
          <a:bodyPr/>
          <a:lstStyle/>
          <a:p>
            <a:pPr eaLnBrk="1" hangingPunct="1"/>
            <a:r>
              <a:rPr lang="es-EC" smtClean="0"/>
              <a:t>Estrategia Implementada</a:t>
            </a:r>
            <a:endParaRPr lang="es-ES" smtClean="0"/>
          </a:p>
        </p:txBody>
      </p:sp>
      <p:sp>
        <p:nvSpPr>
          <p:cNvPr id="20482" name="Rectangle 3"/>
          <p:cNvSpPr>
            <a:spLocks noGrp="1"/>
          </p:cNvSpPr>
          <p:nvPr>
            <p:ph type="body" idx="1"/>
          </p:nvPr>
        </p:nvSpPr>
        <p:spPr>
          <a:xfrm>
            <a:off x="250825" y="1628775"/>
            <a:ext cx="8569325" cy="2952750"/>
          </a:xfrm>
        </p:spPr>
        <p:txBody>
          <a:bodyPr/>
          <a:lstStyle/>
          <a:p>
            <a:pPr algn="just" eaLnBrk="1" hangingPunct="1">
              <a:lnSpc>
                <a:spcPct val="90000"/>
              </a:lnSpc>
              <a:buFont typeface="Wingdings 2" pitchFamily="18" charset="2"/>
              <a:buNone/>
            </a:pPr>
            <a:r>
              <a:rPr lang="es-EC" sz="2000" smtClean="0"/>
              <a:t>El sistema de seguridad fundamenta su desarrollo e implementación en tres puntos:</a:t>
            </a:r>
          </a:p>
          <a:p>
            <a:pPr algn="just" eaLnBrk="1" hangingPunct="1">
              <a:lnSpc>
                <a:spcPct val="90000"/>
              </a:lnSpc>
              <a:buFont typeface="Wingdings 2" pitchFamily="18" charset="2"/>
              <a:buNone/>
            </a:pPr>
            <a:endParaRPr lang="es-EC" sz="2600" smtClean="0"/>
          </a:p>
          <a:p>
            <a:pPr algn="just" eaLnBrk="1" hangingPunct="1">
              <a:lnSpc>
                <a:spcPct val="90000"/>
              </a:lnSpc>
            </a:pPr>
            <a:r>
              <a:rPr lang="es-EC" sz="2000" smtClean="0"/>
              <a:t>Monitoreo y Administración local o remota mediante LabView</a:t>
            </a:r>
          </a:p>
          <a:p>
            <a:pPr algn="just" eaLnBrk="1" hangingPunct="1">
              <a:lnSpc>
                <a:spcPct val="90000"/>
              </a:lnSpc>
            </a:pPr>
            <a:endParaRPr lang="es-EC" sz="2000" smtClean="0"/>
          </a:p>
          <a:p>
            <a:pPr algn="just" eaLnBrk="1" hangingPunct="1">
              <a:lnSpc>
                <a:spcPct val="90000"/>
              </a:lnSpc>
            </a:pPr>
            <a:r>
              <a:rPr lang="es-EC" sz="2000" smtClean="0"/>
              <a:t>Sistema de control de sensores mediante PIC18F4520</a:t>
            </a:r>
          </a:p>
          <a:p>
            <a:pPr algn="just" eaLnBrk="1" hangingPunct="1">
              <a:lnSpc>
                <a:spcPct val="90000"/>
              </a:lnSpc>
            </a:pPr>
            <a:endParaRPr lang="es-EC" sz="2000" smtClean="0"/>
          </a:p>
          <a:p>
            <a:pPr algn="just" eaLnBrk="1" hangingPunct="1">
              <a:lnSpc>
                <a:spcPct val="90000"/>
              </a:lnSpc>
            </a:pPr>
            <a:r>
              <a:rPr lang="es-EC" sz="2000" smtClean="0"/>
              <a:t>Base de Datos generada en MySQL</a:t>
            </a:r>
            <a:endParaRPr lang="es-ES" sz="2000" smtClean="0"/>
          </a:p>
        </p:txBody>
      </p:sp>
      <p:pic>
        <p:nvPicPr>
          <p:cNvPr id="20483" name="Picture 5" descr="labview"/>
          <p:cNvPicPr>
            <a:picLocks noChangeAspect="1" noChangeArrowheads="1"/>
          </p:cNvPicPr>
          <p:nvPr/>
        </p:nvPicPr>
        <p:blipFill>
          <a:blip r:embed="rId2"/>
          <a:srcRect/>
          <a:stretch>
            <a:fillRect/>
          </a:stretch>
        </p:blipFill>
        <p:spPr bwMode="auto">
          <a:xfrm>
            <a:off x="4211638" y="4652963"/>
            <a:ext cx="1225550" cy="935037"/>
          </a:xfrm>
          <a:prstGeom prst="rect">
            <a:avLst/>
          </a:prstGeom>
          <a:noFill/>
          <a:ln w="9525">
            <a:noFill/>
            <a:miter lim="800000"/>
            <a:headEnd/>
            <a:tailEnd/>
          </a:ln>
        </p:spPr>
      </p:pic>
      <p:pic>
        <p:nvPicPr>
          <p:cNvPr id="20484" name="Picture 7" descr="logo-mysql"/>
          <p:cNvPicPr>
            <a:picLocks noChangeAspect="1" noChangeArrowheads="1"/>
          </p:cNvPicPr>
          <p:nvPr/>
        </p:nvPicPr>
        <p:blipFill>
          <a:blip r:embed="rId3"/>
          <a:srcRect/>
          <a:stretch>
            <a:fillRect/>
          </a:stretch>
        </p:blipFill>
        <p:spPr bwMode="auto">
          <a:xfrm>
            <a:off x="6877050" y="5602288"/>
            <a:ext cx="1223963" cy="893762"/>
          </a:xfrm>
          <a:prstGeom prst="rect">
            <a:avLst/>
          </a:prstGeom>
          <a:noFill/>
          <a:ln w="9525">
            <a:noFill/>
            <a:miter lim="800000"/>
            <a:headEnd/>
            <a:tailEnd/>
          </a:ln>
        </p:spPr>
      </p:pic>
      <p:pic>
        <p:nvPicPr>
          <p:cNvPr id="20485" name="Picture 9" descr="24PIC18F4520IP"/>
          <p:cNvPicPr>
            <a:picLocks noChangeAspect="1" noChangeArrowheads="1"/>
          </p:cNvPicPr>
          <p:nvPr/>
        </p:nvPicPr>
        <p:blipFill>
          <a:blip r:embed="rId4"/>
          <a:srcRect/>
          <a:stretch>
            <a:fillRect/>
          </a:stretch>
        </p:blipFill>
        <p:spPr bwMode="auto">
          <a:xfrm>
            <a:off x="1114425" y="5297488"/>
            <a:ext cx="1296988" cy="1122362"/>
          </a:xfrm>
          <a:prstGeom prst="rect">
            <a:avLst/>
          </a:prstGeom>
          <a:noFill/>
          <a:ln w="9525">
            <a:noFill/>
            <a:miter lim="800000"/>
            <a:headEnd/>
            <a:tailEnd/>
          </a:ln>
        </p:spPr>
      </p:pic>
      <p:pic>
        <p:nvPicPr>
          <p:cNvPr id="20486" name="6 Imagen" descr="2.gif"/>
          <p:cNvPicPr>
            <a:picLocks noChangeAspect="1"/>
          </p:cNvPicPr>
          <p:nvPr/>
        </p:nvPicPr>
        <p:blipFill>
          <a:blip r:embed="rId5"/>
          <a:srcRect/>
          <a:stretch>
            <a:fillRect/>
          </a:stretch>
        </p:blipFill>
        <p:spPr bwMode="auto">
          <a:xfrm>
            <a:off x="7643813" y="428625"/>
            <a:ext cx="895350" cy="895350"/>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accel="50000" decel="50000" fill="hold" grpId="0"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500" fill="hold"/>
                                        <p:tgtEl>
                                          <p:spTgt spid="20481"/>
                                        </p:tgtEl>
                                        <p:attrNameLst>
                                          <p:attrName>ppt_x</p:attrName>
                                          <p:attrName>ppt_y</p:attrName>
                                        </p:attrNameLst>
                                      </p:cBhvr>
                                    </p:animMotion>
                                  </p:childTnLst>
                                </p:cTn>
                              </p:par>
                              <p:par>
                                <p:cTn id="7" presetID="4" presetClass="entr" presetSubtype="16" fill="hold" grpId="0" nodeType="withEffect">
                                  <p:stCondLst>
                                    <p:cond delay="0"/>
                                  </p:stCondLst>
                                  <p:childTnLst>
                                    <p:set>
                                      <p:cBhvr>
                                        <p:cTn id="8" dur="1" fill="hold">
                                          <p:stCondLst>
                                            <p:cond delay="0"/>
                                          </p:stCondLst>
                                        </p:cTn>
                                        <p:tgtEl>
                                          <p:spTgt spid="20482">
                                            <p:txEl>
                                              <p:pRg st="0" end="0"/>
                                            </p:txEl>
                                          </p:spTgt>
                                        </p:tgtEl>
                                        <p:attrNameLst>
                                          <p:attrName>style.visibility</p:attrName>
                                        </p:attrNameLst>
                                      </p:cBhvr>
                                      <p:to>
                                        <p:strVal val="visible"/>
                                      </p:to>
                                    </p:set>
                                    <p:animEffect transition="in" filter="box(in)">
                                      <p:cBhvr>
                                        <p:cTn id="9" dur="500"/>
                                        <p:tgtEl>
                                          <p:spTgt spid="20482">
                                            <p:txEl>
                                              <p:pRg st="0" end="0"/>
                                            </p:txEl>
                                          </p:spTgt>
                                        </p:tgtEl>
                                      </p:cBhvr>
                                    </p:animEffect>
                                  </p:childTnLst>
                                </p:cTn>
                              </p:par>
                              <p:par>
                                <p:cTn id="10" presetID="4" presetClass="entr" presetSubtype="16" fill="hold" grpId="0" nodeType="withEffect">
                                  <p:stCondLst>
                                    <p:cond delay="0"/>
                                  </p:stCondLst>
                                  <p:childTnLst>
                                    <p:set>
                                      <p:cBhvr>
                                        <p:cTn id="11" dur="1" fill="hold">
                                          <p:stCondLst>
                                            <p:cond delay="0"/>
                                          </p:stCondLst>
                                        </p:cTn>
                                        <p:tgtEl>
                                          <p:spTgt spid="20482">
                                            <p:txEl>
                                              <p:pRg st="2" end="2"/>
                                            </p:txEl>
                                          </p:spTgt>
                                        </p:tgtEl>
                                        <p:attrNameLst>
                                          <p:attrName>style.visibility</p:attrName>
                                        </p:attrNameLst>
                                      </p:cBhvr>
                                      <p:to>
                                        <p:strVal val="visible"/>
                                      </p:to>
                                    </p:set>
                                    <p:animEffect transition="in" filter="box(in)">
                                      <p:cBhvr>
                                        <p:cTn id="12" dur="500"/>
                                        <p:tgtEl>
                                          <p:spTgt spid="20482">
                                            <p:txEl>
                                              <p:pRg st="2" end="2"/>
                                            </p:txEl>
                                          </p:spTgt>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20482">
                                            <p:txEl>
                                              <p:pRg st="4" end="4"/>
                                            </p:txEl>
                                          </p:spTgt>
                                        </p:tgtEl>
                                        <p:attrNameLst>
                                          <p:attrName>style.visibility</p:attrName>
                                        </p:attrNameLst>
                                      </p:cBhvr>
                                      <p:to>
                                        <p:strVal val="visible"/>
                                      </p:to>
                                    </p:set>
                                    <p:animEffect transition="in" filter="box(in)">
                                      <p:cBhvr>
                                        <p:cTn id="15" dur="500"/>
                                        <p:tgtEl>
                                          <p:spTgt spid="20482">
                                            <p:txEl>
                                              <p:pRg st="4" end="4"/>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20482">
                                            <p:txEl>
                                              <p:pRg st="6" end="6"/>
                                            </p:txEl>
                                          </p:spTgt>
                                        </p:tgtEl>
                                        <p:attrNameLst>
                                          <p:attrName>style.visibility</p:attrName>
                                        </p:attrNameLst>
                                      </p:cBhvr>
                                      <p:to>
                                        <p:strVal val="visible"/>
                                      </p:to>
                                    </p:set>
                                    <p:animEffect transition="in" filter="box(in)">
                                      <p:cBhvr>
                                        <p:cTn id="18" dur="500"/>
                                        <p:tgtEl>
                                          <p:spTgt spid="2048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1" grpId="0"/>
      <p:bldP spid="20482"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5" name="1 Título"/>
          <p:cNvSpPr>
            <a:spLocks noGrp="1"/>
          </p:cNvSpPr>
          <p:nvPr>
            <p:ph type="title"/>
          </p:nvPr>
        </p:nvSpPr>
        <p:spPr/>
        <p:txBody>
          <a:bodyPr/>
          <a:lstStyle/>
          <a:p>
            <a:pPr algn="ctr" eaLnBrk="1" hangingPunct="1"/>
            <a:r>
              <a:rPr lang="es-EC" smtClean="0"/>
              <a:t>Alcance del Proyecto</a:t>
            </a:r>
          </a:p>
        </p:txBody>
      </p:sp>
      <p:sp>
        <p:nvSpPr>
          <p:cNvPr id="21506" name="2 Marcador de contenido"/>
          <p:cNvSpPr>
            <a:spLocks noGrp="1"/>
          </p:cNvSpPr>
          <p:nvPr>
            <p:ph idx="1"/>
          </p:nvPr>
        </p:nvSpPr>
        <p:spPr>
          <a:xfrm>
            <a:off x="250825" y="1341438"/>
            <a:ext cx="7467600" cy="4857750"/>
          </a:xfrm>
        </p:spPr>
        <p:txBody>
          <a:bodyPr/>
          <a:lstStyle/>
          <a:p>
            <a:pPr algn="just" eaLnBrk="1" hangingPunct="1"/>
            <a:r>
              <a:rPr lang="es-ES" sz="1800" i="1" smtClean="0"/>
              <a:t>El Sistema de Seguridad Domiciliaria busca brindar al usuario una herramienta sencilla y accesible con un alto grado de respuesta ante amenazas reales en entornos variados.</a:t>
            </a:r>
            <a:endParaRPr lang="es-ES" sz="1000" i="1" smtClean="0"/>
          </a:p>
          <a:p>
            <a:pPr algn="just" eaLnBrk="1" hangingPunct="1"/>
            <a:endParaRPr lang="es-ES" sz="1800" i="1" smtClean="0"/>
          </a:p>
          <a:p>
            <a:pPr algn="just" eaLnBrk="1" hangingPunct="1"/>
            <a:r>
              <a:rPr lang="es-ES" sz="1800" i="1" smtClean="0"/>
              <a:t>El sistema se centra en:</a:t>
            </a:r>
            <a:endParaRPr lang="es-EC" sz="1800" i="1" smtClean="0"/>
          </a:p>
          <a:p>
            <a:pPr lvl="1" eaLnBrk="1" hangingPunct="1">
              <a:lnSpc>
                <a:spcPct val="150000"/>
              </a:lnSpc>
            </a:pPr>
            <a:r>
              <a:rPr lang="es-ES" sz="1600" i="1" smtClean="0"/>
              <a:t>Seguridad en puertas y ventanas.</a:t>
            </a:r>
            <a:endParaRPr lang="es-EC" sz="1600" i="1" smtClean="0"/>
          </a:p>
          <a:p>
            <a:pPr lvl="1" eaLnBrk="1" hangingPunct="1">
              <a:lnSpc>
                <a:spcPct val="150000"/>
              </a:lnSpc>
            </a:pPr>
            <a:r>
              <a:rPr lang="es-ES" sz="1600" i="1" smtClean="0"/>
              <a:t>Seguridad interna mediante sensores de movimiento.</a:t>
            </a:r>
            <a:endParaRPr lang="es-EC" sz="1600" i="1" smtClean="0"/>
          </a:p>
          <a:p>
            <a:pPr lvl="1" eaLnBrk="1" hangingPunct="1">
              <a:lnSpc>
                <a:spcPct val="150000"/>
              </a:lnSpc>
            </a:pPr>
            <a:r>
              <a:rPr lang="es-ES" sz="1600" i="1" smtClean="0"/>
              <a:t>Generación de alarmas.</a:t>
            </a:r>
            <a:endParaRPr lang="es-EC" sz="1600" i="1" smtClean="0"/>
          </a:p>
          <a:p>
            <a:pPr lvl="1" eaLnBrk="1" hangingPunct="1">
              <a:lnSpc>
                <a:spcPct val="150000"/>
              </a:lnSpc>
            </a:pPr>
            <a:r>
              <a:rPr lang="es-ES" sz="1600" i="1" smtClean="0"/>
              <a:t>Monitoreo interior domiciliario a través de cámaras de seguridad.</a:t>
            </a:r>
            <a:endParaRPr lang="es-EC" sz="1600" i="1" smtClean="0"/>
          </a:p>
          <a:p>
            <a:pPr lvl="1" eaLnBrk="1" hangingPunct="1">
              <a:lnSpc>
                <a:spcPct val="150000"/>
              </a:lnSpc>
            </a:pPr>
            <a:r>
              <a:rPr lang="es-ES" sz="1600" i="1" smtClean="0"/>
              <a:t>Simulación de presencia (encendido automático y manual de luces).</a:t>
            </a:r>
            <a:endParaRPr lang="es-EC" sz="1600" i="1" smtClean="0"/>
          </a:p>
          <a:p>
            <a:pPr lvl="1" eaLnBrk="1" hangingPunct="1">
              <a:lnSpc>
                <a:spcPct val="150000"/>
              </a:lnSpc>
            </a:pPr>
            <a:r>
              <a:rPr lang="es-ES" sz="1600" i="1" smtClean="0"/>
              <a:t>Monitoreo domiciliario a través de un equipo remoto mediante Internet.</a:t>
            </a:r>
            <a:endParaRPr lang="es-EC" sz="1600" i="1" smtClean="0"/>
          </a:p>
          <a:p>
            <a:pPr eaLnBrk="1" hangingPunct="1"/>
            <a:endParaRPr lang="es-EC" sz="1600" i="1" smtClean="0"/>
          </a:p>
        </p:txBody>
      </p:sp>
      <p:sp>
        <p:nvSpPr>
          <p:cNvPr id="4" name="3 Marcador de pie de página"/>
          <p:cNvSpPr>
            <a:spLocks noGrp="1"/>
          </p:cNvSpPr>
          <p:nvPr>
            <p:ph type="ftr" sz="quarter" idx="11"/>
          </p:nvPr>
        </p:nvSpPr>
        <p:spPr/>
        <p:txBody>
          <a:bodyPr/>
          <a:lstStyle/>
          <a:p>
            <a:pPr>
              <a:defRPr/>
            </a:pPr>
            <a:r>
              <a:rPr lang="es-EC"/>
              <a:t>José  Luis Apolo C. - Erik Torres B.</a:t>
            </a:r>
          </a:p>
        </p:txBody>
      </p:sp>
      <p:sp>
        <p:nvSpPr>
          <p:cNvPr id="5" name="4 Marcador de número de diapositiva"/>
          <p:cNvSpPr>
            <a:spLocks noGrp="1"/>
          </p:cNvSpPr>
          <p:nvPr>
            <p:ph type="sldNum" sz="quarter" idx="12"/>
          </p:nvPr>
        </p:nvSpPr>
        <p:spPr/>
        <p:txBody>
          <a:bodyPr/>
          <a:lstStyle/>
          <a:p>
            <a:pPr>
              <a:defRPr/>
            </a:pPr>
            <a:fld id="{F42284ED-6CAA-4774-996B-5C2107A47431}" type="slidenum">
              <a:rPr lang="es-EC"/>
              <a:pPr>
                <a:defRPr/>
              </a:pPr>
              <a:t>5</a:t>
            </a:fld>
            <a:endParaRPr lang="es-EC"/>
          </a:p>
        </p:txBody>
      </p:sp>
      <p:pic>
        <p:nvPicPr>
          <p:cNvPr id="21509" name="Picture 6"/>
          <p:cNvPicPr>
            <a:picLocks noChangeAspect="1" noChangeArrowheads="1"/>
          </p:cNvPicPr>
          <p:nvPr/>
        </p:nvPicPr>
        <p:blipFill>
          <a:blip r:embed="rId3"/>
          <a:srcRect/>
          <a:stretch>
            <a:fillRect/>
          </a:stretch>
        </p:blipFill>
        <p:spPr bwMode="auto">
          <a:xfrm>
            <a:off x="6084888" y="2060575"/>
            <a:ext cx="3059112" cy="2114550"/>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fill="hold" grpId="0"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500" fill="hold"/>
                                        <p:tgtEl>
                                          <p:spTgt spid="21505"/>
                                        </p:tgtEl>
                                        <p:attrNameLst>
                                          <p:attrName>ppt_x</p:attrName>
                                          <p:attrName>ppt_y</p:attrName>
                                        </p:attrNameLst>
                                      </p:cBhvr>
                                    </p:animMotion>
                                  </p:childTnLst>
                                </p:cTn>
                              </p:par>
                              <p:par>
                                <p:cTn id="7" presetID="16" presetClass="entr" presetSubtype="26" fill="hold" grpId="0" nodeType="withEffect">
                                  <p:stCondLst>
                                    <p:cond delay="0"/>
                                  </p:stCondLst>
                                  <p:childTnLst>
                                    <p:set>
                                      <p:cBhvr>
                                        <p:cTn id="8" dur="1" fill="hold">
                                          <p:stCondLst>
                                            <p:cond delay="0"/>
                                          </p:stCondLst>
                                        </p:cTn>
                                        <p:tgtEl>
                                          <p:spTgt spid="21506">
                                            <p:txEl>
                                              <p:pRg st="0" end="0"/>
                                            </p:txEl>
                                          </p:spTgt>
                                        </p:tgtEl>
                                        <p:attrNameLst>
                                          <p:attrName>style.visibility</p:attrName>
                                        </p:attrNameLst>
                                      </p:cBhvr>
                                      <p:to>
                                        <p:strVal val="visible"/>
                                      </p:to>
                                    </p:set>
                                    <p:animEffect transition="in" filter="barn(inHorizontal)">
                                      <p:cBhvr>
                                        <p:cTn id="9" dur="500"/>
                                        <p:tgtEl>
                                          <p:spTgt spid="21506">
                                            <p:txEl>
                                              <p:pRg st="0" end="0"/>
                                            </p:txEl>
                                          </p:spTgt>
                                        </p:tgtEl>
                                      </p:cBhvr>
                                    </p:animEffect>
                                  </p:childTnLst>
                                </p:cTn>
                              </p:par>
                              <p:par>
                                <p:cTn id="10" presetID="16" presetClass="entr" presetSubtype="26" fill="hold" grpId="0" nodeType="withEffect">
                                  <p:stCondLst>
                                    <p:cond delay="0"/>
                                  </p:stCondLst>
                                  <p:childTnLst>
                                    <p:set>
                                      <p:cBhvr>
                                        <p:cTn id="11" dur="1" fill="hold">
                                          <p:stCondLst>
                                            <p:cond delay="0"/>
                                          </p:stCondLst>
                                        </p:cTn>
                                        <p:tgtEl>
                                          <p:spTgt spid="21506">
                                            <p:txEl>
                                              <p:pRg st="2" end="2"/>
                                            </p:txEl>
                                          </p:spTgt>
                                        </p:tgtEl>
                                        <p:attrNameLst>
                                          <p:attrName>style.visibility</p:attrName>
                                        </p:attrNameLst>
                                      </p:cBhvr>
                                      <p:to>
                                        <p:strVal val="visible"/>
                                      </p:to>
                                    </p:set>
                                    <p:animEffect transition="in" filter="barn(inHorizontal)">
                                      <p:cBhvr>
                                        <p:cTn id="12" dur="500"/>
                                        <p:tgtEl>
                                          <p:spTgt spid="21506">
                                            <p:txEl>
                                              <p:pRg st="2" end="2"/>
                                            </p:txEl>
                                          </p:spTgt>
                                        </p:tgtEl>
                                      </p:cBhvr>
                                    </p:animEffect>
                                  </p:childTnLst>
                                </p:cTn>
                              </p:par>
                              <p:par>
                                <p:cTn id="13" presetID="16" presetClass="entr" presetSubtype="26" fill="hold" grpId="0" nodeType="withEffect">
                                  <p:stCondLst>
                                    <p:cond delay="0"/>
                                  </p:stCondLst>
                                  <p:childTnLst>
                                    <p:set>
                                      <p:cBhvr>
                                        <p:cTn id="14" dur="1" fill="hold">
                                          <p:stCondLst>
                                            <p:cond delay="0"/>
                                          </p:stCondLst>
                                        </p:cTn>
                                        <p:tgtEl>
                                          <p:spTgt spid="21506">
                                            <p:txEl>
                                              <p:pRg st="3" end="3"/>
                                            </p:txEl>
                                          </p:spTgt>
                                        </p:tgtEl>
                                        <p:attrNameLst>
                                          <p:attrName>style.visibility</p:attrName>
                                        </p:attrNameLst>
                                      </p:cBhvr>
                                      <p:to>
                                        <p:strVal val="visible"/>
                                      </p:to>
                                    </p:set>
                                    <p:animEffect transition="in" filter="barn(inHorizontal)">
                                      <p:cBhvr>
                                        <p:cTn id="15" dur="500"/>
                                        <p:tgtEl>
                                          <p:spTgt spid="21506">
                                            <p:txEl>
                                              <p:pRg st="3" end="3"/>
                                            </p:txEl>
                                          </p:spTgt>
                                        </p:tgtEl>
                                      </p:cBhvr>
                                    </p:animEffect>
                                  </p:childTnLst>
                                </p:cTn>
                              </p:par>
                              <p:par>
                                <p:cTn id="16" presetID="16" presetClass="entr" presetSubtype="26" fill="hold" grpId="0" nodeType="withEffect">
                                  <p:stCondLst>
                                    <p:cond delay="0"/>
                                  </p:stCondLst>
                                  <p:childTnLst>
                                    <p:set>
                                      <p:cBhvr>
                                        <p:cTn id="17" dur="1" fill="hold">
                                          <p:stCondLst>
                                            <p:cond delay="0"/>
                                          </p:stCondLst>
                                        </p:cTn>
                                        <p:tgtEl>
                                          <p:spTgt spid="21506">
                                            <p:txEl>
                                              <p:pRg st="4" end="4"/>
                                            </p:txEl>
                                          </p:spTgt>
                                        </p:tgtEl>
                                        <p:attrNameLst>
                                          <p:attrName>style.visibility</p:attrName>
                                        </p:attrNameLst>
                                      </p:cBhvr>
                                      <p:to>
                                        <p:strVal val="visible"/>
                                      </p:to>
                                    </p:set>
                                    <p:animEffect transition="in" filter="barn(inHorizontal)">
                                      <p:cBhvr>
                                        <p:cTn id="18" dur="500"/>
                                        <p:tgtEl>
                                          <p:spTgt spid="21506">
                                            <p:txEl>
                                              <p:pRg st="4" end="4"/>
                                            </p:txEl>
                                          </p:spTgt>
                                        </p:tgtEl>
                                      </p:cBhvr>
                                    </p:animEffect>
                                  </p:childTnLst>
                                </p:cTn>
                              </p:par>
                              <p:par>
                                <p:cTn id="19" presetID="16" presetClass="entr" presetSubtype="26" fill="hold" grpId="0" nodeType="withEffect">
                                  <p:stCondLst>
                                    <p:cond delay="0"/>
                                  </p:stCondLst>
                                  <p:childTnLst>
                                    <p:set>
                                      <p:cBhvr>
                                        <p:cTn id="20" dur="1" fill="hold">
                                          <p:stCondLst>
                                            <p:cond delay="0"/>
                                          </p:stCondLst>
                                        </p:cTn>
                                        <p:tgtEl>
                                          <p:spTgt spid="21506">
                                            <p:txEl>
                                              <p:pRg st="5" end="5"/>
                                            </p:txEl>
                                          </p:spTgt>
                                        </p:tgtEl>
                                        <p:attrNameLst>
                                          <p:attrName>style.visibility</p:attrName>
                                        </p:attrNameLst>
                                      </p:cBhvr>
                                      <p:to>
                                        <p:strVal val="visible"/>
                                      </p:to>
                                    </p:set>
                                    <p:animEffect transition="in" filter="barn(inHorizontal)">
                                      <p:cBhvr>
                                        <p:cTn id="21" dur="500"/>
                                        <p:tgtEl>
                                          <p:spTgt spid="21506">
                                            <p:txEl>
                                              <p:pRg st="5" end="5"/>
                                            </p:txEl>
                                          </p:spTgt>
                                        </p:tgtEl>
                                      </p:cBhvr>
                                    </p:animEffect>
                                  </p:childTnLst>
                                </p:cTn>
                              </p:par>
                              <p:par>
                                <p:cTn id="22" presetID="16" presetClass="entr" presetSubtype="26" fill="hold" grpId="0" nodeType="withEffect">
                                  <p:stCondLst>
                                    <p:cond delay="0"/>
                                  </p:stCondLst>
                                  <p:childTnLst>
                                    <p:set>
                                      <p:cBhvr>
                                        <p:cTn id="23" dur="1" fill="hold">
                                          <p:stCondLst>
                                            <p:cond delay="0"/>
                                          </p:stCondLst>
                                        </p:cTn>
                                        <p:tgtEl>
                                          <p:spTgt spid="21506">
                                            <p:txEl>
                                              <p:pRg st="6" end="6"/>
                                            </p:txEl>
                                          </p:spTgt>
                                        </p:tgtEl>
                                        <p:attrNameLst>
                                          <p:attrName>style.visibility</p:attrName>
                                        </p:attrNameLst>
                                      </p:cBhvr>
                                      <p:to>
                                        <p:strVal val="visible"/>
                                      </p:to>
                                    </p:set>
                                    <p:animEffect transition="in" filter="barn(inHorizontal)">
                                      <p:cBhvr>
                                        <p:cTn id="24" dur="500"/>
                                        <p:tgtEl>
                                          <p:spTgt spid="21506">
                                            <p:txEl>
                                              <p:pRg st="6" end="6"/>
                                            </p:txEl>
                                          </p:spTgt>
                                        </p:tgtEl>
                                      </p:cBhvr>
                                    </p:animEffect>
                                  </p:childTnLst>
                                </p:cTn>
                              </p:par>
                              <p:par>
                                <p:cTn id="25" presetID="16" presetClass="entr" presetSubtype="26" fill="hold" grpId="0" nodeType="withEffect">
                                  <p:stCondLst>
                                    <p:cond delay="0"/>
                                  </p:stCondLst>
                                  <p:childTnLst>
                                    <p:set>
                                      <p:cBhvr>
                                        <p:cTn id="26" dur="1" fill="hold">
                                          <p:stCondLst>
                                            <p:cond delay="0"/>
                                          </p:stCondLst>
                                        </p:cTn>
                                        <p:tgtEl>
                                          <p:spTgt spid="21506">
                                            <p:txEl>
                                              <p:pRg st="7" end="7"/>
                                            </p:txEl>
                                          </p:spTgt>
                                        </p:tgtEl>
                                        <p:attrNameLst>
                                          <p:attrName>style.visibility</p:attrName>
                                        </p:attrNameLst>
                                      </p:cBhvr>
                                      <p:to>
                                        <p:strVal val="visible"/>
                                      </p:to>
                                    </p:set>
                                    <p:animEffect transition="in" filter="barn(inHorizontal)">
                                      <p:cBhvr>
                                        <p:cTn id="27" dur="500"/>
                                        <p:tgtEl>
                                          <p:spTgt spid="21506">
                                            <p:txEl>
                                              <p:pRg st="7" end="7"/>
                                            </p:txEl>
                                          </p:spTgt>
                                        </p:tgtEl>
                                      </p:cBhvr>
                                    </p:animEffect>
                                  </p:childTnLst>
                                </p:cTn>
                              </p:par>
                              <p:par>
                                <p:cTn id="28" presetID="16" presetClass="entr" presetSubtype="26" fill="hold" grpId="0" nodeType="withEffect">
                                  <p:stCondLst>
                                    <p:cond delay="0"/>
                                  </p:stCondLst>
                                  <p:childTnLst>
                                    <p:set>
                                      <p:cBhvr>
                                        <p:cTn id="29" dur="1" fill="hold">
                                          <p:stCondLst>
                                            <p:cond delay="0"/>
                                          </p:stCondLst>
                                        </p:cTn>
                                        <p:tgtEl>
                                          <p:spTgt spid="21506">
                                            <p:txEl>
                                              <p:pRg st="8" end="8"/>
                                            </p:txEl>
                                          </p:spTgt>
                                        </p:tgtEl>
                                        <p:attrNameLst>
                                          <p:attrName>style.visibility</p:attrName>
                                        </p:attrNameLst>
                                      </p:cBhvr>
                                      <p:to>
                                        <p:strVal val="visible"/>
                                      </p:to>
                                    </p:set>
                                    <p:animEffect transition="in" filter="barn(inHorizontal)">
                                      <p:cBhvr>
                                        <p:cTn id="30" dur="500"/>
                                        <p:tgtEl>
                                          <p:spTgt spid="2150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5" grpId="0"/>
      <p:bldP spid="21506"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3 Marcador de pie de página"/>
          <p:cNvSpPr>
            <a:spLocks noGrp="1"/>
          </p:cNvSpPr>
          <p:nvPr>
            <p:ph type="ftr" sz="quarter" idx="11"/>
          </p:nvPr>
        </p:nvSpPr>
        <p:spPr/>
        <p:txBody>
          <a:bodyPr/>
          <a:lstStyle/>
          <a:p>
            <a:pPr>
              <a:defRPr/>
            </a:pPr>
            <a:r>
              <a:rPr lang="es-EC"/>
              <a:t>José  Luis Apolo C. - Erik Torres B.</a:t>
            </a:r>
          </a:p>
        </p:txBody>
      </p:sp>
      <p:sp>
        <p:nvSpPr>
          <p:cNvPr id="5" name="4 Marcador de número de diapositiva"/>
          <p:cNvSpPr>
            <a:spLocks noGrp="1"/>
          </p:cNvSpPr>
          <p:nvPr>
            <p:ph type="sldNum" sz="quarter" idx="12"/>
          </p:nvPr>
        </p:nvSpPr>
        <p:spPr/>
        <p:txBody>
          <a:bodyPr/>
          <a:lstStyle/>
          <a:p>
            <a:pPr>
              <a:defRPr/>
            </a:pPr>
            <a:fld id="{C3DCEE15-DF62-43B6-AE23-9D01E883A5F0}" type="slidenum">
              <a:rPr lang="es-EC"/>
              <a:pPr>
                <a:defRPr/>
              </a:pPr>
              <a:t>6</a:t>
            </a:fld>
            <a:endParaRPr lang="es-EC"/>
          </a:p>
        </p:txBody>
      </p:sp>
      <p:sp>
        <p:nvSpPr>
          <p:cNvPr id="23555" name="Text Box 6"/>
          <p:cNvSpPr txBox="1">
            <a:spLocks noChangeArrowheads="1"/>
          </p:cNvSpPr>
          <p:nvPr/>
        </p:nvSpPr>
        <p:spPr bwMode="auto">
          <a:xfrm>
            <a:off x="428625" y="571500"/>
            <a:ext cx="8064500" cy="844550"/>
          </a:xfrm>
          <a:prstGeom prst="rect">
            <a:avLst/>
          </a:prstGeom>
          <a:noFill/>
          <a:ln w="9525" algn="ctr">
            <a:noFill/>
            <a:miter lim="800000"/>
            <a:headEnd/>
            <a:tailEnd/>
          </a:ln>
        </p:spPr>
        <p:txBody>
          <a:bodyPr lIns="45720" rIns="45720" anchor="ctr"/>
          <a:lstStyle/>
          <a:p>
            <a:pPr algn="ctr"/>
            <a:r>
              <a:rPr lang="es-EC" sz="4600">
                <a:latin typeface="Franklin Gothic Book" pitchFamily="34" charset="0"/>
              </a:rPr>
              <a:t>Limitaciones del Proyecto</a:t>
            </a:r>
            <a:endParaRPr lang="es-ES" sz="4600">
              <a:latin typeface="Franklin Gothic Book" pitchFamily="34" charset="0"/>
            </a:endParaRPr>
          </a:p>
        </p:txBody>
      </p:sp>
      <p:sp>
        <p:nvSpPr>
          <p:cNvPr id="23556" name="Text Box 7"/>
          <p:cNvSpPr txBox="1">
            <a:spLocks noChangeArrowheads="1"/>
          </p:cNvSpPr>
          <p:nvPr/>
        </p:nvSpPr>
        <p:spPr bwMode="auto">
          <a:xfrm>
            <a:off x="611188" y="1700213"/>
            <a:ext cx="8102600" cy="4806950"/>
          </a:xfrm>
          <a:prstGeom prst="rect">
            <a:avLst/>
          </a:prstGeom>
          <a:noFill/>
          <a:ln w="9525">
            <a:noFill/>
            <a:miter lim="800000"/>
            <a:headEnd/>
            <a:tailEnd/>
          </a:ln>
        </p:spPr>
        <p:txBody>
          <a:bodyPr>
            <a:spAutoFit/>
          </a:bodyPr>
          <a:lstStyle/>
          <a:p>
            <a:pPr algn="just">
              <a:spcBef>
                <a:spcPct val="50000"/>
              </a:spcBef>
              <a:buFontTx/>
              <a:buChar char="•"/>
            </a:pPr>
            <a:r>
              <a:rPr lang="es-EC" sz="3000"/>
              <a:t>  </a:t>
            </a:r>
            <a:r>
              <a:rPr lang="es-EC"/>
              <a:t>El sistema requiere que el usuario se encuentre siempre pendiente de la pantalla del sistema para notar cualquier evento ocurrido en el mismo.</a:t>
            </a:r>
          </a:p>
          <a:p>
            <a:pPr>
              <a:spcBef>
                <a:spcPct val="50000"/>
              </a:spcBef>
            </a:pPr>
            <a:endParaRPr lang="es-ES"/>
          </a:p>
          <a:p>
            <a:pPr algn="just">
              <a:spcBef>
                <a:spcPct val="50000"/>
              </a:spcBef>
              <a:buFontTx/>
              <a:buChar char="•"/>
            </a:pPr>
            <a:r>
              <a:rPr lang="es-EC" sz="3000"/>
              <a:t>  </a:t>
            </a:r>
            <a:r>
              <a:rPr lang="es-EC"/>
              <a:t>El sistema de seguridad limita el numero de sensores, ya que el exceso puede desestabilizar el sistema.</a:t>
            </a:r>
          </a:p>
          <a:p>
            <a:pPr algn="just">
              <a:spcBef>
                <a:spcPct val="50000"/>
              </a:spcBef>
            </a:pPr>
            <a:endParaRPr lang="es-ES"/>
          </a:p>
          <a:p>
            <a:pPr algn="just">
              <a:spcBef>
                <a:spcPct val="50000"/>
              </a:spcBef>
              <a:buFontTx/>
              <a:buChar char="•"/>
            </a:pPr>
            <a:r>
              <a:rPr lang="es-EC" sz="3000"/>
              <a:t>  </a:t>
            </a:r>
            <a:r>
              <a:rPr lang="es-EC"/>
              <a:t>Ancha de banda de conexión a Internet.</a:t>
            </a:r>
          </a:p>
          <a:p>
            <a:pPr algn="just">
              <a:spcBef>
                <a:spcPct val="50000"/>
              </a:spcBef>
              <a:buFontTx/>
              <a:buChar char="•"/>
            </a:pPr>
            <a:endParaRPr lang="es-EC"/>
          </a:p>
          <a:p>
            <a:pPr algn="just">
              <a:spcBef>
                <a:spcPct val="50000"/>
              </a:spcBef>
              <a:buFontTx/>
              <a:buChar char="•"/>
            </a:pPr>
            <a:r>
              <a:rPr lang="es-EC" sz="3000"/>
              <a:t>  </a:t>
            </a:r>
            <a:r>
              <a:rPr lang="es-EC"/>
              <a:t>La resolución y tipo de cámaras empleadas en el sistema.</a:t>
            </a:r>
            <a:endParaRPr lang="es-ES"/>
          </a:p>
          <a:p>
            <a:pPr algn="just">
              <a:spcBef>
                <a:spcPct val="50000"/>
              </a:spcBef>
              <a:buFontTx/>
              <a:buChar char="•"/>
            </a:pPr>
            <a:endParaRPr lang="es-ES"/>
          </a:p>
        </p:txBody>
      </p:sp>
      <p:pic>
        <p:nvPicPr>
          <p:cNvPr id="23557" name="Picture 2" descr="C:\Users\user\Desktop\stopw.gif"/>
          <p:cNvPicPr>
            <a:picLocks noChangeAspect="1" noChangeArrowheads="1" noCrop="1"/>
          </p:cNvPicPr>
          <p:nvPr/>
        </p:nvPicPr>
        <p:blipFill>
          <a:blip r:embed="rId3"/>
          <a:srcRect/>
          <a:stretch>
            <a:fillRect/>
          </a:stretch>
        </p:blipFill>
        <p:spPr bwMode="auto">
          <a:xfrm>
            <a:off x="6500813" y="4214813"/>
            <a:ext cx="476250" cy="571500"/>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23555"/>
                                        </p:tgtEl>
                                        <p:attrNameLst>
                                          <p:attrName>style.visibility</p:attrName>
                                        </p:attrNameLst>
                                      </p:cBhvr>
                                      <p:to>
                                        <p:strVal val="visible"/>
                                      </p:to>
                                    </p:set>
                                    <p:anim calcmode="lin" valueType="num">
                                      <p:cBhvr>
                                        <p:cTn id="7" dur="500" decel="50000" fill="hold">
                                          <p:stCondLst>
                                            <p:cond delay="0"/>
                                          </p:stCondLst>
                                        </p:cTn>
                                        <p:tgtEl>
                                          <p:spTgt spid="2355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355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3555"/>
                                        </p:tgtEl>
                                        <p:attrNameLst>
                                          <p:attrName>ppt_w</p:attrName>
                                        </p:attrNameLst>
                                      </p:cBhvr>
                                      <p:tavLst>
                                        <p:tav tm="0">
                                          <p:val>
                                            <p:strVal val="#ppt_w*.05"/>
                                          </p:val>
                                        </p:tav>
                                        <p:tav tm="100000">
                                          <p:val>
                                            <p:strVal val="#ppt_w"/>
                                          </p:val>
                                        </p:tav>
                                      </p:tavLst>
                                    </p:anim>
                                    <p:anim calcmode="lin" valueType="num">
                                      <p:cBhvr>
                                        <p:cTn id="10" dur="1000" fill="hold"/>
                                        <p:tgtEl>
                                          <p:spTgt spid="2355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355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355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355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3555"/>
                                        </p:tgtEl>
                                      </p:cBhvr>
                                    </p:animEffect>
                                  </p:childTnLst>
                                </p:cTn>
                              </p:par>
                              <p:par>
                                <p:cTn id="15" presetID="2" presetClass="entr" presetSubtype="6" fill="hold" grpId="0" nodeType="withEffect">
                                  <p:stCondLst>
                                    <p:cond delay="0"/>
                                  </p:stCondLst>
                                  <p:childTnLst>
                                    <p:set>
                                      <p:cBhvr>
                                        <p:cTn id="16" dur="1" fill="hold">
                                          <p:stCondLst>
                                            <p:cond delay="0"/>
                                          </p:stCondLst>
                                        </p:cTn>
                                        <p:tgtEl>
                                          <p:spTgt spid="23556"/>
                                        </p:tgtEl>
                                        <p:attrNameLst>
                                          <p:attrName>style.visibility</p:attrName>
                                        </p:attrNameLst>
                                      </p:cBhvr>
                                      <p:to>
                                        <p:strVal val="visible"/>
                                      </p:to>
                                    </p:set>
                                    <p:anim calcmode="lin" valueType="num">
                                      <p:cBhvr additive="base">
                                        <p:cTn id="17" dur="500" fill="hold"/>
                                        <p:tgtEl>
                                          <p:spTgt spid="23556"/>
                                        </p:tgtEl>
                                        <p:attrNameLst>
                                          <p:attrName>ppt_x</p:attrName>
                                        </p:attrNameLst>
                                      </p:cBhvr>
                                      <p:tavLst>
                                        <p:tav tm="0">
                                          <p:val>
                                            <p:strVal val="1+#ppt_w/2"/>
                                          </p:val>
                                        </p:tav>
                                        <p:tav tm="100000">
                                          <p:val>
                                            <p:strVal val="#ppt_x"/>
                                          </p:val>
                                        </p:tav>
                                      </p:tavLst>
                                    </p:anim>
                                    <p:anim calcmode="lin" valueType="num">
                                      <p:cBhvr additive="base">
                                        <p:cTn id="18" dur="500" fill="hold"/>
                                        <p:tgtEl>
                                          <p:spTgt spid="235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p:bldP spid="23556" grpId="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1" name="Rectangle 2"/>
          <p:cNvSpPr>
            <a:spLocks noGrp="1"/>
          </p:cNvSpPr>
          <p:nvPr>
            <p:ph type="title"/>
          </p:nvPr>
        </p:nvSpPr>
        <p:spPr>
          <a:xfrm>
            <a:off x="1042988" y="188913"/>
            <a:ext cx="7467600" cy="1143000"/>
          </a:xfrm>
        </p:spPr>
        <p:txBody>
          <a:bodyPr/>
          <a:lstStyle/>
          <a:p>
            <a:pPr algn="ctr" eaLnBrk="1" hangingPunct="1"/>
            <a:r>
              <a:rPr lang="es-EC" smtClean="0"/>
              <a:t>Estudio de la Realidad Actual</a:t>
            </a:r>
            <a:endParaRPr lang="es-ES" smtClean="0"/>
          </a:p>
        </p:txBody>
      </p:sp>
      <p:sp>
        <p:nvSpPr>
          <p:cNvPr id="25602" name="Rectangle 3"/>
          <p:cNvSpPr>
            <a:spLocks noGrp="1"/>
          </p:cNvSpPr>
          <p:nvPr>
            <p:ph type="body" idx="1"/>
          </p:nvPr>
        </p:nvSpPr>
        <p:spPr>
          <a:xfrm>
            <a:off x="684213" y="2708275"/>
            <a:ext cx="7920037" cy="2520950"/>
          </a:xfrm>
        </p:spPr>
        <p:txBody>
          <a:bodyPr/>
          <a:lstStyle/>
          <a:p>
            <a:pPr lvl="1" eaLnBrk="1" hangingPunct="1">
              <a:lnSpc>
                <a:spcPct val="90000"/>
              </a:lnSpc>
              <a:buFont typeface="Wingdings 2" pitchFamily="18" charset="2"/>
              <a:buNone/>
            </a:pPr>
            <a:endParaRPr lang="es-ES" sz="1800" smtClean="0"/>
          </a:p>
          <a:p>
            <a:pPr eaLnBrk="1" hangingPunct="1">
              <a:lnSpc>
                <a:spcPct val="90000"/>
              </a:lnSpc>
            </a:pPr>
            <a:r>
              <a:rPr lang="es-ES" sz="1800" smtClean="0"/>
              <a:t>Alarmas de Intrusión.</a:t>
            </a:r>
          </a:p>
          <a:p>
            <a:pPr eaLnBrk="1" hangingPunct="1">
              <a:lnSpc>
                <a:spcPct val="90000"/>
              </a:lnSpc>
            </a:pPr>
            <a:r>
              <a:rPr lang="es-ES" sz="1800" smtClean="0"/>
              <a:t>Alarmas Técnicas (detectores de humo, sistemas de respaldo por falta de suministro eléctrico, etc.).</a:t>
            </a:r>
          </a:p>
          <a:p>
            <a:pPr eaLnBrk="1" hangingPunct="1">
              <a:lnSpc>
                <a:spcPct val="90000"/>
              </a:lnSpc>
            </a:pPr>
            <a:r>
              <a:rPr lang="es-ES" sz="1800" smtClean="0"/>
              <a:t>Alarmas Personal (SOS y Asistencia Inmediata).</a:t>
            </a:r>
          </a:p>
          <a:p>
            <a:pPr eaLnBrk="1" hangingPunct="1">
              <a:lnSpc>
                <a:spcPct val="90000"/>
              </a:lnSpc>
            </a:pPr>
            <a:r>
              <a:rPr lang="es-ES" sz="1800" smtClean="0"/>
              <a:t>Video Vigilancia.</a:t>
            </a:r>
          </a:p>
          <a:p>
            <a:pPr eaLnBrk="1" hangingPunct="1">
              <a:lnSpc>
                <a:spcPct val="90000"/>
              </a:lnSpc>
              <a:buFont typeface="Wingdings 2" pitchFamily="18" charset="2"/>
              <a:buNone/>
            </a:pPr>
            <a:endParaRPr lang="es-EC" sz="1800" smtClean="0"/>
          </a:p>
          <a:p>
            <a:pPr eaLnBrk="1" hangingPunct="1">
              <a:lnSpc>
                <a:spcPct val="90000"/>
              </a:lnSpc>
              <a:buFont typeface="Wingdings 2" pitchFamily="18" charset="2"/>
              <a:buNone/>
            </a:pPr>
            <a:r>
              <a:rPr lang="es-EC" sz="1800" smtClean="0"/>
              <a:t>Los sistemas de seguridad existentes poseen los siguientes sistemas:</a:t>
            </a:r>
            <a:endParaRPr lang="es-ES" sz="1800" smtClean="0"/>
          </a:p>
        </p:txBody>
      </p:sp>
      <p:sp>
        <p:nvSpPr>
          <p:cNvPr id="25603" name="Text Box 4"/>
          <p:cNvSpPr txBox="1">
            <a:spLocks noChangeArrowheads="1"/>
          </p:cNvSpPr>
          <p:nvPr/>
        </p:nvSpPr>
        <p:spPr bwMode="auto">
          <a:xfrm>
            <a:off x="611188" y="1341438"/>
            <a:ext cx="8135937" cy="1190625"/>
          </a:xfrm>
          <a:prstGeom prst="rect">
            <a:avLst/>
          </a:prstGeom>
          <a:noFill/>
          <a:ln w="9525">
            <a:noFill/>
            <a:miter lim="800000"/>
            <a:headEnd/>
            <a:tailEnd/>
          </a:ln>
        </p:spPr>
        <p:txBody>
          <a:bodyPr>
            <a:spAutoFit/>
          </a:bodyPr>
          <a:lstStyle/>
          <a:p>
            <a:pPr algn="just">
              <a:spcBef>
                <a:spcPct val="50000"/>
              </a:spcBef>
            </a:pPr>
            <a:r>
              <a:rPr lang="es-ES"/>
              <a:t>En el mercado, existe una amplia oferta de productos relacionados con seguridad domiciliaria dentro de los cuales podemos identificar cuatro áreas específicas de funciones y servicios que realizan todo sistema de seguridad, y estas son:</a:t>
            </a:r>
          </a:p>
        </p:txBody>
      </p:sp>
      <p:sp>
        <p:nvSpPr>
          <p:cNvPr id="25604" name="Rectangle 5"/>
          <p:cNvSpPr>
            <a:spLocks noChangeArrowheads="1"/>
          </p:cNvSpPr>
          <p:nvPr/>
        </p:nvSpPr>
        <p:spPr bwMode="auto">
          <a:xfrm>
            <a:off x="755650" y="5445125"/>
            <a:ext cx="4968875" cy="641350"/>
          </a:xfrm>
          <a:prstGeom prst="rect">
            <a:avLst/>
          </a:prstGeom>
          <a:noFill/>
          <a:ln w="9525">
            <a:noFill/>
            <a:miter lim="800000"/>
            <a:headEnd/>
            <a:tailEnd/>
          </a:ln>
        </p:spPr>
        <p:txBody>
          <a:bodyPr anchor="ctr">
            <a:spAutoFit/>
          </a:bodyPr>
          <a:lstStyle/>
          <a:p>
            <a:pPr algn="just"/>
            <a:r>
              <a:rPr lang="es-ES"/>
              <a:t>Sistema conectado a CRA </a:t>
            </a:r>
          </a:p>
          <a:p>
            <a:pPr algn="just"/>
            <a:r>
              <a:rPr lang="es-ES"/>
              <a:t>Sistema de Monitorización Personal </a:t>
            </a:r>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accel="50000" decel="50000" fill="hold" grpId="0"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500" fill="hold"/>
                                        <p:tgtEl>
                                          <p:spTgt spid="25601"/>
                                        </p:tgtEl>
                                        <p:attrNameLst>
                                          <p:attrName>ppt_x</p:attrName>
                                          <p:attrName>ppt_y</p:attrName>
                                        </p:attrNameLst>
                                      </p:cBhvr>
                                    </p:animMotion>
                                  </p:childTnLst>
                                </p:cTn>
                              </p:par>
                              <p:par>
                                <p:cTn id="7" presetID="10" presetClass="entr" presetSubtype="0" fill="hold" grpId="0" nodeType="withEffect">
                                  <p:stCondLst>
                                    <p:cond delay="0"/>
                                  </p:stCondLst>
                                  <p:childTnLst>
                                    <p:set>
                                      <p:cBhvr>
                                        <p:cTn id="8" dur="1" fill="hold">
                                          <p:stCondLst>
                                            <p:cond delay="0"/>
                                          </p:stCondLst>
                                        </p:cTn>
                                        <p:tgtEl>
                                          <p:spTgt spid="25602">
                                            <p:txEl>
                                              <p:pRg st="1" end="1"/>
                                            </p:txEl>
                                          </p:spTgt>
                                        </p:tgtEl>
                                        <p:attrNameLst>
                                          <p:attrName>style.visibility</p:attrName>
                                        </p:attrNameLst>
                                      </p:cBhvr>
                                      <p:to>
                                        <p:strVal val="visible"/>
                                      </p:to>
                                    </p:set>
                                    <p:animEffect transition="in" filter="fade">
                                      <p:cBhvr>
                                        <p:cTn id="9" dur="1000">
                                          <p:stCondLst>
                                            <p:cond delay="0"/>
                                          </p:stCondLst>
                                        </p:cTn>
                                        <p:tgtEl>
                                          <p:spTgt spid="25602">
                                            <p:txEl>
                                              <p:pRg st="1" end="1"/>
                                            </p:txEl>
                                          </p:spTgt>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25602">
                                            <p:txEl>
                                              <p:pRg st="2" end="2"/>
                                            </p:txEl>
                                          </p:spTgt>
                                        </p:tgtEl>
                                        <p:attrNameLst>
                                          <p:attrName>style.visibility</p:attrName>
                                        </p:attrNameLst>
                                      </p:cBhvr>
                                      <p:to>
                                        <p:strVal val="visible"/>
                                      </p:to>
                                    </p:set>
                                    <p:animEffect transition="in" filter="fade">
                                      <p:cBhvr>
                                        <p:cTn id="12" dur="1000">
                                          <p:stCondLst>
                                            <p:cond delay="0"/>
                                          </p:stCondLst>
                                        </p:cTn>
                                        <p:tgtEl>
                                          <p:spTgt spid="25602">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5602">
                                            <p:txEl>
                                              <p:pRg st="3" end="3"/>
                                            </p:txEl>
                                          </p:spTgt>
                                        </p:tgtEl>
                                        <p:attrNameLst>
                                          <p:attrName>style.visibility</p:attrName>
                                        </p:attrNameLst>
                                      </p:cBhvr>
                                      <p:to>
                                        <p:strVal val="visible"/>
                                      </p:to>
                                    </p:set>
                                    <p:animEffect transition="in" filter="fade">
                                      <p:cBhvr>
                                        <p:cTn id="15" dur="1000">
                                          <p:stCondLst>
                                            <p:cond delay="0"/>
                                          </p:stCondLst>
                                        </p:cTn>
                                        <p:tgtEl>
                                          <p:spTgt spid="25602">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5602">
                                            <p:txEl>
                                              <p:pRg st="4" end="4"/>
                                            </p:txEl>
                                          </p:spTgt>
                                        </p:tgtEl>
                                        <p:attrNameLst>
                                          <p:attrName>style.visibility</p:attrName>
                                        </p:attrNameLst>
                                      </p:cBhvr>
                                      <p:to>
                                        <p:strVal val="visible"/>
                                      </p:to>
                                    </p:set>
                                    <p:animEffect transition="in" filter="fade">
                                      <p:cBhvr>
                                        <p:cTn id="18" dur="1000">
                                          <p:stCondLst>
                                            <p:cond delay="0"/>
                                          </p:stCondLst>
                                        </p:cTn>
                                        <p:tgtEl>
                                          <p:spTgt spid="25602">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5602">
                                            <p:txEl>
                                              <p:pRg st="6" end="6"/>
                                            </p:txEl>
                                          </p:spTgt>
                                        </p:tgtEl>
                                        <p:attrNameLst>
                                          <p:attrName>style.visibility</p:attrName>
                                        </p:attrNameLst>
                                      </p:cBhvr>
                                      <p:to>
                                        <p:strVal val="visible"/>
                                      </p:to>
                                    </p:set>
                                    <p:animEffect transition="in" filter="fade">
                                      <p:cBhvr>
                                        <p:cTn id="21" dur="1000">
                                          <p:stCondLst>
                                            <p:cond delay="0"/>
                                          </p:stCondLst>
                                        </p:cTn>
                                        <p:tgtEl>
                                          <p:spTgt spid="2560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1" grpId="0"/>
      <p:bldP spid="25602"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1 Título"/>
          <p:cNvSpPr>
            <a:spLocks noGrp="1"/>
          </p:cNvSpPr>
          <p:nvPr>
            <p:ph type="title"/>
          </p:nvPr>
        </p:nvSpPr>
        <p:spPr>
          <a:xfrm>
            <a:off x="214313" y="214313"/>
            <a:ext cx="8643937" cy="1143000"/>
          </a:xfrm>
        </p:spPr>
        <p:txBody>
          <a:bodyPr/>
          <a:lstStyle/>
          <a:p>
            <a:pPr algn="ctr"/>
            <a:r>
              <a:rPr lang="es-ES" smtClean="0"/>
              <a:t>CARACTERÍSTICAS DEL SISTEMA</a:t>
            </a:r>
          </a:p>
        </p:txBody>
      </p:sp>
      <p:sp>
        <p:nvSpPr>
          <p:cNvPr id="3" name="2 Marcador de contenido"/>
          <p:cNvSpPr>
            <a:spLocks noGrp="1"/>
          </p:cNvSpPr>
          <p:nvPr>
            <p:ph idx="1"/>
          </p:nvPr>
        </p:nvSpPr>
        <p:spPr>
          <a:xfrm>
            <a:off x="457200" y="1600200"/>
            <a:ext cx="8186738" cy="1685925"/>
          </a:xfrm>
        </p:spPr>
        <p:txBody>
          <a:bodyPr/>
          <a:lstStyle/>
          <a:p>
            <a:pPr algn="just"/>
            <a:r>
              <a:rPr lang="es-ES_tradnl" sz="1800" smtClean="0"/>
              <a:t>Módulo de Comunicación ET-MINI ENC28J60 que opere como enlace</a:t>
            </a:r>
          </a:p>
          <a:p>
            <a:pPr algn="just"/>
            <a:endParaRPr lang="es-ES_tradnl" sz="1800" smtClean="0"/>
          </a:p>
          <a:p>
            <a:pPr algn="just"/>
            <a:endParaRPr lang="es-ES_tradnl" sz="1800" smtClean="0"/>
          </a:p>
          <a:p>
            <a:pPr algn="just"/>
            <a:endParaRPr lang="es-ES_tradnl" sz="1800" smtClean="0"/>
          </a:p>
          <a:p>
            <a:pPr algn="just"/>
            <a:endParaRPr lang="es-ES_tradnl" sz="1800" smtClean="0"/>
          </a:p>
          <a:p>
            <a:pPr algn="just"/>
            <a:endParaRPr lang="es-ES_tradnl" sz="1800" smtClean="0"/>
          </a:p>
          <a:p>
            <a:pPr algn="just"/>
            <a:endParaRPr lang="es-ES_tradnl" sz="1800" smtClean="0"/>
          </a:p>
          <a:p>
            <a:pPr algn="just"/>
            <a:endParaRPr lang="es-ES_tradnl" sz="1800" smtClean="0"/>
          </a:p>
          <a:p>
            <a:pPr algn="just"/>
            <a:r>
              <a:rPr lang="es-ES_tradnl" sz="1800" smtClean="0"/>
              <a:t> Sistema de Control y Conmutación de Sensores y Actuadores</a:t>
            </a:r>
          </a:p>
          <a:p>
            <a:pPr algn="just"/>
            <a:endParaRPr lang="es-ES_tradnl" sz="1800" smtClean="0"/>
          </a:p>
          <a:p>
            <a:pPr algn="just"/>
            <a:endParaRPr lang="es-ES_tradnl" sz="1800" smtClean="0"/>
          </a:p>
          <a:p>
            <a:pPr algn="just"/>
            <a:endParaRPr lang="es-ES_tradnl" sz="1800" smtClean="0"/>
          </a:p>
          <a:p>
            <a:pPr algn="just"/>
            <a:endParaRPr lang="es-ES_tradnl" sz="1800" smtClean="0"/>
          </a:p>
          <a:p>
            <a:pPr algn="just"/>
            <a:endParaRPr lang="es-ES_tradnl" sz="1800" smtClean="0"/>
          </a:p>
          <a:p>
            <a:pPr algn="just"/>
            <a:endParaRPr lang="es-ES_tradnl" sz="1800" smtClean="0"/>
          </a:p>
          <a:p>
            <a:pPr algn="just"/>
            <a:endParaRPr lang="es-ES" sz="1800" smtClean="0"/>
          </a:p>
        </p:txBody>
      </p:sp>
      <p:sp>
        <p:nvSpPr>
          <p:cNvPr id="4" name="3 Marcador de pie de página"/>
          <p:cNvSpPr>
            <a:spLocks noGrp="1"/>
          </p:cNvSpPr>
          <p:nvPr>
            <p:ph type="ftr" sz="quarter" idx="11"/>
          </p:nvPr>
        </p:nvSpPr>
        <p:spPr/>
        <p:txBody>
          <a:bodyPr/>
          <a:lstStyle/>
          <a:p>
            <a:pPr>
              <a:defRPr/>
            </a:pPr>
            <a:r>
              <a:rPr lang="es-EC" smtClean="0"/>
              <a:t>José  Luis Apolo C. - Erik Torres B.</a:t>
            </a:r>
            <a:endParaRPr lang="es-EC"/>
          </a:p>
        </p:txBody>
      </p:sp>
      <p:sp>
        <p:nvSpPr>
          <p:cNvPr id="5" name="4 Marcador de número de diapositiva"/>
          <p:cNvSpPr>
            <a:spLocks noGrp="1"/>
          </p:cNvSpPr>
          <p:nvPr>
            <p:ph type="sldNum" sz="quarter" idx="12"/>
          </p:nvPr>
        </p:nvSpPr>
        <p:spPr/>
        <p:txBody>
          <a:bodyPr/>
          <a:lstStyle/>
          <a:p>
            <a:pPr>
              <a:defRPr/>
            </a:pPr>
            <a:fld id="{257B7804-B460-469C-BACB-A92536DDAC72}" type="slidenum">
              <a:rPr lang="es-EC" smtClean="0"/>
              <a:pPr>
                <a:defRPr/>
              </a:pPr>
              <a:t>8</a:t>
            </a:fld>
            <a:endParaRPr lang="es-EC"/>
          </a:p>
        </p:txBody>
      </p:sp>
      <p:pic>
        <p:nvPicPr>
          <p:cNvPr id="6" name="Picture 2"/>
          <p:cNvPicPr>
            <a:picLocks noChangeAspect="1" noChangeArrowheads="1"/>
          </p:cNvPicPr>
          <p:nvPr/>
        </p:nvPicPr>
        <p:blipFill>
          <a:blip r:embed="rId2"/>
          <a:srcRect l="2866" t="4521" r="1520" b="5176"/>
          <a:stretch>
            <a:fillRect/>
          </a:stretch>
        </p:blipFill>
        <p:spPr bwMode="auto">
          <a:xfrm>
            <a:off x="3071813" y="2214563"/>
            <a:ext cx="2857500" cy="1785937"/>
          </a:xfrm>
          <a:prstGeom prst="rect">
            <a:avLst/>
          </a:prstGeom>
          <a:noFill/>
          <a:ln w="9525">
            <a:noFill/>
            <a:miter lim="800000"/>
            <a:headEnd/>
            <a:tailEnd/>
          </a:ln>
        </p:spPr>
      </p:pic>
      <p:pic>
        <p:nvPicPr>
          <p:cNvPr id="8" name="6 Imagen" descr="C:\Users\user\Documents\Nueva carpeta\DSC03929.JPG"/>
          <p:cNvPicPr>
            <a:picLocks noChangeAspect="1" noChangeArrowheads="1"/>
          </p:cNvPicPr>
          <p:nvPr/>
        </p:nvPicPr>
        <p:blipFill>
          <a:blip r:embed="rId3"/>
          <a:srcRect l="13696" t="49359" r="2353" b="26884"/>
          <a:stretch>
            <a:fillRect/>
          </a:stretch>
        </p:blipFill>
        <p:spPr bwMode="auto">
          <a:xfrm>
            <a:off x="3714750" y="5000625"/>
            <a:ext cx="5214938" cy="1428750"/>
          </a:xfrm>
          <a:prstGeom prst="rect">
            <a:avLst/>
          </a:prstGeom>
          <a:noFill/>
          <a:ln w="9525">
            <a:noFill/>
            <a:miter lim="800000"/>
            <a:headEnd/>
            <a:tailEnd/>
          </a:ln>
        </p:spPr>
      </p:pic>
      <p:pic>
        <p:nvPicPr>
          <p:cNvPr id="9" name="5 Imagen" descr="C:\Users\user\Documents\Nueva carpeta\DSC03928.JPG"/>
          <p:cNvPicPr>
            <a:picLocks noChangeAspect="1" noChangeArrowheads="1"/>
          </p:cNvPicPr>
          <p:nvPr/>
        </p:nvPicPr>
        <p:blipFill>
          <a:blip r:embed="rId4"/>
          <a:srcRect l="22115" t="16814" r="10674" b="7053"/>
          <a:stretch>
            <a:fillRect/>
          </a:stretch>
        </p:blipFill>
        <p:spPr bwMode="auto">
          <a:xfrm>
            <a:off x="428625" y="4714875"/>
            <a:ext cx="2786063" cy="195421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accel="50000" decel="50000" fill="hold" grpId="0"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500" fill="hold"/>
                                        <p:tgtEl>
                                          <p:spTgt spid="2"/>
                                        </p:tgtEl>
                                        <p:attrNameLst>
                                          <p:attrName>ppt_x</p:attrName>
                                          <p:attrName>ppt_y</p:attrName>
                                        </p:attrNameLst>
                                      </p:cBhvr>
                                    </p:animMotion>
                                  </p:childTnLst>
                                </p:cTn>
                              </p:par>
                              <p:par>
                                <p:cTn id="7" presetID="10"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animEffect transition="in" filter="fade">
                                      <p:cBhvr>
                                        <p:cTn id="9" dur="1000">
                                          <p:stCondLst>
                                            <p:cond delay="0"/>
                                          </p:stCondLst>
                                        </p:cTn>
                                        <p:tgtEl>
                                          <p:spTgt spid="3">
                                            <p:txEl>
                                              <p:pRg st="0" end="0"/>
                                            </p:txEl>
                                          </p:spTgt>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3">
                                            <p:txEl>
                                              <p:pRg st="8" end="8"/>
                                            </p:txEl>
                                          </p:spTgt>
                                        </p:tgtEl>
                                        <p:attrNameLst>
                                          <p:attrName>style.visibility</p:attrName>
                                        </p:attrNameLst>
                                      </p:cBhvr>
                                      <p:to>
                                        <p:strVal val="visible"/>
                                      </p:to>
                                    </p:set>
                                    <p:animEffect transition="in" filter="fade">
                                      <p:cBhvr>
                                        <p:cTn id="12" dur="1000">
                                          <p:stCondLst>
                                            <p:cond delay="0"/>
                                          </p:stCondLst>
                                        </p:cTn>
                                        <p:tgtEl>
                                          <p:spTgt spid="3">
                                            <p:txEl>
                                              <p:pRg st="8" end="8"/>
                                            </p:txEl>
                                          </p:spTgt>
                                        </p:tgtEl>
                                      </p:cBhvr>
                                    </p:animEffect>
                                  </p:childTnLst>
                                </p:cTn>
                              </p:par>
                              <p:par>
                                <p:cTn id="13" presetID="5" presetClass="entr" presetSubtype="1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checkerboard(across)">
                                      <p:cBhvr>
                                        <p:cTn id="15" dur="3000"/>
                                        <p:tgtEl>
                                          <p:spTgt spid="6"/>
                                        </p:tgtEl>
                                      </p:cBhvr>
                                    </p:animEffect>
                                  </p:childTnLst>
                                </p:cTn>
                              </p:par>
                              <p:par>
                                <p:cTn id="16" presetID="5" presetClass="entr" presetSubtype="10"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checkerboard(across)">
                                      <p:cBhvr>
                                        <p:cTn id="18" dur="500"/>
                                        <p:tgtEl>
                                          <p:spTgt spid="8"/>
                                        </p:tgtEl>
                                      </p:cBhvr>
                                    </p:animEffect>
                                  </p:childTnLst>
                                </p:cTn>
                              </p:par>
                              <p:par>
                                <p:cTn id="19" presetID="5" presetClass="entr" presetSubtype="1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checkerboard(across)">
                                      <p:cBhvr>
                                        <p:cTn id="2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1 Título"/>
          <p:cNvSpPr>
            <a:spLocks noGrp="1"/>
          </p:cNvSpPr>
          <p:nvPr>
            <p:ph type="title"/>
          </p:nvPr>
        </p:nvSpPr>
        <p:spPr>
          <a:xfrm>
            <a:off x="428625" y="214313"/>
            <a:ext cx="8329613" cy="1143000"/>
          </a:xfrm>
        </p:spPr>
        <p:txBody>
          <a:bodyPr/>
          <a:lstStyle/>
          <a:p>
            <a:r>
              <a:rPr lang="es-ES" smtClean="0"/>
              <a:t>CARACTERÍSTICAS DEL SISTEMA</a:t>
            </a:r>
          </a:p>
        </p:txBody>
      </p:sp>
      <p:sp>
        <p:nvSpPr>
          <p:cNvPr id="3" name="2 Marcador de contenido"/>
          <p:cNvSpPr>
            <a:spLocks noGrp="1"/>
          </p:cNvSpPr>
          <p:nvPr>
            <p:ph idx="1"/>
          </p:nvPr>
        </p:nvSpPr>
        <p:spPr>
          <a:xfrm>
            <a:off x="0" y="1285875"/>
            <a:ext cx="8858250" cy="4525963"/>
          </a:xfrm>
        </p:spPr>
        <p:txBody>
          <a:bodyPr/>
          <a:lstStyle/>
          <a:p>
            <a:r>
              <a:rPr lang="es-ES_tradnl" sz="2400" smtClean="0"/>
              <a:t>Interfaz de Usuario desarrollada en LabVIEW 8.5.</a:t>
            </a:r>
          </a:p>
          <a:p>
            <a:endParaRPr lang="es-ES_tradnl" smtClean="0"/>
          </a:p>
          <a:p>
            <a:endParaRPr lang="es-ES_tradnl" smtClean="0"/>
          </a:p>
          <a:p>
            <a:endParaRPr lang="es-ES_tradnl" smtClean="0"/>
          </a:p>
          <a:p>
            <a:endParaRPr lang="es-ES_tradnl" smtClean="0"/>
          </a:p>
          <a:p>
            <a:endParaRPr lang="es-ES_tradnl" smtClean="0"/>
          </a:p>
          <a:p>
            <a:endParaRPr lang="es-ES_tradnl" smtClean="0"/>
          </a:p>
          <a:p>
            <a:endParaRPr lang="es-ES_tradnl" smtClean="0"/>
          </a:p>
          <a:p>
            <a:endParaRPr lang="es-ES_tradnl" smtClean="0"/>
          </a:p>
          <a:p>
            <a:r>
              <a:rPr lang="es-ES_tradnl" smtClean="0"/>
              <a:t>Una Base de datos elaborada en MySQL v6.13</a:t>
            </a:r>
            <a:endParaRPr lang="es-ES" smtClean="0"/>
          </a:p>
          <a:p>
            <a:endParaRPr lang="es-ES" smtClean="0"/>
          </a:p>
        </p:txBody>
      </p:sp>
      <p:sp>
        <p:nvSpPr>
          <p:cNvPr id="4" name="3 Marcador de pie de página"/>
          <p:cNvSpPr>
            <a:spLocks noGrp="1"/>
          </p:cNvSpPr>
          <p:nvPr>
            <p:ph type="ftr" sz="quarter" idx="11"/>
          </p:nvPr>
        </p:nvSpPr>
        <p:spPr/>
        <p:txBody>
          <a:bodyPr/>
          <a:lstStyle/>
          <a:p>
            <a:pPr>
              <a:defRPr/>
            </a:pPr>
            <a:r>
              <a:rPr lang="es-EC" smtClean="0"/>
              <a:t>José  Luis Apolo C. - Erik Torres B.</a:t>
            </a:r>
            <a:endParaRPr lang="es-EC"/>
          </a:p>
        </p:txBody>
      </p:sp>
      <p:sp>
        <p:nvSpPr>
          <p:cNvPr id="5" name="4 Marcador de número de diapositiva"/>
          <p:cNvSpPr>
            <a:spLocks noGrp="1"/>
          </p:cNvSpPr>
          <p:nvPr>
            <p:ph type="sldNum" sz="quarter" idx="12"/>
          </p:nvPr>
        </p:nvSpPr>
        <p:spPr/>
        <p:txBody>
          <a:bodyPr/>
          <a:lstStyle/>
          <a:p>
            <a:pPr>
              <a:defRPr/>
            </a:pPr>
            <a:fld id="{7376C0BB-4666-4F16-BE01-EE31226DA7DA}" type="slidenum">
              <a:rPr lang="es-EC" smtClean="0"/>
              <a:pPr>
                <a:defRPr/>
              </a:pPr>
              <a:t>9</a:t>
            </a:fld>
            <a:endParaRPr lang="es-EC"/>
          </a:p>
        </p:txBody>
      </p:sp>
      <p:pic>
        <p:nvPicPr>
          <p:cNvPr id="27653" name="5 Imagen"/>
          <p:cNvPicPr>
            <a:picLocks noChangeAspect="1" noChangeArrowheads="1"/>
          </p:cNvPicPr>
          <p:nvPr/>
        </p:nvPicPr>
        <p:blipFill>
          <a:blip r:embed="rId2"/>
          <a:srcRect/>
          <a:stretch>
            <a:fillRect/>
          </a:stretch>
        </p:blipFill>
        <p:spPr bwMode="auto">
          <a:xfrm>
            <a:off x="1714500" y="1857375"/>
            <a:ext cx="5929313" cy="41433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accel="50000" decel="50000" fill="hold" grpId="0"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500" fill="hold"/>
                                        <p:tgtEl>
                                          <p:spTgt spid="2"/>
                                        </p:tgtEl>
                                        <p:attrNameLst>
                                          <p:attrName>ppt_x</p:attrName>
                                          <p:attrName>ppt_y</p:attrName>
                                        </p:attrNameLst>
                                      </p:cBhvr>
                                    </p:animMotion>
                                  </p:childTnLst>
                                </p:cTn>
                              </p:par>
                              <p:par>
                                <p:cTn id="7" presetID="10"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animEffect transition="in" filter="fade">
                                      <p:cBhvr>
                                        <p:cTn id="9" dur="1000">
                                          <p:stCondLst>
                                            <p:cond delay="0"/>
                                          </p:stCondLst>
                                        </p:cTn>
                                        <p:tgtEl>
                                          <p:spTgt spid="3">
                                            <p:txEl>
                                              <p:pRg st="0" end="0"/>
                                            </p:txEl>
                                          </p:spTgt>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3">
                                            <p:txEl>
                                              <p:pRg st="9" end="9"/>
                                            </p:txEl>
                                          </p:spTgt>
                                        </p:tgtEl>
                                        <p:attrNameLst>
                                          <p:attrName>style.visibility</p:attrName>
                                        </p:attrNameLst>
                                      </p:cBhvr>
                                      <p:to>
                                        <p:strVal val="visible"/>
                                      </p:to>
                                    </p:set>
                                    <p:animEffect transition="in" filter="fade">
                                      <p:cBhvr>
                                        <p:cTn id="12" dur="1000">
                                          <p:stCondLst>
                                            <p:cond delay="0"/>
                                          </p:stCondLst>
                                        </p:cTn>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Técnico">
  <a:themeElements>
    <a:clrScheme name="Papel">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Técnico">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écnico">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1347</TotalTime>
  <Words>790</Words>
  <Application>Microsoft Office PowerPoint</Application>
  <PresentationFormat>Presentación en pantalla (4:3)</PresentationFormat>
  <Paragraphs>143</Paragraphs>
  <Slides>19</Slides>
  <Notes>10</Notes>
  <HiddenSlides>0</HiddenSlides>
  <MMClips>0</MMClips>
  <ScaleCrop>false</ScaleCrop>
  <HeadingPairs>
    <vt:vector size="8" baseType="variant">
      <vt:variant>
        <vt:lpstr>Fuentes usadas</vt:lpstr>
      </vt:variant>
      <vt:variant>
        <vt:i4>4</vt:i4>
      </vt:variant>
      <vt:variant>
        <vt:lpstr>Plantilla de diseño</vt:lpstr>
      </vt:variant>
      <vt:variant>
        <vt:i4>6</vt:i4>
      </vt:variant>
      <vt:variant>
        <vt:lpstr>Servidores OLE incrustados</vt:lpstr>
      </vt:variant>
      <vt:variant>
        <vt:i4>1</vt:i4>
      </vt:variant>
      <vt:variant>
        <vt:lpstr>Títulos de diapositiva</vt:lpstr>
      </vt:variant>
      <vt:variant>
        <vt:i4>19</vt:i4>
      </vt:variant>
    </vt:vector>
  </HeadingPairs>
  <TitlesOfParts>
    <vt:vector size="30" baseType="lpstr">
      <vt:lpstr>Arial</vt:lpstr>
      <vt:lpstr>Franklin Gothic Book</vt:lpstr>
      <vt:lpstr>Wingdings 2</vt:lpstr>
      <vt:lpstr>Calibri</vt:lpstr>
      <vt:lpstr>Técnico</vt:lpstr>
      <vt:lpstr>Técnico</vt:lpstr>
      <vt:lpstr>Técnico</vt:lpstr>
      <vt:lpstr>Técnico</vt:lpstr>
      <vt:lpstr>Técnico</vt:lpstr>
      <vt:lpstr>Técnico</vt:lpstr>
      <vt:lpstr>Visio</vt:lpstr>
      <vt:lpstr>Diapositiva 1</vt:lpstr>
      <vt:lpstr>Introducción</vt:lpstr>
      <vt:lpstr>Objetivos</vt:lpstr>
      <vt:lpstr>Estrategia Implementada</vt:lpstr>
      <vt:lpstr>Alcance del Proyecto</vt:lpstr>
      <vt:lpstr>Diapositiva 6</vt:lpstr>
      <vt:lpstr>Estudio de la Realidad Actual</vt:lpstr>
      <vt:lpstr>CARACTERÍSTICAS DEL SISTEMA</vt:lpstr>
      <vt:lpstr>CARACTERÍSTICAS DEL SISTEMA</vt:lpstr>
      <vt:lpstr>Diagrama de Bloques del Sistema</vt:lpstr>
      <vt:lpstr>Características del Software</vt:lpstr>
      <vt:lpstr>Características del Software</vt:lpstr>
      <vt:lpstr>Características del Software</vt:lpstr>
      <vt:lpstr>Características del Software</vt:lpstr>
      <vt:lpstr>Modelo de Prototipo</vt:lpstr>
      <vt:lpstr>Recomendaciones</vt:lpstr>
      <vt:lpstr>Conclusiones</vt:lpstr>
      <vt:lpstr>Conclusiones</vt:lpstr>
      <vt:lpstr>GRACIAS</vt:lpstr>
    </vt:vector>
  </TitlesOfParts>
  <Company>ESPOL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Sistema de Seguridad Domiciliaria</dc:title>
  <dc:creator>Centro de Visión y Robótica</dc:creator>
  <cp:lastModifiedBy>JoLuaP</cp:lastModifiedBy>
  <cp:revision>63</cp:revision>
  <dcterms:created xsi:type="dcterms:W3CDTF">2009-05-12T06:13:42Z</dcterms:created>
  <dcterms:modified xsi:type="dcterms:W3CDTF">2009-05-21T15:34:36Z</dcterms:modified>
</cp:coreProperties>
</file>