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80" r:id="rId4"/>
    <p:sldId id="258" r:id="rId5"/>
    <p:sldId id="260" r:id="rId6"/>
    <p:sldId id="262" r:id="rId7"/>
    <p:sldId id="281" r:id="rId8"/>
    <p:sldId id="261" r:id="rId9"/>
    <p:sldId id="263" r:id="rId10"/>
    <p:sldId id="277" r:id="rId11"/>
    <p:sldId id="278" r:id="rId12"/>
    <p:sldId id="265" r:id="rId13"/>
    <p:sldId id="266" r:id="rId14"/>
    <p:sldId id="279" r:id="rId15"/>
    <p:sldId id="267" r:id="rId16"/>
    <p:sldId id="268" r:id="rId17"/>
    <p:sldId id="282" r:id="rId18"/>
    <p:sldId id="269" r:id="rId19"/>
    <p:sldId id="283" r:id="rId20"/>
    <p:sldId id="271" r:id="rId21"/>
    <p:sldId id="272" r:id="rId22"/>
    <p:sldId id="285" r:id="rId23"/>
    <p:sldId id="286" r:id="rId24"/>
    <p:sldId id="287" r:id="rId25"/>
    <p:sldId id="288" r:id="rId26"/>
    <p:sldId id="273" r:id="rId27"/>
    <p:sldId id="274" r:id="rId28"/>
    <p:sldId id="291" r:id="rId29"/>
    <p:sldId id="275" r:id="rId30"/>
    <p:sldId id="289" r:id="rId31"/>
    <p:sldId id="276" r:id="rId32"/>
    <p:sldId id="290"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allowPng="1" relyOnVml="1" encoding="utf-8"/>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00"/>
    <p:restoredTop sz="94600"/>
  </p:normalViewPr>
  <p:slideViewPr>
    <p:cSldViewPr>
      <p:cViewPr varScale="1">
        <p:scale>
          <a:sx n="66" d="100"/>
          <a:sy n="66" d="100"/>
        </p:scale>
        <p:origin x="-45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41EB083-8DC9-47F6-95B7-8584A315877D}" type="slidenum">
              <a:rPr lang="en-US"/>
              <a:pPr/>
              <a:t>‹Nº›</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EB2305-A43B-4792-AE0E-4F4B7155E573}" type="slidenum">
              <a:rPr lang="en-US"/>
              <a:pPr/>
              <a:t>1</a:t>
            </a:fld>
            <a:endParaRPr lang="en-US"/>
          </a:p>
        </p:txBody>
      </p:sp>
      <p:sp>
        <p:nvSpPr>
          <p:cNvPr id="6146" name="Rectangle 2"/>
          <p:cNvSpPr>
            <a:spLocks noRo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371600"/>
            <a:ext cx="7772400" cy="1470025"/>
          </a:xfrm>
        </p:spPr>
        <p:txBody>
          <a:bodyPr/>
          <a:lstStyle>
            <a:lvl1pPr>
              <a:defRPr/>
            </a:lvl1pPr>
          </a:lstStyle>
          <a:p>
            <a:r>
              <a:rPr lang="en-US"/>
              <a:t>Haga clic para modificar el estilo de título del patrón</a:t>
            </a:r>
          </a:p>
        </p:txBody>
      </p:sp>
      <p:sp>
        <p:nvSpPr>
          <p:cNvPr id="3075" name="Rectangle 3"/>
          <p:cNvSpPr>
            <a:spLocks noGrp="1" noChangeArrowheads="1"/>
          </p:cNvSpPr>
          <p:nvPr>
            <p:ph type="subTitle" idx="1"/>
          </p:nvPr>
        </p:nvSpPr>
        <p:spPr>
          <a:xfrm>
            <a:off x="1295400" y="3048000"/>
            <a:ext cx="6400800" cy="685800"/>
          </a:xfrm>
        </p:spPr>
        <p:txBody>
          <a:bodyPr/>
          <a:lstStyle>
            <a:lvl1pPr marL="0" indent="0" algn="ctr">
              <a:buFontTx/>
              <a:buNone/>
              <a:defRPr/>
            </a:lvl1pPr>
          </a:lstStyle>
          <a:p>
            <a:r>
              <a:rPr lang="en-US"/>
              <a:t>Haga clic para modificar el estilo de subtítulo del patrón</a:t>
            </a:r>
          </a:p>
        </p:txBody>
      </p:sp>
      <p:sp>
        <p:nvSpPr>
          <p:cNvPr id="3076" name="Rectangle 4"/>
          <p:cNvSpPr>
            <a:spLocks noGrp="1" noChangeArrowheads="1"/>
          </p:cNvSpPr>
          <p:nvPr>
            <p:ph type="dt" sz="half" idx="2"/>
          </p:nvPr>
        </p:nvSpPr>
        <p:spPr/>
        <p:txBody>
          <a:bodyPr/>
          <a:lstStyle>
            <a:lvl1pPr>
              <a:defRPr sz="1200"/>
            </a:lvl1pPr>
          </a:lstStyle>
          <a:p>
            <a:endParaRPr lang="en-US"/>
          </a:p>
        </p:txBody>
      </p:sp>
      <p:sp>
        <p:nvSpPr>
          <p:cNvPr id="3077" name="Rectangle 5"/>
          <p:cNvSpPr>
            <a:spLocks noGrp="1" noChangeArrowheads="1"/>
          </p:cNvSpPr>
          <p:nvPr>
            <p:ph type="ftr" sz="quarter" idx="3"/>
          </p:nvPr>
        </p:nvSpPr>
        <p:spPr/>
        <p:txBody>
          <a:bodyPr/>
          <a:lstStyle>
            <a:lvl1pPr>
              <a:defRPr sz="1200"/>
            </a:lvl1pPr>
          </a:lstStyle>
          <a:p>
            <a:endParaRPr lang="en-US"/>
          </a:p>
        </p:txBody>
      </p:sp>
      <p:sp>
        <p:nvSpPr>
          <p:cNvPr id="3078" name="Rectangle 6"/>
          <p:cNvSpPr>
            <a:spLocks noGrp="1" noChangeArrowheads="1"/>
          </p:cNvSpPr>
          <p:nvPr>
            <p:ph type="sldNum" sz="quarter" idx="4"/>
          </p:nvPr>
        </p:nvSpPr>
        <p:spPr/>
        <p:txBody>
          <a:bodyPr/>
          <a:lstStyle>
            <a:lvl1pPr>
              <a:defRPr sz="1200"/>
            </a:lvl1pPr>
          </a:lstStyle>
          <a:p>
            <a:fld id="{5AAA3A7E-6D75-4EEA-80B6-6706DE6C8381}" type="slidenum">
              <a:rPr lang="en-US"/>
              <a:pPr/>
              <a:t>‹Nº›</a:t>
            </a:fld>
            <a:endParaRPr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4CD1C03D-7249-4630-B75B-395EB5FB7C57}" type="slidenum">
              <a:rPr lang="en-US"/>
              <a:pPr/>
              <a:t>‹Nº›</a:t>
            </a:fld>
            <a:endParaRPr lang="en-US"/>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2D8BE845-9B56-470E-9A62-6D03A8A54122}" type="slidenum">
              <a:rPr lang="en-US"/>
              <a:pPr/>
              <a:t>‹Nº›</a:t>
            </a:fld>
            <a:endParaRPr lang="en-US"/>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457200" y="6245225"/>
            <a:ext cx="2133600" cy="476250"/>
          </a:xfrm>
        </p:spPr>
        <p:txBody>
          <a:bodyPr/>
          <a:lstStyle>
            <a:lvl1pPr>
              <a:defRPr/>
            </a:lvl1pPr>
          </a:lstStyle>
          <a:p>
            <a:endParaRPr lang="en-US"/>
          </a:p>
        </p:txBody>
      </p:sp>
      <p:sp>
        <p:nvSpPr>
          <p:cNvPr id="7" name="6 Marcador de pie de página"/>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7 Marcador de número de diapositiva"/>
          <p:cNvSpPr>
            <a:spLocks noGrp="1"/>
          </p:cNvSpPr>
          <p:nvPr>
            <p:ph type="sldNum" sz="quarter" idx="12"/>
          </p:nvPr>
        </p:nvSpPr>
        <p:spPr>
          <a:xfrm>
            <a:off x="6553200" y="6245225"/>
            <a:ext cx="2133600" cy="476250"/>
          </a:xfrm>
        </p:spPr>
        <p:txBody>
          <a:bodyPr/>
          <a:lstStyle>
            <a:lvl1pPr>
              <a:defRPr/>
            </a:lvl1pPr>
          </a:lstStyle>
          <a:p>
            <a:fld id="{2C34D58B-2210-4EB2-9D7E-2712361852DB}" type="slidenum">
              <a:rPr lang="en-US"/>
              <a:pPr/>
              <a:t>‹Nº›</a:t>
            </a:fld>
            <a:endParaRPr lang="en-US"/>
          </a:p>
        </p:txBody>
      </p:sp>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57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57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457200" y="6245225"/>
            <a:ext cx="2133600" cy="476250"/>
          </a:xfrm>
        </p:spPr>
        <p:txBody>
          <a:bodyPr/>
          <a:lstStyle>
            <a:lvl1pPr>
              <a:defRPr/>
            </a:lvl1pPr>
          </a:lstStyle>
          <a:p>
            <a:endParaRPr lang="en-US"/>
          </a:p>
        </p:txBody>
      </p:sp>
      <p:sp>
        <p:nvSpPr>
          <p:cNvPr id="8" name="7 Marcador de pie de página"/>
          <p:cNvSpPr>
            <a:spLocks noGrp="1"/>
          </p:cNvSpPr>
          <p:nvPr>
            <p:ph type="ftr" sz="quarter" idx="11"/>
          </p:nvPr>
        </p:nvSpPr>
        <p:spPr>
          <a:xfrm>
            <a:off x="3124200" y="6245225"/>
            <a:ext cx="2895600" cy="476250"/>
          </a:xfrm>
        </p:spPr>
        <p:txBody>
          <a:bodyPr/>
          <a:lstStyle>
            <a:lvl1pPr>
              <a:defRPr/>
            </a:lvl1pPr>
          </a:lstStyle>
          <a:p>
            <a:endParaRPr lang="en-US"/>
          </a:p>
        </p:txBody>
      </p:sp>
      <p:sp>
        <p:nvSpPr>
          <p:cNvPr id="9" name="8 Marcador de número de diapositiva"/>
          <p:cNvSpPr>
            <a:spLocks noGrp="1"/>
          </p:cNvSpPr>
          <p:nvPr>
            <p:ph type="sldNum" sz="quarter" idx="12"/>
          </p:nvPr>
        </p:nvSpPr>
        <p:spPr>
          <a:xfrm>
            <a:off x="6553200" y="6245225"/>
            <a:ext cx="2133600" cy="476250"/>
          </a:xfrm>
        </p:spPr>
        <p:txBody>
          <a:bodyPr/>
          <a:lstStyle>
            <a:lvl1pPr>
              <a:defRPr/>
            </a:lvl1pPr>
          </a:lstStyle>
          <a:p>
            <a:fld id="{3088FF9E-9983-437C-B55D-173E7CD4AF36}" type="slidenum">
              <a:rPr lang="en-US"/>
              <a:pPr/>
              <a:t>‹Nº›</a:t>
            </a:fld>
            <a:endParaRPr lang="en-US"/>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00816F2A-6929-4EB5-BE1A-F663AFEA98BC}" type="slidenum">
              <a:rPr lang="en-US"/>
              <a:pPr/>
              <a:t>‹Nº›</a:t>
            </a:fld>
            <a:endParaRPr lang="en-US"/>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5186D200-3C0A-44AF-B97D-BC658ABF53C1}" type="slidenum">
              <a:rPr lang="en-US"/>
              <a:pPr/>
              <a:t>‹Nº›</a:t>
            </a:fld>
            <a:endParaRPr lang="en-US"/>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FA87C2CB-9573-4872-A4B0-066E2A421165}" type="slidenum">
              <a:rPr lang="en-US"/>
              <a:pPr/>
              <a:t>‹Nº›</a:t>
            </a:fld>
            <a:endParaRPr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96AB743B-3F64-47EF-8EA3-725DA6A6BD63}" type="slidenum">
              <a:rPr lang="en-US"/>
              <a:pPr/>
              <a:t>‹Nº›</a:t>
            </a:fld>
            <a:endParaRPr lang="en-US"/>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92379E23-A2DB-4EC5-BB63-41D1D6DAA2F5}" type="slidenum">
              <a:rPr lang="en-US"/>
              <a:pPr/>
              <a:t>‹Nº›</a:t>
            </a:fld>
            <a:endParaRPr lang="en-US"/>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F8DF0733-D787-4FCC-A986-33F6AD8112B7}" type="slidenum">
              <a:rPr lang="en-US"/>
              <a:pPr/>
              <a:t>‹Nº›</a:t>
            </a:fld>
            <a:endParaRPr lang="en-U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E91D9398-01D7-4387-AF78-6B6FD4F88BAB}" type="slidenum">
              <a:rPr lang="en-US"/>
              <a:pPr/>
              <a:t>‹Nº›</a:t>
            </a:fld>
            <a:endParaRPr lang="en-US"/>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94601995-52CA-4BF4-A35E-7FC7570C3DCA}" type="slidenum">
              <a:rPr lang="en-US"/>
              <a:pPr/>
              <a:t>‹Nº›</a:t>
            </a:fld>
            <a:endParaRPr lang="en-US"/>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Haga clic para modificar el estilo de título del patrón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D37B43BD-B157-4ED2-AE52-E86D2685A283}"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fade thruBlk="1"/>
  </p:transition>
  <p:txStyles>
    <p:titleStyle>
      <a:lvl1pPr algn="ctr" rtl="0" fontAlgn="base">
        <a:spcBef>
          <a:spcPct val="0"/>
        </a:spcBef>
        <a:spcAft>
          <a:spcPct val="0"/>
        </a:spcAft>
        <a:defRPr sz="3600">
          <a:solidFill>
            <a:schemeClr val="tx2"/>
          </a:solidFill>
          <a:latin typeface="+mj-lt"/>
          <a:ea typeface="+mj-ea"/>
          <a:cs typeface="+mj-cs"/>
        </a:defRPr>
      </a:lvl1pPr>
      <a:lvl2pPr algn="ctr" rtl="0" fontAlgn="base">
        <a:spcBef>
          <a:spcPct val="0"/>
        </a:spcBef>
        <a:spcAft>
          <a:spcPct val="0"/>
        </a:spcAft>
        <a:defRPr sz="3600">
          <a:solidFill>
            <a:schemeClr val="tx2"/>
          </a:solidFill>
          <a:latin typeface="Trebuchet MS" pitchFamily="34" charset="0"/>
        </a:defRPr>
      </a:lvl2pPr>
      <a:lvl3pPr algn="ctr" rtl="0" fontAlgn="base">
        <a:spcBef>
          <a:spcPct val="0"/>
        </a:spcBef>
        <a:spcAft>
          <a:spcPct val="0"/>
        </a:spcAft>
        <a:defRPr sz="3600">
          <a:solidFill>
            <a:schemeClr val="tx2"/>
          </a:solidFill>
          <a:latin typeface="Trebuchet MS" pitchFamily="34" charset="0"/>
        </a:defRPr>
      </a:lvl3pPr>
      <a:lvl4pPr algn="ctr" rtl="0" fontAlgn="base">
        <a:spcBef>
          <a:spcPct val="0"/>
        </a:spcBef>
        <a:spcAft>
          <a:spcPct val="0"/>
        </a:spcAft>
        <a:defRPr sz="3600">
          <a:solidFill>
            <a:schemeClr val="tx2"/>
          </a:solidFill>
          <a:latin typeface="Trebuchet MS" pitchFamily="34" charset="0"/>
        </a:defRPr>
      </a:lvl4pPr>
      <a:lvl5pPr algn="ctr" rtl="0" fontAlgn="base">
        <a:spcBef>
          <a:spcPct val="0"/>
        </a:spcBef>
        <a:spcAft>
          <a:spcPct val="0"/>
        </a:spcAft>
        <a:defRPr sz="3600">
          <a:solidFill>
            <a:schemeClr val="tx2"/>
          </a:solidFill>
          <a:latin typeface="Trebuchet MS" pitchFamily="34" charset="0"/>
        </a:defRPr>
      </a:lvl5pPr>
      <a:lvl6pPr marL="457200" algn="ctr" rtl="0" fontAlgn="base">
        <a:spcBef>
          <a:spcPct val="0"/>
        </a:spcBef>
        <a:spcAft>
          <a:spcPct val="0"/>
        </a:spcAft>
        <a:defRPr sz="3600">
          <a:solidFill>
            <a:schemeClr val="tx2"/>
          </a:solidFill>
          <a:latin typeface="Trebuchet MS" pitchFamily="34" charset="0"/>
        </a:defRPr>
      </a:lvl6pPr>
      <a:lvl7pPr marL="914400" algn="ctr" rtl="0" fontAlgn="base">
        <a:spcBef>
          <a:spcPct val="0"/>
        </a:spcBef>
        <a:spcAft>
          <a:spcPct val="0"/>
        </a:spcAft>
        <a:defRPr sz="3600">
          <a:solidFill>
            <a:schemeClr val="tx2"/>
          </a:solidFill>
          <a:latin typeface="Trebuchet MS" pitchFamily="34" charset="0"/>
        </a:defRPr>
      </a:lvl7pPr>
      <a:lvl8pPr marL="1371600" algn="ctr" rtl="0" fontAlgn="base">
        <a:spcBef>
          <a:spcPct val="0"/>
        </a:spcBef>
        <a:spcAft>
          <a:spcPct val="0"/>
        </a:spcAft>
        <a:defRPr sz="3600">
          <a:solidFill>
            <a:schemeClr val="tx2"/>
          </a:solidFill>
          <a:latin typeface="Trebuchet MS" pitchFamily="34" charset="0"/>
        </a:defRPr>
      </a:lvl8pPr>
      <a:lvl9pPr marL="1828800" algn="ctr" rtl="0" fontAlgn="base">
        <a:spcBef>
          <a:spcPct val="0"/>
        </a:spcBef>
        <a:spcAft>
          <a:spcPct val="0"/>
        </a:spcAft>
        <a:defRPr sz="3600">
          <a:solidFill>
            <a:schemeClr val="tx2"/>
          </a:solidFill>
          <a:latin typeface="Trebuchet MS" pitchFamily="34" charset="0"/>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19.jpeg"/><Relationship Id="rId3" Type="http://schemas.openxmlformats.org/officeDocument/2006/relationships/image" Target="../media/image11.wmf"/><Relationship Id="rId7" Type="http://schemas.openxmlformats.org/officeDocument/2006/relationships/image" Target="../media/image15.jpeg"/><Relationship Id="rId12" Type="http://schemas.openxmlformats.org/officeDocument/2006/relationships/image" Target="../media/image18.jpeg"/><Relationship Id="rId2" Type="http://schemas.openxmlformats.org/officeDocument/2006/relationships/image" Target="../media/image10.wmf"/><Relationship Id="rId1" Type="http://schemas.openxmlformats.org/officeDocument/2006/relationships/slideLayout" Target="../slideLayouts/slideLayout13.xml"/><Relationship Id="rId6" Type="http://schemas.openxmlformats.org/officeDocument/2006/relationships/image" Target="../media/image14.jpeg"/><Relationship Id="rId11" Type="http://schemas.openxmlformats.org/officeDocument/2006/relationships/image" Target="../media/image17.jpeg"/><Relationship Id="rId5" Type="http://schemas.openxmlformats.org/officeDocument/2006/relationships/image" Target="../media/image13.jpeg"/><Relationship Id="rId10" Type="http://schemas.openxmlformats.org/officeDocument/2006/relationships/image" Target="../media/image7.jpeg"/><Relationship Id="rId4" Type="http://schemas.openxmlformats.org/officeDocument/2006/relationships/image" Target="../media/image12.jpeg"/><Relationship Id="rId9"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21.wmf"/></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4.png"/><Relationship Id="rId7" Type="http://schemas.openxmlformats.org/officeDocument/2006/relationships/image" Target="../media/image27.jpeg"/><Relationship Id="rId12" Type="http://schemas.openxmlformats.org/officeDocument/2006/relationships/image" Target="../media/image32.jpeg"/><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26.jpeg"/><Relationship Id="rId11" Type="http://schemas.openxmlformats.org/officeDocument/2006/relationships/image" Target="../media/image31.jpeg"/><Relationship Id="rId5" Type="http://schemas.openxmlformats.org/officeDocument/2006/relationships/oleObject" Target="../embeddings/oleObject1.bin"/><Relationship Id="rId10" Type="http://schemas.openxmlformats.org/officeDocument/2006/relationships/image" Target="../media/image30.jpeg"/><Relationship Id="rId4" Type="http://schemas.openxmlformats.org/officeDocument/2006/relationships/image" Target="../media/image25.jpeg"/><Relationship Id="rId9"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 Id="rId5" Type="http://schemas.openxmlformats.org/officeDocument/2006/relationships/image" Target="../media/image36.wmf"/><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16.xml.rels><?xml version="1.0" encoding="UTF-8" standalone="yes"?>
<Relationships xmlns="http://schemas.openxmlformats.org/package/2006/relationships"><Relationship Id="rId3" Type="http://schemas.openxmlformats.org/officeDocument/2006/relationships/oleObject" Target="../embeddings/Gr_fico_de_Microsoft_Office_Excel4.xls"/><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41.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Gr_fico_de_Microsoft_Office_Excel2.xls"/></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7388" y="1743075"/>
            <a:ext cx="7772400" cy="1470025"/>
          </a:xfrm>
          <a:solidFill>
            <a:schemeClr val="accent1"/>
          </a:solidFill>
          <a:effectLst>
            <a:outerShdw dist="107763" dir="18900000" algn="ctr" rotWithShape="0">
              <a:schemeClr val="bg2">
                <a:alpha val="50000"/>
              </a:schemeClr>
            </a:outerShdw>
          </a:effectLst>
        </p:spPr>
        <p:txBody>
          <a:bodyPr/>
          <a:lstStyle/>
          <a:p>
            <a:r>
              <a:rPr lang="es-EC" sz="2400" i="1">
                <a:effectLst>
                  <a:outerShdw blurRad="38100" dist="38100" dir="2700000" algn="tl">
                    <a:srgbClr val="FFFFFF"/>
                  </a:outerShdw>
                </a:effectLst>
              </a:rPr>
              <a:t>“Diseño del manual de procedimientos operativos de la bodega central de una distribuidora de productos farmacéuticos y de consumo masivo bajo los lineamientos de ISO 9000</a:t>
            </a:r>
            <a:r>
              <a:rPr lang="es-ES" sz="2400" i="1">
                <a:effectLst>
                  <a:outerShdw blurRad="38100" dist="38100" dir="2700000" algn="tl">
                    <a:srgbClr val="FFFFFF"/>
                  </a:outerShdw>
                </a:effectLst>
              </a:rPr>
              <a:t>”</a:t>
            </a:r>
            <a:endParaRPr lang="en-GB" sz="2400" i="1">
              <a:effectLst>
                <a:outerShdw blurRad="38100" dist="38100" dir="2700000" algn="tl">
                  <a:srgbClr val="FFFFFF"/>
                </a:outerShdw>
              </a:effectLst>
            </a:endParaRPr>
          </a:p>
        </p:txBody>
      </p:sp>
      <p:sp>
        <p:nvSpPr>
          <p:cNvPr id="2051" name="Rectangle 3"/>
          <p:cNvSpPr>
            <a:spLocks noGrp="1" noChangeArrowheads="1"/>
          </p:cNvSpPr>
          <p:nvPr>
            <p:ph type="subTitle" idx="1"/>
          </p:nvPr>
        </p:nvSpPr>
        <p:spPr>
          <a:xfrm>
            <a:off x="1339850" y="3606800"/>
            <a:ext cx="6400800" cy="2774950"/>
          </a:xfrm>
        </p:spPr>
        <p:txBody>
          <a:bodyPr/>
          <a:lstStyle/>
          <a:p>
            <a:pPr>
              <a:lnSpc>
                <a:spcPct val="90000"/>
              </a:lnSpc>
            </a:pPr>
            <a:r>
              <a:rPr lang="en-GB" b="1">
                <a:effectLst>
                  <a:outerShdw blurRad="38100" dist="38100" dir="2700000" algn="tl">
                    <a:srgbClr val="C0C0C0"/>
                  </a:outerShdw>
                </a:effectLst>
              </a:rPr>
              <a:t>CARLOS FERNANDO ROJAS URIBE</a:t>
            </a:r>
          </a:p>
          <a:p>
            <a:pPr>
              <a:lnSpc>
                <a:spcPct val="90000"/>
              </a:lnSpc>
            </a:pPr>
            <a:endParaRPr lang="en-GB" sz="2400" b="1"/>
          </a:p>
          <a:p>
            <a:pPr>
              <a:lnSpc>
                <a:spcPct val="90000"/>
              </a:lnSpc>
            </a:pPr>
            <a:r>
              <a:rPr lang="en-GB" sz="2000" b="1" u="sng"/>
              <a:t>Previo a la obtención del título de:</a:t>
            </a:r>
          </a:p>
          <a:p>
            <a:pPr>
              <a:lnSpc>
                <a:spcPct val="90000"/>
              </a:lnSpc>
            </a:pPr>
            <a:r>
              <a:rPr lang="en-GB" sz="2400" b="1"/>
              <a:t>INGENIERO INDUSTRIAL</a:t>
            </a:r>
          </a:p>
          <a:p>
            <a:pPr>
              <a:lnSpc>
                <a:spcPct val="90000"/>
              </a:lnSpc>
            </a:pPr>
            <a:endParaRPr lang="en-GB" sz="2400" b="1"/>
          </a:p>
          <a:p>
            <a:pPr>
              <a:lnSpc>
                <a:spcPct val="90000"/>
              </a:lnSpc>
            </a:pPr>
            <a:r>
              <a:rPr lang="en-GB" sz="1800" b="1"/>
              <a:t>Guayaquil-Ecuador</a:t>
            </a:r>
          </a:p>
          <a:p>
            <a:pPr>
              <a:lnSpc>
                <a:spcPct val="90000"/>
              </a:lnSpc>
            </a:pPr>
            <a:r>
              <a:rPr lang="en-GB" sz="1800" b="1"/>
              <a:t>2005</a:t>
            </a:r>
          </a:p>
        </p:txBody>
      </p:sp>
      <p:pic>
        <p:nvPicPr>
          <p:cNvPr id="2053" name="Picture 5" descr="index_r34_c2"/>
          <p:cNvPicPr>
            <a:picLocks noChangeAspect="1" noChangeArrowheads="1"/>
          </p:cNvPicPr>
          <p:nvPr/>
        </p:nvPicPr>
        <p:blipFill>
          <a:blip r:embed="rId3"/>
          <a:srcRect/>
          <a:stretch>
            <a:fillRect/>
          </a:stretch>
        </p:blipFill>
        <p:spPr bwMode="auto">
          <a:xfrm>
            <a:off x="-36513" y="-39688"/>
            <a:ext cx="1439863" cy="1381126"/>
          </a:xfrm>
          <a:prstGeom prst="rect">
            <a:avLst/>
          </a:prstGeom>
          <a:noFill/>
        </p:spPr>
      </p:pic>
      <p:pic>
        <p:nvPicPr>
          <p:cNvPr id="2055" name="Picture 7" descr="cabezote-principal"/>
          <p:cNvPicPr>
            <a:picLocks noChangeAspect="1" noChangeArrowheads="1"/>
          </p:cNvPicPr>
          <p:nvPr/>
        </p:nvPicPr>
        <p:blipFill>
          <a:blip r:embed="rId4"/>
          <a:srcRect/>
          <a:stretch>
            <a:fillRect/>
          </a:stretch>
        </p:blipFill>
        <p:spPr bwMode="auto">
          <a:xfrm>
            <a:off x="1331913" y="-26988"/>
            <a:ext cx="7848600" cy="1374776"/>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93" name="Rectangle 237"/>
          <p:cNvSpPr>
            <a:spLocks noChangeArrowheads="1"/>
          </p:cNvSpPr>
          <p:nvPr/>
        </p:nvSpPr>
        <p:spPr bwMode="auto">
          <a:xfrm>
            <a:off x="4859338" y="1916113"/>
            <a:ext cx="4033837" cy="4608512"/>
          </a:xfrm>
          <a:prstGeom prst="rect">
            <a:avLst/>
          </a:prstGeom>
          <a:noFill/>
          <a:ln w="9525">
            <a:solidFill>
              <a:schemeClr val="tx1"/>
            </a:solidFill>
            <a:miter lim="800000"/>
            <a:headEnd/>
            <a:tailEnd/>
          </a:ln>
          <a:effectLst/>
        </p:spPr>
        <p:txBody>
          <a:bodyPr wrap="none" anchor="ctr"/>
          <a:lstStyle/>
          <a:p>
            <a:endParaRPr lang="es-ES"/>
          </a:p>
        </p:txBody>
      </p:sp>
      <p:sp>
        <p:nvSpPr>
          <p:cNvPr id="45292" name="Rectangle 236"/>
          <p:cNvSpPr>
            <a:spLocks noChangeArrowheads="1"/>
          </p:cNvSpPr>
          <p:nvPr/>
        </p:nvSpPr>
        <p:spPr bwMode="auto">
          <a:xfrm>
            <a:off x="684213" y="1916113"/>
            <a:ext cx="4175125" cy="4608512"/>
          </a:xfrm>
          <a:prstGeom prst="rect">
            <a:avLst/>
          </a:prstGeom>
          <a:noFill/>
          <a:ln w="9525">
            <a:solidFill>
              <a:schemeClr val="tx1"/>
            </a:solidFill>
            <a:miter lim="800000"/>
            <a:headEnd/>
            <a:tailEnd/>
          </a:ln>
          <a:effectLst/>
        </p:spPr>
        <p:txBody>
          <a:bodyPr wrap="none" anchor="ctr"/>
          <a:lstStyle/>
          <a:p>
            <a:endParaRPr lang="es-ES"/>
          </a:p>
        </p:txBody>
      </p:sp>
      <p:sp>
        <p:nvSpPr>
          <p:cNvPr id="45135" name="Rectangle 79"/>
          <p:cNvSpPr>
            <a:spLocks noChangeArrowheads="1"/>
          </p:cNvSpPr>
          <p:nvPr/>
        </p:nvSpPr>
        <p:spPr bwMode="auto">
          <a:xfrm>
            <a:off x="4860925" y="1628775"/>
            <a:ext cx="4032250" cy="288925"/>
          </a:xfrm>
          <a:prstGeom prst="rect">
            <a:avLst/>
          </a:prstGeom>
          <a:solidFill>
            <a:srgbClr val="FF9900"/>
          </a:solidFill>
          <a:ln w="9525" algn="ctr">
            <a:solidFill>
              <a:schemeClr val="tx1"/>
            </a:solidFill>
            <a:miter lim="800000"/>
            <a:headEnd/>
            <a:tailEnd/>
          </a:ln>
          <a:effectLst/>
        </p:spPr>
        <p:txBody>
          <a:bodyPr wrap="none" anchor="ctr"/>
          <a:lstStyle/>
          <a:p>
            <a:pPr marL="179388" lvl="1" algn="ctr"/>
            <a:r>
              <a:rPr lang="es-ES" b="1">
                <a:effectLst>
                  <a:outerShdw blurRad="38100" dist="38100" dir="2700000" algn="tl">
                    <a:srgbClr val="FFFFFF"/>
                  </a:outerShdw>
                </a:effectLst>
              </a:rPr>
              <a:t>FARMACEUTICA</a:t>
            </a:r>
          </a:p>
        </p:txBody>
      </p:sp>
      <p:sp>
        <p:nvSpPr>
          <p:cNvPr id="45058" name="Rectangle 2"/>
          <p:cNvSpPr>
            <a:spLocks noGrp="1" noChangeArrowheads="1"/>
          </p:cNvSpPr>
          <p:nvPr>
            <p:ph type="title" sz="quarter"/>
          </p:nvPr>
        </p:nvSpPr>
        <p:spPr/>
        <p:txBody>
          <a:bodyPr/>
          <a:lstStyle/>
          <a:p>
            <a:pPr marL="266700" indent="-266700" algn="r">
              <a:buFontTx/>
              <a:buAutoNum type="arabicPeriod" startAt="2"/>
            </a:pPr>
            <a:r>
              <a:rPr lang="es-ES" sz="1000" b="1" u="sng"/>
              <a:t>DIAGNOSTICO</a:t>
            </a:r>
            <a:br>
              <a:rPr lang="es-ES" sz="1000" b="1" u="sng"/>
            </a:br>
            <a:r>
              <a:rPr lang="es-ES" sz="1000"/>
              <a:t>Clientes y Proveedores</a:t>
            </a:r>
            <a:br>
              <a:rPr lang="es-ES" sz="1000"/>
            </a:br>
            <a:r>
              <a:rPr lang="es-ES" sz="1000" b="1">
                <a:effectLst>
                  <a:outerShdw blurRad="38100" dist="38100" dir="2700000" algn="tl">
                    <a:srgbClr val="C0C0C0"/>
                  </a:outerShdw>
                </a:effectLst>
              </a:rPr>
              <a:t>Productos y Servicios</a:t>
            </a:r>
            <a:r>
              <a:rPr lang="es-ES" sz="1000"/>
              <a:t/>
            </a:r>
            <a:br>
              <a:rPr lang="es-ES" sz="1000"/>
            </a:br>
            <a:r>
              <a:rPr lang="es-ES" sz="1000"/>
              <a:t>Personas y Cultura</a:t>
            </a:r>
            <a:br>
              <a:rPr lang="es-ES" sz="1000"/>
            </a:br>
            <a:r>
              <a:rPr lang="es-ES" sz="1000"/>
              <a:t>Instalaciones y Equipos</a:t>
            </a:r>
            <a:br>
              <a:rPr lang="es-ES" sz="1000"/>
            </a:br>
            <a:r>
              <a:rPr lang="es-ES" sz="1000"/>
              <a:t>Procesos y Tecnología</a:t>
            </a:r>
            <a:br>
              <a:rPr lang="es-ES" sz="1000"/>
            </a:br>
            <a:endParaRPr lang="es-ES" sz="1000"/>
          </a:p>
        </p:txBody>
      </p:sp>
      <p:graphicFrame>
        <p:nvGraphicFramePr>
          <p:cNvPr id="45314" name="Group 258"/>
          <p:cNvGraphicFramePr>
            <a:graphicFrameLocks noGrp="1"/>
          </p:cNvGraphicFramePr>
          <p:nvPr>
            <p:ph sz="quarter" idx="3"/>
          </p:nvPr>
        </p:nvGraphicFramePr>
        <p:xfrm>
          <a:off x="1547813" y="2060575"/>
          <a:ext cx="2679700" cy="1645920"/>
        </p:xfrm>
        <a:graphic>
          <a:graphicData uri="http://schemas.openxmlformats.org/drawingml/2006/table">
            <a:tbl>
              <a:tblPr/>
              <a:tblGrid>
                <a:gridCol w="1676400"/>
                <a:gridCol w="1003300"/>
              </a:tblGrid>
              <a:tr h="2222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SKU´s CONSUMO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260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bg1"/>
                          </a:solidFill>
                          <a:effectLst/>
                          <a:latin typeface="Arial" charset="0"/>
                          <a:ea typeface="Times New Roman" pitchFamily="18" charset="0"/>
                          <a:cs typeface="Arial" charset="0"/>
                        </a:rPr>
                        <a:t>Líneas de productos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18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Volumen unitario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300 cm3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38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Embalaje promedio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50 un x caja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Costo unitario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$0,28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Margen unitario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$0.13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5059" name="Rectangle 3"/>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Productos y Servicios</a:t>
            </a:r>
          </a:p>
        </p:txBody>
      </p:sp>
      <p:sp>
        <p:nvSpPr>
          <p:cNvPr id="45060" name="Line 4"/>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45103" name="Rectangle 47"/>
          <p:cNvSpPr>
            <a:spLocks noChangeArrowheads="1"/>
          </p:cNvSpPr>
          <p:nvPr/>
        </p:nvSpPr>
        <p:spPr bwMode="auto">
          <a:xfrm>
            <a:off x="684213" y="1628775"/>
            <a:ext cx="4175125" cy="288925"/>
          </a:xfrm>
          <a:prstGeom prst="rect">
            <a:avLst/>
          </a:prstGeom>
          <a:solidFill>
            <a:srgbClr val="FF9900"/>
          </a:solidFill>
          <a:ln w="9525">
            <a:solidFill>
              <a:schemeClr val="tx1"/>
            </a:solidFill>
            <a:miter lim="800000"/>
            <a:headEnd/>
            <a:tailEnd/>
          </a:ln>
          <a:effectLst/>
        </p:spPr>
        <p:txBody>
          <a:bodyPr wrap="none" anchor="ctr"/>
          <a:lstStyle/>
          <a:p>
            <a:pPr marL="179388" lvl="1" algn="ctr"/>
            <a:r>
              <a:rPr lang="es-ES" b="1">
                <a:effectLst>
                  <a:outerShdw blurRad="38100" dist="38100" dir="2700000" algn="tl">
                    <a:srgbClr val="FFFFFF"/>
                  </a:outerShdw>
                </a:effectLst>
              </a:rPr>
              <a:t>CONSUMO</a:t>
            </a:r>
          </a:p>
        </p:txBody>
      </p:sp>
      <p:sp>
        <p:nvSpPr>
          <p:cNvPr id="45104" name="Text Box 48"/>
          <p:cNvSpPr txBox="1">
            <a:spLocks noChangeArrowheads="1"/>
          </p:cNvSpPr>
          <p:nvPr/>
        </p:nvSpPr>
        <p:spPr bwMode="auto">
          <a:xfrm rot="16200000">
            <a:off x="-1940718" y="3893343"/>
            <a:ext cx="4895850" cy="366713"/>
          </a:xfrm>
          <a:prstGeom prst="rect">
            <a:avLst/>
          </a:prstGeom>
          <a:solidFill>
            <a:srgbClr val="FF9900"/>
          </a:solidFill>
          <a:ln w="9525" algn="ctr">
            <a:solidFill>
              <a:schemeClr val="tx1"/>
            </a:solidFill>
            <a:miter lim="800000"/>
            <a:headEnd/>
            <a:tailEnd/>
          </a:ln>
          <a:effectLst/>
        </p:spPr>
        <p:txBody>
          <a:bodyPr wrap="none" anchor="ctr"/>
          <a:lstStyle/>
          <a:p>
            <a:pPr algn="ctr"/>
            <a:r>
              <a:rPr lang="es-ES" b="1">
                <a:effectLst>
                  <a:outerShdw blurRad="38100" dist="38100" dir="2700000" algn="tl">
                    <a:srgbClr val="FFFFFF"/>
                  </a:outerShdw>
                </a:effectLst>
              </a:rPr>
              <a:t>Productos</a:t>
            </a:r>
          </a:p>
        </p:txBody>
      </p:sp>
      <p:graphicFrame>
        <p:nvGraphicFramePr>
          <p:cNvPr id="45317" name="Group 261"/>
          <p:cNvGraphicFramePr>
            <a:graphicFrameLocks noGrp="1"/>
          </p:cNvGraphicFramePr>
          <p:nvPr>
            <p:ph sz="quarter" idx="4"/>
          </p:nvPr>
        </p:nvGraphicFramePr>
        <p:xfrm>
          <a:off x="5435600" y="2060575"/>
          <a:ext cx="2995613" cy="1645920"/>
        </p:xfrm>
        <a:graphic>
          <a:graphicData uri="http://schemas.openxmlformats.org/drawingml/2006/table">
            <a:tbl>
              <a:tblPr/>
              <a:tblGrid>
                <a:gridCol w="1908175"/>
                <a:gridCol w="1087438"/>
              </a:tblGrid>
              <a:tr h="1968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SKU´s FARMACEUTICA</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161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bg1"/>
                          </a:solidFill>
                          <a:effectLst/>
                          <a:latin typeface="Arial" charset="0"/>
                          <a:ea typeface="Times New Roman" pitchFamily="18" charset="0"/>
                          <a:cs typeface="Arial" charset="0"/>
                        </a:rPr>
                        <a:t>Líneas de productos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Volumen unitario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42 cm3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74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Embalaje promedio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300 un x caja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Costo unitario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$3,07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68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Margen unitario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$0.49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pSp>
        <p:nvGrpSpPr>
          <p:cNvPr id="45297" name="Group 241"/>
          <p:cNvGrpSpPr>
            <a:grpSpLocks/>
          </p:cNvGrpSpPr>
          <p:nvPr/>
        </p:nvGrpSpPr>
        <p:grpSpPr bwMode="auto">
          <a:xfrm>
            <a:off x="5076825" y="3857625"/>
            <a:ext cx="3671888" cy="723900"/>
            <a:chOff x="3198" y="2339"/>
            <a:chExt cx="2313" cy="456"/>
          </a:xfrm>
        </p:grpSpPr>
        <p:pic>
          <p:nvPicPr>
            <p:cNvPr id="45275" name="Picture 219" descr="j0309936[1]"/>
            <p:cNvPicPr>
              <a:picLocks noChangeAspect="1" noChangeArrowheads="1"/>
            </p:cNvPicPr>
            <p:nvPr/>
          </p:nvPicPr>
          <p:blipFill>
            <a:blip r:embed="rId2"/>
            <a:srcRect/>
            <a:stretch>
              <a:fillRect/>
            </a:stretch>
          </p:blipFill>
          <p:spPr bwMode="auto">
            <a:xfrm>
              <a:off x="3198" y="2341"/>
              <a:ext cx="515" cy="454"/>
            </a:xfrm>
            <a:prstGeom prst="rect">
              <a:avLst/>
            </a:prstGeom>
            <a:noFill/>
          </p:spPr>
        </p:pic>
        <p:pic>
          <p:nvPicPr>
            <p:cNvPr id="45283" name="Picture 227" descr="hm00170_[1]"/>
            <p:cNvPicPr>
              <a:picLocks noChangeAspect="1" noChangeArrowheads="1"/>
            </p:cNvPicPr>
            <p:nvPr/>
          </p:nvPicPr>
          <p:blipFill>
            <a:blip r:embed="rId3"/>
            <a:srcRect/>
            <a:stretch>
              <a:fillRect/>
            </a:stretch>
          </p:blipFill>
          <p:spPr bwMode="auto">
            <a:xfrm>
              <a:off x="3696" y="2339"/>
              <a:ext cx="454" cy="441"/>
            </a:xfrm>
            <a:prstGeom prst="rect">
              <a:avLst/>
            </a:prstGeom>
            <a:noFill/>
          </p:spPr>
        </p:pic>
        <p:pic>
          <p:nvPicPr>
            <p:cNvPr id="45284" name="Picture 228"/>
            <p:cNvPicPr>
              <a:picLocks noChangeAspect="1" noChangeArrowheads="1"/>
            </p:cNvPicPr>
            <p:nvPr/>
          </p:nvPicPr>
          <p:blipFill>
            <a:blip r:embed="rId4" cstate="print"/>
            <a:srcRect/>
            <a:stretch>
              <a:fillRect/>
            </a:stretch>
          </p:blipFill>
          <p:spPr bwMode="auto">
            <a:xfrm>
              <a:off x="4195" y="2341"/>
              <a:ext cx="635" cy="453"/>
            </a:xfrm>
            <a:prstGeom prst="rect">
              <a:avLst/>
            </a:prstGeom>
            <a:noFill/>
            <a:ln w="9525">
              <a:noFill/>
              <a:miter lim="800000"/>
              <a:headEnd/>
              <a:tailEnd/>
            </a:ln>
            <a:effectLst/>
          </p:spPr>
        </p:pic>
        <p:pic>
          <p:nvPicPr>
            <p:cNvPr id="45285" name="Picture 229"/>
            <p:cNvPicPr>
              <a:picLocks noChangeAspect="1" noChangeArrowheads="1"/>
            </p:cNvPicPr>
            <p:nvPr/>
          </p:nvPicPr>
          <p:blipFill>
            <a:blip r:embed="rId5" cstate="print"/>
            <a:srcRect/>
            <a:stretch>
              <a:fillRect/>
            </a:stretch>
          </p:blipFill>
          <p:spPr bwMode="auto">
            <a:xfrm>
              <a:off x="4876" y="2341"/>
              <a:ext cx="635" cy="453"/>
            </a:xfrm>
            <a:prstGeom prst="rect">
              <a:avLst/>
            </a:prstGeom>
            <a:noFill/>
            <a:ln w="9525">
              <a:noFill/>
              <a:miter lim="800000"/>
              <a:headEnd/>
              <a:tailEnd/>
            </a:ln>
            <a:effectLst/>
          </p:spPr>
        </p:pic>
      </p:grpSp>
      <p:grpSp>
        <p:nvGrpSpPr>
          <p:cNvPr id="45296" name="Group 240"/>
          <p:cNvGrpSpPr>
            <a:grpSpLocks/>
          </p:cNvGrpSpPr>
          <p:nvPr/>
        </p:nvGrpSpPr>
        <p:grpSpPr bwMode="auto">
          <a:xfrm>
            <a:off x="919163" y="3848100"/>
            <a:ext cx="3581400" cy="876300"/>
            <a:chOff x="579" y="2288"/>
            <a:chExt cx="2256" cy="552"/>
          </a:xfrm>
        </p:grpSpPr>
        <p:pic>
          <p:nvPicPr>
            <p:cNvPr id="45272" name="Picture 216"/>
            <p:cNvPicPr>
              <a:picLocks noChangeAspect="1" noChangeArrowheads="1"/>
            </p:cNvPicPr>
            <p:nvPr/>
          </p:nvPicPr>
          <p:blipFill>
            <a:blip r:embed="rId6" cstate="print"/>
            <a:srcRect/>
            <a:stretch>
              <a:fillRect/>
            </a:stretch>
          </p:blipFill>
          <p:spPr bwMode="auto">
            <a:xfrm>
              <a:off x="579" y="2288"/>
              <a:ext cx="389" cy="545"/>
            </a:xfrm>
            <a:prstGeom prst="rect">
              <a:avLst/>
            </a:prstGeom>
            <a:noFill/>
            <a:ln w="9525">
              <a:noFill/>
              <a:miter lim="800000"/>
              <a:headEnd/>
              <a:tailEnd/>
            </a:ln>
            <a:effectLst/>
          </p:spPr>
        </p:pic>
        <p:pic>
          <p:nvPicPr>
            <p:cNvPr id="45276" name="Picture 220"/>
            <p:cNvPicPr>
              <a:picLocks noChangeAspect="1" noChangeArrowheads="1"/>
            </p:cNvPicPr>
            <p:nvPr/>
          </p:nvPicPr>
          <p:blipFill>
            <a:blip r:embed="rId7" cstate="print"/>
            <a:srcRect/>
            <a:stretch>
              <a:fillRect/>
            </a:stretch>
          </p:blipFill>
          <p:spPr bwMode="auto">
            <a:xfrm>
              <a:off x="1324" y="2298"/>
              <a:ext cx="382" cy="535"/>
            </a:xfrm>
            <a:prstGeom prst="rect">
              <a:avLst/>
            </a:prstGeom>
            <a:noFill/>
            <a:ln w="9525">
              <a:noFill/>
              <a:miter lim="800000"/>
              <a:headEnd/>
              <a:tailEnd/>
            </a:ln>
            <a:effectLst/>
          </p:spPr>
        </p:pic>
        <p:pic>
          <p:nvPicPr>
            <p:cNvPr id="45278" name="Picture 222"/>
            <p:cNvPicPr>
              <a:picLocks noChangeAspect="1" noChangeArrowheads="1"/>
            </p:cNvPicPr>
            <p:nvPr/>
          </p:nvPicPr>
          <p:blipFill>
            <a:blip r:embed="rId8" cstate="print"/>
            <a:srcRect/>
            <a:stretch>
              <a:fillRect/>
            </a:stretch>
          </p:blipFill>
          <p:spPr bwMode="auto">
            <a:xfrm>
              <a:off x="961" y="2298"/>
              <a:ext cx="382" cy="535"/>
            </a:xfrm>
            <a:prstGeom prst="rect">
              <a:avLst/>
            </a:prstGeom>
            <a:noFill/>
            <a:ln w="9525">
              <a:noFill/>
              <a:miter lim="800000"/>
              <a:headEnd/>
              <a:tailEnd/>
            </a:ln>
            <a:effectLst/>
          </p:spPr>
        </p:pic>
        <p:pic>
          <p:nvPicPr>
            <p:cNvPr id="45286" name="Picture 230"/>
            <p:cNvPicPr>
              <a:picLocks noChangeAspect="1" noChangeArrowheads="1"/>
            </p:cNvPicPr>
            <p:nvPr/>
          </p:nvPicPr>
          <p:blipFill>
            <a:blip r:embed="rId9" cstate="print"/>
            <a:srcRect/>
            <a:stretch>
              <a:fillRect/>
            </a:stretch>
          </p:blipFill>
          <p:spPr bwMode="auto">
            <a:xfrm>
              <a:off x="1708" y="2306"/>
              <a:ext cx="351" cy="527"/>
            </a:xfrm>
            <a:prstGeom prst="rect">
              <a:avLst/>
            </a:prstGeom>
            <a:noFill/>
            <a:ln w="9525">
              <a:noFill/>
              <a:miter lim="800000"/>
              <a:headEnd/>
              <a:tailEnd/>
            </a:ln>
            <a:effectLst/>
          </p:spPr>
        </p:pic>
        <p:pic>
          <p:nvPicPr>
            <p:cNvPr id="45287" name="Picture 231"/>
            <p:cNvPicPr>
              <a:picLocks noChangeAspect="1" noChangeArrowheads="1"/>
            </p:cNvPicPr>
            <p:nvPr/>
          </p:nvPicPr>
          <p:blipFill>
            <a:blip r:embed="rId10"/>
            <a:srcRect/>
            <a:stretch>
              <a:fillRect/>
            </a:stretch>
          </p:blipFill>
          <p:spPr bwMode="auto">
            <a:xfrm>
              <a:off x="2059" y="2288"/>
              <a:ext cx="580" cy="552"/>
            </a:xfrm>
            <a:prstGeom prst="rect">
              <a:avLst/>
            </a:prstGeom>
            <a:noFill/>
            <a:ln w="9525">
              <a:noFill/>
              <a:miter lim="800000"/>
              <a:headEnd/>
              <a:tailEnd/>
            </a:ln>
            <a:effectLst/>
          </p:spPr>
        </p:pic>
        <p:pic>
          <p:nvPicPr>
            <p:cNvPr id="45291" name="Picture 235"/>
            <p:cNvPicPr>
              <a:picLocks noChangeAspect="1" noChangeArrowheads="1"/>
            </p:cNvPicPr>
            <p:nvPr/>
          </p:nvPicPr>
          <p:blipFill>
            <a:blip r:embed="rId11"/>
            <a:srcRect/>
            <a:stretch>
              <a:fillRect/>
            </a:stretch>
          </p:blipFill>
          <p:spPr bwMode="auto">
            <a:xfrm>
              <a:off x="2621" y="2288"/>
              <a:ext cx="214" cy="547"/>
            </a:xfrm>
            <a:prstGeom prst="rect">
              <a:avLst/>
            </a:prstGeom>
            <a:noFill/>
            <a:ln w="9525">
              <a:noFill/>
              <a:miter lim="800000"/>
              <a:headEnd/>
              <a:tailEnd/>
            </a:ln>
            <a:effectLst/>
          </p:spPr>
        </p:pic>
      </p:grpSp>
      <p:pic>
        <p:nvPicPr>
          <p:cNvPr id="45298" name="Picture 242" descr="Vista frontal desde el fondo"/>
          <p:cNvPicPr>
            <a:picLocks noChangeAspect="1" noChangeArrowheads="1"/>
          </p:cNvPicPr>
          <p:nvPr/>
        </p:nvPicPr>
        <p:blipFill>
          <a:blip r:embed="rId12" cstate="print"/>
          <a:srcRect/>
          <a:stretch>
            <a:fillRect/>
          </a:stretch>
        </p:blipFill>
        <p:spPr bwMode="auto">
          <a:xfrm>
            <a:off x="1835150" y="4851400"/>
            <a:ext cx="2039938" cy="1530350"/>
          </a:xfrm>
          <a:prstGeom prst="rect">
            <a:avLst/>
          </a:prstGeom>
          <a:noFill/>
        </p:spPr>
      </p:pic>
      <p:pic>
        <p:nvPicPr>
          <p:cNvPr id="45299" name="Picture 243" descr="Bodega interna Farma"/>
          <p:cNvPicPr>
            <a:picLocks noChangeAspect="1" noChangeArrowheads="1"/>
          </p:cNvPicPr>
          <p:nvPr/>
        </p:nvPicPr>
        <p:blipFill>
          <a:blip r:embed="rId13" cstate="print"/>
          <a:srcRect/>
          <a:stretch>
            <a:fillRect/>
          </a:stretch>
        </p:blipFill>
        <p:spPr bwMode="auto">
          <a:xfrm>
            <a:off x="5867400" y="4797425"/>
            <a:ext cx="2039938" cy="1530350"/>
          </a:xfrm>
          <a:prstGeom prst="rect">
            <a:avLst/>
          </a:prstGeom>
          <a:noFill/>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5314"/>
                                        </p:tgtEl>
                                        <p:attrNameLst>
                                          <p:attrName>style.visibility</p:attrName>
                                        </p:attrNameLst>
                                      </p:cBhvr>
                                      <p:to>
                                        <p:strVal val="visible"/>
                                      </p:to>
                                    </p:set>
                                    <p:animEffect transition="in" filter="box(in)">
                                      <p:cBhvr>
                                        <p:cTn id="7" dur="500"/>
                                        <p:tgtEl>
                                          <p:spTgt spid="4531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5296"/>
                                        </p:tgtEl>
                                        <p:attrNameLst>
                                          <p:attrName>style.visibility</p:attrName>
                                        </p:attrNameLst>
                                      </p:cBhvr>
                                      <p:to>
                                        <p:strVal val="visible"/>
                                      </p:to>
                                    </p:set>
                                    <p:animEffect transition="in" filter="box(in)">
                                      <p:cBhvr>
                                        <p:cTn id="12" dur="500"/>
                                        <p:tgtEl>
                                          <p:spTgt spid="45296"/>
                                        </p:tgtEl>
                                      </p:cBhvr>
                                    </p:animEffect>
                                  </p:childTnLst>
                                </p:cTn>
                              </p:par>
                              <p:par>
                                <p:cTn id="13" presetID="4" presetClass="entr" presetSubtype="16" fill="hold" nodeType="withEffect">
                                  <p:stCondLst>
                                    <p:cond delay="0"/>
                                  </p:stCondLst>
                                  <p:childTnLst>
                                    <p:set>
                                      <p:cBhvr>
                                        <p:cTn id="14" dur="1" fill="hold">
                                          <p:stCondLst>
                                            <p:cond delay="0"/>
                                          </p:stCondLst>
                                        </p:cTn>
                                        <p:tgtEl>
                                          <p:spTgt spid="45298"/>
                                        </p:tgtEl>
                                        <p:attrNameLst>
                                          <p:attrName>style.visibility</p:attrName>
                                        </p:attrNameLst>
                                      </p:cBhvr>
                                      <p:to>
                                        <p:strVal val="visible"/>
                                      </p:to>
                                    </p:set>
                                    <p:animEffect transition="in" filter="box(in)">
                                      <p:cBhvr>
                                        <p:cTn id="15" dur="500"/>
                                        <p:tgtEl>
                                          <p:spTgt spid="45298"/>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45317"/>
                                        </p:tgtEl>
                                        <p:attrNameLst>
                                          <p:attrName>style.visibility</p:attrName>
                                        </p:attrNameLst>
                                      </p:cBhvr>
                                      <p:to>
                                        <p:strVal val="visible"/>
                                      </p:to>
                                    </p:set>
                                    <p:animEffect transition="in" filter="box(in)">
                                      <p:cBhvr>
                                        <p:cTn id="20" dur="500"/>
                                        <p:tgtEl>
                                          <p:spTgt spid="45317"/>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nodeType="clickEffect">
                                  <p:stCondLst>
                                    <p:cond delay="0"/>
                                  </p:stCondLst>
                                  <p:childTnLst>
                                    <p:set>
                                      <p:cBhvr>
                                        <p:cTn id="24" dur="1" fill="hold">
                                          <p:stCondLst>
                                            <p:cond delay="0"/>
                                          </p:stCondLst>
                                        </p:cTn>
                                        <p:tgtEl>
                                          <p:spTgt spid="45297"/>
                                        </p:tgtEl>
                                        <p:attrNameLst>
                                          <p:attrName>style.visibility</p:attrName>
                                        </p:attrNameLst>
                                      </p:cBhvr>
                                      <p:to>
                                        <p:strVal val="visible"/>
                                      </p:to>
                                    </p:set>
                                    <p:animEffect transition="in" filter="box(in)">
                                      <p:cBhvr>
                                        <p:cTn id="25" dur="500"/>
                                        <p:tgtEl>
                                          <p:spTgt spid="45297"/>
                                        </p:tgtEl>
                                      </p:cBhvr>
                                    </p:animEffect>
                                  </p:childTnLst>
                                </p:cTn>
                              </p:par>
                              <p:par>
                                <p:cTn id="26" presetID="4" presetClass="entr" presetSubtype="16" fill="hold" nodeType="withEffect">
                                  <p:stCondLst>
                                    <p:cond delay="0"/>
                                  </p:stCondLst>
                                  <p:childTnLst>
                                    <p:set>
                                      <p:cBhvr>
                                        <p:cTn id="27" dur="1" fill="hold">
                                          <p:stCondLst>
                                            <p:cond delay="0"/>
                                          </p:stCondLst>
                                        </p:cTn>
                                        <p:tgtEl>
                                          <p:spTgt spid="45299"/>
                                        </p:tgtEl>
                                        <p:attrNameLst>
                                          <p:attrName>style.visibility</p:attrName>
                                        </p:attrNameLst>
                                      </p:cBhvr>
                                      <p:to>
                                        <p:strVal val="visible"/>
                                      </p:to>
                                    </p:set>
                                    <p:animEffect transition="in" filter="box(in)">
                                      <p:cBhvr>
                                        <p:cTn id="28" dur="500"/>
                                        <p:tgtEl>
                                          <p:spTgt spid="45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5"/>
          <p:cNvSpPr>
            <a:spLocks noGrp="1" noChangeArrowheads="1"/>
          </p:cNvSpPr>
          <p:nvPr>
            <p:ph type="title"/>
          </p:nvPr>
        </p:nvSpPr>
        <p:spPr/>
        <p:txBody>
          <a:bodyPr/>
          <a:lstStyle/>
          <a:p>
            <a:pPr marL="266700" indent="-266700" algn="r">
              <a:buFontTx/>
              <a:buAutoNum type="arabicPeriod" startAt="2"/>
            </a:pPr>
            <a:r>
              <a:rPr lang="es-ES" sz="1000" b="1" u="sng"/>
              <a:t>DIAGNOSTICO</a:t>
            </a:r>
            <a:br>
              <a:rPr lang="es-ES" sz="1000" b="1" u="sng"/>
            </a:br>
            <a:r>
              <a:rPr lang="es-ES" sz="1000"/>
              <a:t>Clientes y Proveedores</a:t>
            </a:r>
            <a:br>
              <a:rPr lang="es-ES" sz="1000"/>
            </a:br>
            <a:r>
              <a:rPr lang="es-ES" sz="1000" b="1">
                <a:effectLst>
                  <a:outerShdw blurRad="38100" dist="38100" dir="2700000" algn="tl">
                    <a:srgbClr val="C0C0C0"/>
                  </a:outerShdw>
                </a:effectLst>
              </a:rPr>
              <a:t>Productos y Servicios</a:t>
            </a:r>
            <a:r>
              <a:rPr lang="es-ES" sz="1000"/>
              <a:t/>
            </a:r>
            <a:br>
              <a:rPr lang="es-ES" sz="1000"/>
            </a:br>
            <a:r>
              <a:rPr lang="es-ES" sz="1000"/>
              <a:t>Personas y Cultura</a:t>
            </a:r>
            <a:br>
              <a:rPr lang="es-ES" sz="1000"/>
            </a:br>
            <a:r>
              <a:rPr lang="es-ES" sz="1000"/>
              <a:t>Instalaciones y Equipos</a:t>
            </a:r>
            <a:br>
              <a:rPr lang="es-ES" sz="1000"/>
            </a:br>
            <a:r>
              <a:rPr lang="es-ES" sz="1000"/>
              <a:t>Procesos y Tecnología</a:t>
            </a:r>
            <a:br>
              <a:rPr lang="es-ES" sz="1000"/>
            </a:br>
            <a:endParaRPr lang="es-ES" sz="1000"/>
          </a:p>
        </p:txBody>
      </p:sp>
      <p:graphicFrame>
        <p:nvGraphicFramePr>
          <p:cNvPr id="52759" name="Group 535"/>
          <p:cNvGraphicFramePr>
            <a:graphicFrameLocks noGrp="1"/>
          </p:cNvGraphicFramePr>
          <p:nvPr>
            <p:ph sz="half" idx="1"/>
          </p:nvPr>
        </p:nvGraphicFramePr>
        <p:xfrm>
          <a:off x="4979988" y="3665538"/>
          <a:ext cx="4056062" cy="3017520"/>
        </p:xfrm>
        <a:graphic>
          <a:graphicData uri="http://schemas.openxmlformats.org/drawingml/2006/table">
            <a:tbl>
              <a:tblPr/>
              <a:tblGrid>
                <a:gridCol w="1576387"/>
                <a:gridCol w="1409700"/>
                <a:gridCol w="1069975"/>
              </a:tblGrid>
              <a:tr h="1539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0000"/>
                          </a:solidFill>
                          <a:effectLst/>
                          <a:latin typeface="Arial" charset="0"/>
                          <a:ea typeface="Times New Roman" pitchFamily="18" charset="0"/>
                          <a:cs typeface="Arial" charset="0"/>
                        </a:rPr>
                        <a:t> </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FARMACÉUTICA</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FFFF"/>
                          </a:solidFill>
                          <a:effectLst/>
                          <a:latin typeface="Arial" charset="0"/>
                          <a:ea typeface="Times New Roman" pitchFamily="18" charset="0"/>
                          <a:cs typeface="Arial" charset="0"/>
                        </a:rPr>
                        <a:t>CONSUMO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r>
              <a:tr h="201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Pedidos ($)</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$ 377,327.40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$ 109,073.32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Unidades pedidas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88,380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223,894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Facturación ($)</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$ 263,973.75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$ 80,371.86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Unidades facturadas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74,107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195,380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Devoluciones ($)</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$ 10,454.49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$ 14,418.98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1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Unidades devueltas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2,419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30,605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1" u="none" strike="noStrike" cap="none" normalizeH="0" baseline="30000" smtClean="0">
                          <a:ln>
                            <a:noFill/>
                          </a:ln>
                          <a:solidFill>
                            <a:schemeClr val="tx1"/>
                          </a:solidFill>
                          <a:effectLst/>
                          <a:latin typeface="Arial" charset="0"/>
                          <a:ea typeface="Times New Roman" pitchFamily="18" charset="0"/>
                          <a:cs typeface="Arial" charset="0"/>
                        </a:rPr>
                        <a:t>(1)</a:t>
                      </a:r>
                      <a:r>
                        <a:rPr kumimoji="0" lang="es-ES" sz="1200" b="1" i="1" u="none" strike="noStrike" cap="none" normalizeH="0" baseline="0" smtClean="0">
                          <a:ln>
                            <a:noFill/>
                          </a:ln>
                          <a:solidFill>
                            <a:schemeClr val="tx1"/>
                          </a:solidFill>
                          <a:effectLst/>
                          <a:latin typeface="Arial" charset="0"/>
                          <a:ea typeface="Times New Roman" pitchFamily="18" charset="0"/>
                          <a:cs typeface="Arial" charset="0"/>
                        </a:rPr>
                        <a:t> % cumplimiento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0000"/>
                          </a:solidFill>
                          <a:effectLst/>
                          <a:latin typeface="Arial" charset="0"/>
                          <a:ea typeface="Times New Roman" pitchFamily="18" charset="0"/>
                          <a:cs typeface="Arial" charset="0"/>
                        </a:rPr>
                        <a:t>84%</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0000"/>
                          </a:solidFill>
                          <a:effectLst/>
                          <a:latin typeface="Arial" charset="0"/>
                          <a:ea typeface="Times New Roman" pitchFamily="18" charset="0"/>
                          <a:cs typeface="Arial" charset="0"/>
                        </a:rPr>
                        <a:t>87%</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00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1" i="1" u="none" strike="noStrike" cap="none" normalizeH="0" baseline="30000" smtClean="0">
                          <a:ln>
                            <a:noFill/>
                          </a:ln>
                          <a:solidFill>
                            <a:schemeClr val="tx1"/>
                          </a:solidFill>
                          <a:effectLst/>
                          <a:latin typeface="Arial" charset="0"/>
                          <a:ea typeface="Times New Roman" pitchFamily="18" charset="0"/>
                          <a:cs typeface="Arial" charset="0"/>
                        </a:rPr>
                        <a:t>(2)</a:t>
                      </a:r>
                      <a:r>
                        <a:rPr kumimoji="0" lang="es-ES" sz="1200" b="1" i="1" u="none" strike="noStrike" cap="none" normalizeH="0" baseline="0" smtClean="0">
                          <a:ln>
                            <a:noFill/>
                          </a:ln>
                          <a:solidFill>
                            <a:schemeClr val="tx1"/>
                          </a:solidFill>
                          <a:effectLst/>
                          <a:latin typeface="Arial" charset="0"/>
                          <a:ea typeface="Times New Roman" pitchFamily="18" charset="0"/>
                          <a:cs typeface="Arial" charset="0"/>
                        </a:rPr>
                        <a:t> % devoluciones</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0000"/>
                          </a:solidFill>
                          <a:effectLst/>
                          <a:latin typeface="Arial" charset="0"/>
                          <a:ea typeface="Times New Roman" pitchFamily="18" charset="0"/>
                          <a:cs typeface="Arial" charset="0"/>
                        </a:rPr>
                        <a:t>3%</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0000"/>
                          </a:solidFill>
                          <a:effectLst/>
                          <a:latin typeface="Arial" charset="0"/>
                          <a:ea typeface="Times New Roman" pitchFamily="18" charset="0"/>
                          <a:cs typeface="Arial" charset="0"/>
                        </a:rPr>
                        <a:t>16%</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00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1" u="none" strike="noStrike" cap="none" normalizeH="0" baseline="0" smtClean="0">
                          <a:ln>
                            <a:noFill/>
                          </a:ln>
                          <a:solidFill>
                            <a:schemeClr val="tx1"/>
                          </a:solidFill>
                          <a:effectLst/>
                          <a:latin typeface="Arial" charset="0"/>
                          <a:ea typeface="Times New Roman" pitchFamily="18" charset="0"/>
                          <a:cs typeface="Arial" charset="0"/>
                        </a:rPr>
                        <a:t>Exactitud inventario</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46.4%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23.71%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00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1" u="none" strike="noStrike" cap="none" normalizeH="0" baseline="0" smtClean="0">
                          <a:ln>
                            <a:noFill/>
                          </a:ln>
                          <a:solidFill>
                            <a:schemeClr val="tx1"/>
                          </a:solidFill>
                          <a:effectLst/>
                          <a:latin typeface="Arial" charset="0"/>
                          <a:ea typeface="Times New Roman" pitchFamily="18" charset="0"/>
                          <a:cs typeface="Arial" charset="0"/>
                        </a:rPr>
                        <a:t>% Error inventario</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0.25%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7.09%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bl>
          </a:graphicData>
        </a:graphic>
      </p:graphicFrame>
      <p:sp>
        <p:nvSpPr>
          <p:cNvPr id="52252" name="Rectangle 28"/>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Productos y Servicios</a:t>
            </a:r>
          </a:p>
        </p:txBody>
      </p:sp>
      <p:sp>
        <p:nvSpPr>
          <p:cNvPr id="52253" name="Line 29"/>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52255" name="Text Box 31"/>
          <p:cNvSpPr txBox="1">
            <a:spLocks noChangeArrowheads="1"/>
          </p:cNvSpPr>
          <p:nvPr/>
        </p:nvSpPr>
        <p:spPr bwMode="auto">
          <a:xfrm rot="16200000">
            <a:off x="-1976437" y="3857625"/>
            <a:ext cx="4967287" cy="366713"/>
          </a:xfrm>
          <a:prstGeom prst="rect">
            <a:avLst/>
          </a:prstGeom>
          <a:solidFill>
            <a:srgbClr val="FF9900"/>
          </a:solidFill>
          <a:ln w="9525" algn="ctr">
            <a:solidFill>
              <a:schemeClr val="tx1"/>
            </a:solidFill>
            <a:miter lim="800000"/>
            <a:headEnd/>
            <a:tailEnd/>
          </a:ln>
          <a:effectLst/>
        </p:spPr>
        <p:txBody>
          <a:bodyPr wrap="none" anchor="ctr"/>
          <a:lstStyle/>
          <a:p>
            <a:pPr algn="ctr"/>
            <a:r>
              <a:rPr lang="es-ES" b="1">
                <a:effectLst>
                  <a:outerShdw blurRad="38100" dist="38100" dir="2700000" algn="tl">
                    <a:srgbClr val="FFFFFF"/>
                  </a:outerShdw>
                </a:effectLst>
              </a:rPr>
              <a:t>Servicio</a:t>
            </a:r>
          </a:p>
        </p:txBody>
      </p:sp>
      <p:sp>
        <p:nvSpPr>
          <p:cNvPr id="52687" name="Text Box 463"/>
          <p:cNvSpPr txBox="1">
            <a:spLocks noChangeArrowheads="1"/>
          </p:cNvSpPr>
          <p:nvPr/>
        </p:nvSpPr>
        <p:spPr bwMode="auto">
          <a:xfrm>
            <a:off x="5508625" y="1844675"/>
            <a:ext cx="2797175" cy="1323975"/>
          </a:xfrm>
          <a:prstGeom prst="rect">
            <a:avLst/>
          </a:prstGeom>
          <a:solidFill>
            <a:schemeClr val="accent1"/>
          </a:solidFill>
          <a:ln w="9525" algn="ctr">
            <a:solidFill>
              <a:schemeClr val="tx1"/>
            </a:solidFill>
            <a:miter lim="800000"/>
            <a:headEnd/>
            <a:tailEnd/>
          </a:ln>
          <a:effectLst/>
        </p:spPr>
        <p:txBody>
          <a:bodyPr anchor="ctr" anchorCtr="1">
            <a:spAutoFit/>
          </a:bodyPr>
          <a:lstStyle/>
          <a:p>
            <a:pPr>
              <a:buFontTx/>
              <a:buChar char="•"/>
            </a:pPr>
            <a:r>
              <a:rPr lang="es-ES" sz="1600"/>
              <a:t>El lead time promedio es de 6.37 días</a:t>
            </a:r>
          </a:p>
          <a:p>
            <a:pPr>
              <a:buFontTx/>
              <a:buChar char="•"/>
            </a:pPr>
            <a:r>
              <a:rPr lang="es-ES" sz="1600"/>
              <a:t>No se cumplen horarios de</a:t>
            </a:r>
          </a:p>
          <a:p>
            <a:r>
              <a:rPr lang="es-ES" sz="1600"/>
              <a:t>despacho ni tiempo de entrega prometido.</a:t>
            </a:r>
          </a:p>
        </p:txBody>
      </p:sp>
      <p:graphicFrame>
        <p:nvGraphicFramePr>
          <p:cNvPr id="52696" name="Object 472"/>
          <p:cNvGraphicFramePr>
            <a:graphicFrameLocks noChangeAspect="1"/>
          </p:cNvGraphicFramePr>
          <p:nvPr>
            <p:ph sz="half" idx="2"/>
          </p:nvPr>
        </p:nvGraphicFramePr>
        <p:xfrm>
          <a:off x="684213" y="1404938"/>
          <a:ext cx="5184775" cy="2671762"/>
        </p:xfrm>
        <a:graphic>
          <a:graphicData uri="http://schemas.openxmlformats.org/presentationml/2006/ole">
            <p:oleObj spid="_x0000_s52696" name="Gráfico" r:id="rId3" imgW="5581802" imgH="2876702" progId="Excel.Chart.8">
              <p:embed/>
            </p:oleObj>
          </a:graphicData>
        </a:graphic>
      </p:graphicFrame>
      <p:pic>
        <p:nvPicPr>
          <p:cNvPr id="52715" name="Picture 491" descr="bd06473_[1]"/>
          <p:cNvPicPr>
            <a:picLocks noChangeAspect="1" noChangeArrowheads="1"/>
          </p:cNvPicPr>
          <p:nvPr/>
        </p:nvPicPr>
        <p:blipFill>
          <a:blip r:embed="rId4"/>
          <a:srcRect/>
          <a:stretch>
            <a:fillRect/>
          </a:stretch>
        </p:blipFill>
        <p:spPr bwMode="auto">
          <a:xfrm>
            <a:off x="1520825" y="4914900"/>
            <a:ext cx="1755775" cy="1609725"/>
          </a:xfrm>
          <a:prstGeom prst="rect">
            <a:avLst/>
          </a:prstGeom>
          <a:noFill/>
        </p:spPr>
      </p:pic>
      <p:sp>
        <p:nvSpPr>
          <p:cNvPr id="52719" name="AutoShape 495"/>
          <p:cNvSpPr>
            <a:spLocks noChangeArrowheads="1"/>
          </p:cNvSpPr>
          <p:nvPr/>
        </p:nvSpPr>
        <p:spPr bwMode="auto">
          <a:xfrm flipH="1">
            <a:off x="3851275" y="5589588"/>
            <a:ext cx="503238" cy="28733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wrap="none" anchor="ctr">
            <a:flatTx/>
          </a:bodyPr>
          <a:lstStyle/>
          <a:p>
            <a:endParaRPr lang="es-ES"/>
          </a:p>
        </p:txBody>
      </p:sp>
      <p:sp>
        <p:nvSpPr>
          <p:cNvPr id="52721" name="AutoShape 497"/>
          <p:cNvSpPr>
            <a:spLocks noChangeArrowheads="1"/>
          </p:cNvSpPr>
          <p:nvPr/>
        </p:nvSpPr>
        <p:spPr bwMode="auto">
          <a:xfrm rot="5400000">
            <a:off x="2160588" y="4473575"/>
            <a:ext cx="503238" cy="28733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wrap="none" anchor="ctr">
            <a:flatTx/>
          </a:bodyPr>
          <a:lstStyle/>
          <a:p>
            <a:endParaRPr lang="es-E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2696"/>
                                        </p:tgtEl>
                                        <p:attrNameLst>
                                          <p:attrName>style.visibility</p:attrName>
                                        </p:attrNameLst>
                                      </p:cBhvr>
                                      <p:to>
                                        <p:strVal val="visible"/>
                                      </p:to>
                                    </p:set>
                                    <p:animEffect transition="in" filter="box(in)">
                                      <p:cBhvr>
                                        <p:cTn id="7" dur="500"/>
                                        <p:tgtEl>
                                          <p:spTgt spid="5269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2687"/>
                                        </p:tgtEl>
                                        <p:attrNameLst>
                                          <p:attrName>style.visibility</p:attrName>
                                        </p:attrNameLst>
                                      </p:cBhvr>
                                      <p:to>
                                        <p:strVal val="visible"/>
                                      </p:to>
                                    </p:set>
                                    <p:animEffect transition="in" filter="box(in)">
                                      <p:cBhvr>
                                        <p:cTn id="12" dur="500"/>
                                        <p:tgtEl>
                                          <p:spTgt spid="5268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2759"/>
                                        </p:tgtEl>
                                        <p:attrNameLst>
                                          <p:attrName>style.visibility</p:attrName>
                                        </p:attrNameLst>
                                      </p:cBhvr>
                                      <p:to>
                                        <p:strVal val="visible"/>
                                      </p:to>
                                    </p:set>
                                    <p:animEffect transition="in" filter="box(in)">
                                      <p:cBhvr>
                                        <p:cTn id="17" dur="500"/>
                                        <p:tgtEl>
                                          <p:spTgt spid="5275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52715"/>
                                        </p:tgtEl>
                                        <p:attrNameLst>
                                          <p:attrName>style.visibility</p:attrName>
                                        </p:attrNameLst>
                                      </p:cBhvr>
                                      <p:to>
                                        <p:strVal val="visible"/>
                                      </p:to>
                                    </p:set>
                                    <p:animEffect transition="in" filter="box(in)">
                                      <p:cBhvr>
                                        <p:cTn id="22" dur="500"/>
                                        <p:tgtEl>
                                          <p:spTgt spid="52715"/>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52719"/>
                                        </p:tgtEl>
                                        <p:attrNameLst>
                                          <p:attrName>style.visibility</p:attrName>
                                        </p:attrNameLst>
                                      </p:cBhvr>
                                      <p:to>
                                        <p:strVal val="visible"/>
                                      </p:to>
                                    </p:set>
                                    <p:animEffect transition="in" filter="box(in)">
                                      <p:cBhvr>
                                        <p:cTn id="25" dur="500"/>
                                        <p:tgtEl>
                                          <p:spTgt spid="52719"/>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52721"/>
                                        </p:tgtEl>
                                        <p:attrNameLst>
                                          <p:attrName>style.visibility</p:attrName>
                                        </p:attrNameLst>
                                      </p:cBhvr>
                                      <p:to>
                                        <p:strVal val="visible"/>
                                      </p:to>
                                    </p:set>
                                    <p:animEffect transition="in" filter="box(in)">
                                      <p:cBhvr>
                                        <p:cTn id="28" dur="500"/>
                                        <p:tgtEl>
                                          <p:spTgt spid="527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87" grpId="0" animBg="1"/>
      <p:bldOleChart spid="52696" grpId="0"/>
      <p:bldP spid="52719" grpId="0" animBg="1"/>
      <p:bldP spid="527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000750" y="333375"/>
            <a:ext cx="2819400" cy="1071563"/>
          </a:xfrm>
        </p:spPr>
        <p:txBody>
          <a:bodyPr/>
          <a:lstStyle/>
          <a:p>
            <a:pPr marL="266700" indent="-266700" algn="r">
              <a:buFontTx/>
              <a:buAutoNum type="arabicPeriod" startAt="2"/>
            </a:pPr>
            <a:r>
              <a:rPr lang="es-ES" sz="1000" b="1" u="sng"/>
              <a:t>DIAGNOSTICO</a:t>
            </a:r>
            <a:br>
              <a:rPr lang="es-ES" sz="1000" b="1" u="sng"/>
            </a:br>
            <a:r>
              <a:rPr lang="es-ES" sz="1000"/>
              <a:t>Clientes y Proveedores</a:t>
            </a:r>
            <a:br>
              <a:rPr lang="es-ES" sz="1000"/>
            </a:br>
            <a:r>
              <a:rPr lang="es-ES" sz="1000"/>
              <a:t>Productos y Servicios</a:t>
            </a:r>
            <a:br>
              <a:rPr lang="es-ES" sz="1000"/>
            </a:br>
            <a:r>
              <a:rPr lang="es-ES" sz="1000"/>
              <a:t>Estructura Organizacional</a:t>
            </a:r>
            <a:br>
              <a:rPr lang="es-ES" sz="1000"/>
            </a:br>
            <a:r>
              <a:rPr lang="es-ES" sz="1000" b="1">
                <a:effectLst>
                  <a:outerShdw blurRad="38100" dist="38100" dir="2700000" algn="tl">
                    <a:srgbClr val="C0C0C0"/>
                  </a:outerShdw>
                </a:effectLst>
              </a:rPr>
              <a:t>Personas y Cultura</a:t>
            </a:r>
            <a:br>
              <a:rPr lang="es-ES" sz="1000" b="1">
                <a:effectLst>
                  <a:outerShdw blurRad="38100" dist="38100" dir="2700000" algn="tl">
                    <a:srgbClr val="C0C0C0"/>
                  </a:outerShdw>
                </a:effectLst>
              </a:rPr>
            </a:br>
            <a:r>
              <a:rPr lang="es-ES" sz="1000"/>
              <a:t>Instalaciones y Equipos</a:t>
            </a:r>
            <a:br>
              <a:rPr lang="es-ES" sz="1000"/>
            </a:br>
            <a:r>
              <a:rPr lang="es-ES" sz="1000"/>
              <a:t>Procesos y Tecnología</a:t>
            </a:r>
            <a:br>
              <a:rPr lang="es-ES" sz="1000"/>
            </a:br>
            <a:endParaRPr lang="es-ES" sz="1000"/>
          </a:p>
        </p:txBody>
      </p:sp>
      <p:sp>
        <p:nvSpPr>
          <p:cNvPr id="27652"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Personas y Cultura</a:t>
            </a:r>
          </a:p>
        </p:txBody>
      </p:sp>
      <p:sp>
        <p:nvSpPr>
          <p:cNvPr id="27653"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pic>
        <p:nvPicPr>
          <p:cNvPr id="27654" name="Picture 6"/>
          <p:cNvPicPr>
            <a:picLocks noChangeAspect="1" noChangeArrowheads="1"/>
          </p:cNvPicPr>
          <p:nvPr/>
        </p:nvPicPr>
        <p:blipFill>
          <a:blip r:embed="rId2"/>
          <a:srcRect/>
          <a:stretch>
            <a:fillRect/>
          </a:stretch>
        </p:blipFill>
        <p:spPr bwMode="auto">
          <a:xfrm>
            <a:off x="250825" y="2206625"/>
            <a:ext cx="5086350" cy="3238500"/>
          </a:xfrm>
          <a:prstGeom prst="rect">
            <a:avLst/>
          </a:prstGeom>
          <a:noFill/>
        </p:spPr>
      </p:pic>
      <p:sp>
        <p:nvSpPr>
          <p:cNvPr id="27655" name="Text Box 7"/>
          <p:cNvSpPr txBox="1">
            <a:spLocks noChangeArrowheads="1"/>
          </p:cNvSpPr>
          <p:nvPr/>
        </p:nvSpPr>
        <p:spPr bwMode="auto">
          <a:xfrm>
            <a:off x="5580063" y="2062163"/>
            <a:ext cx="3408362" cy="3671887"/>
          </a:xfrm>
          <a:prstGeom prst="rect">
            <a:avLst/>
          </a:prstGeom>
          <a:solidFill>
            <a:schemeClr val="accent1"/>
          </a:solidFill>
          <a:ln w="9525" algn="ctr">
            <a:solidFill>
              <a:schemeClr val="tx1"/>
            </a:solidFill>
            <a:miter lim="800000"/>
            <a:headEnd/>
            <a:tailEnd/>
          </a:ln>
          <a:effectLst/>
        </p:spPr>
        <p:txBody>
          <a:bodyPr anchor="ctr" anchorCtr="1">
            <a:spAutoFit/>
          </a:bodyPr>
          <a:lstStyle/>
          <a:p>
            <a:pPr>
              <a:buFontTx/>
              <a:buChar char="•"/>
            </a:pPr>
            <a:r>
              <a:rPr lang="es-ES"/>
              <a:t>3 personas administrativas</a:t>
            </a:r>
          </a:p>
          <a:p>
            <a:pPr>
              <a:buFontTx/>
              <a:buChar char="•"/>
            </a:pPr>
            <a:r>
              <a:rPr lang="es-ES"/>
              <a:t>13 personas operativas</a:t>
            </a:r>
          </a:p>
          <a:p>
            <a:pPr>
              <a:buFontTx/>
              <a:buChar char="•"/>
            </a:pPr>
            <a:r>
              <a:rPr lang="es-ES"/>
              <a:t>Promedio de edad 28 años</a:t>
            </a:r>
          </a:p>
          <a:p>
            <a:pPr>
              <a:buFontTx/>
              <a:buChar char="•"/>
            </a:pPr>
            <a:r>
              <a:rPr lang="es-ES"/>
              <a:t>Horario normal 8h00 a 17h00</a:t>
            </a:r>
          </a:p>
          <a:p>
            <a:pPr>
              <a:buFontTx/>
              <a:buChar char="•"/>
            </a:pPr>
            <a:r>
              <a:rPr lang="es-ES"/>
              <a:t>Promedio de 9.5 hrs de trabajo entre semana</a:t>
            </a:r>
          </a:p>
          <a:p>
            <a:pPr>
              <a:buFontTx/>
              <a:buChar char="•"/>
            </a:pPr>
            <a:r>
              <a:rPr lang="es-ES"/>
              <a:t>Promedio de 4 hrs los sábados</a:t>
            </a:r>
          </a:p>
          <a:p>
            <a:pPr>
              <a:buFontTx/>
              <a:buChar char="•"/>
            </a:pPr>
            <a:r>
              <a:rPr lang="es-ES"/>
              <a:t>Personal tercerizado</a:t>
            </a:r>
          </a:p>
          <a:p>
            <a:pPr>
              <a:buFontTx/>
              <a:buChar char="•"/>
            </a:pPr>
            <a:r>
              <a:rPr lang="es-ES"/>
              <a:t>Personal sin capacitación</a:t>
            </a:r>
          </a:p>
          <a:p>
            <a:pPr>
              <a:buFontTx/>
              <a:buChar char="•"/>
            </a:pPr>
            <a:r>
              <a:rPr lang="es-ES"/>
              <a:t>Liderazgo autocrático del jefe de logística</a:t>
            </a:r>
          </a:p>
          <a:p>
            <a:pPr>
              <a:buFontTx/>
              <a:buChar char="•"/>
            </a:pPr>
            <a:r>
              <a:rPr lang="es-ES"/>
              <a:t>No hay plan de acción definido</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7654"/>
                                        </p:tgtEl>
                                        <p:attrNameLst>
                                          <p:attrName>style.visibility</p:attrName>
                                        </p:attrNameLst>
                                      </p:cBhvr>
                                      <p:to>
                                        <p:strVal val="visible"/>
                                      </p:to>
                                    </p:set>
                                    <p:animEffect transition="in" filter="box(in)">
                                      <p:cBhvr>
                                        <p:cTn id="7" dur="500"/>
                                        <p:tgtEl>
                                          <p:spTgt spid="2765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7655"/>
                                        </p:tgtEl>
                                        <p:attrNameLst>
                                          <p:attrName>style.visibility</p:attrName>
                                        </p:attrNameLst>
                                      </p:cBhvr>
                                      <p:to>
                                        <p:strVal val="visible"/>
                                      </p:to>
                                    </p:set>
                                    <p:animEffect transition="in" filter="box(in)">
                                      <p:cBhvr>
                                        <p:cTn id="12" dur="500"/>
                                        <p:tgtEl>
                                          <p:spTgt spid="276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08" name="Picture 36"/>
          <p:cNvPicPr>
            <a:picLocks noGrp="1" noChangeAspect="1" noChangeArrowheads="1"/>
          </p:cNvPicPr>
          <p:nvPr>
            <p:ph sz="half" idx="1"/>
          </p:nvPr>
        </p:nvPicPr>
        <p:blipFill>
          <a:blip r:embed="rId3"/>
          <a:srcRect/>
          <a:stretch>
            <a:fillRect/>
          </a:stretch>
        </p:blipFill>
        <p:spPr>
          <a:xfrm>
            <a:off x="395288" y="1628775"/>
            <a:ext cx="3968750" cy="4924425"/>
          </a:xfrm>
        </p:spPr>
      </p:pic>
      <p:sp>
        <p:nvSpPr>
          <p:cNvPr id="28674" name="Rectangle 2"/>
          <p:cNvSpPr>
            <a:spLocks noGrp="1" noChangeArrowheads="1"/>
          </p:cNvSpPr>
          <p:nvPr>
            <p:ph type="title"/>
          </p:nvPr>
        </p:nvSpPr>
        <p:spPr/>
        <p:txBody>
          <a:bodyPr/>
          <a:lstStyle/>
          <a:p>
            <a:pPr marL="266700" indent="-266700" algn="r">
              <a:buFontTx/>
              <a:buAutoNum type="arabicPeriod" startAt="2"/>
            </a:pPr>
            <a:r>
              <a:rPr lang="es-ES" sz="1000" b="1" u="sng"/>
              <a:t>DIAGNOSTICO</a:t>
            </a:r>
            <a:br>
              <a:rPr lang="es-ES" sz="1000" b="1" u="sng"/>
            </a:br>
            <a:r>
              <a:rPr lang="es-ES" sz="1000"/>
              <a:t>Clientes y Proveedores</a:t>
            </a:r>
            <a:br>
              <a:rPr lang="es-ES" sz="1000"/>
            </a:br>
            <a:r>
              <a:rPr lang="es-ES" sz="1000"/>
              <a:t>Productos y Servicios</a:t>
            </a:r>
            <a:br>
              <a:rPr lang="es-ES" sz="1000"/>
            </a:br>
            <a:r>
              <a:rPr lang="es-ES" sz="1000"/>
              <a:t>Personas y Cultura</a:t>
            </a:r>
            <a:br>
              <a:rPr lang="es-ES" sz="1000"/>
            </a:br>
            <a:r>
              <a:rPr lang="es-ES" sz="1000" b="1">
                <a:effectLst>
                  <a:outerShdw blurRad="38100" dist="38100" dir="2700000" algn="tl">
                    <a:srgbClr val="C0C0C0"/>
                  </a:outerShdw>
                </a:effectLst>
              </a:rPr>
              <a:t>Instalaciones y Equipos</a:t>
            </a:r>
            <a:r>
              <a:rPr lang="es-ES" sz="1000"/>
              <a:t/>
            </a:r>
            <a:br>
              <a:rPr lang="es-ES" sz="1000"/>
            </a:br>
            <a:r>
              <a:rPr lang="es-ES" sz="1000"/>
              <a:t>Procesos y Tecnología</a:t>
            </a:r>
            <a:br>
              <a:rPr lang="es-ES" sz="1000"/>
            </a:br>
            <a:endParaRPr lang="es-ES" sz="1000"/>
          </a:p>
        </p:txBody>
      </p:sp>
      <p:sp>
        <p:nvSpPr>
          <p:cNvPr id="28676"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Instalaciones y Equipos</a:t>
            </a:r>
          </a:p>
        </p:txBody>
      </p:sp>
      <p:sp>
        <p:nvSpPr>
          <p:cNvPr id="28677"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28678" name="Text Box 6"/>
          <p:cNvSpPr txBox="1">
            <a:spLocks noChangeArrowheads="1"/>
          </p:cNvSpPr>
          <p:nvPr/>
        </p:nvSpPr>
        <p:spPr bwMode="auto">
          <a:xfrm>
            <a:off x="3708400" y="5164138"/>
            <a:ext cx="1584325" cy="650875"/>
          </a:xfrm>
          <a:prstGeom prst="rect">
            <a:avLst/>
          </a:prstGeom>
          <a:solidFill>
            <a:schemeClr val="accent1"/>
          </a:solidFill>
          <a:ln w="9525" algn="ctr">
            <a:solidFill>
              <a:schemeClr val="tx1"/>
            </a:solidFill>
            <a:miter lim="800000"/>
            <a:headEnd/>
            <a:tailEnd/>
          </a:ln>
          <a:effectLst/>
        </p:spPr>
        <p:txBody>
          <a:bodyPr anchor="ctr" anchorCtr="1">
            <a:spAutoFit/>
          </a:bodyPr>
          <a:lstStyle/>
          <a:p>
            <a:r>
              <a:rPr lang="es-ES" b="1"/>
              <a:t>Superficie:</a:t>
            </a:r>
          </a:p>
          <a:p>
            <a:r>
              <a:rPr lang="es-ES"/>
              <a:t>1.302 m2</a:t>
            </a:r>
          </a:p>
        </p:txBody>
      </p:sp>
      <p:pic>
        <p:nvPicPr>
          <p:cNvPr id="28700" name="Picture 28" descr="Acceso a Bodega"/>
          <p:cNvPicPr>
            <a:picLocks noChangeAspect="1" noChangeArrowheads="1"/>
          </p:cNvPicPr>
          <p:nvPr/>
        </p:nvPicPr>
        <p:blipFill>
          <a:blip r:embed="rId4" cstate="print"/>
          <a:srcRect/>
          <a:stretch>
            <a:fillRect/>
          </a:stretch>
        </p:blipFill>
        <p:spPr bwMode="auto">
          <a:xfrm>
            <a:off x="2605088" y="1484313"/>
            <a:ext cx="2111375" cy="1584325"/>
          </a:xfrm>
          <a:prstGeom prst="rect">
            <a:avLst/>
          </a:prstGeom>
          <a:noFill/>
          <a:ln w="9525">
            <a:solidFill>
              <a:schemeClr val="tx1"/>
            </a:solidFill>
            <a:miter lim="800000"/>
            <a:headEnd/>
            <a:tailEnd/>
          </a:ln>
          <a:effectLst>
            <a:outerShdw dist="107763" dir="18900000" algn="ctr" rotWithShape="0">
              <a:srgbClr val="808080">
                <a:alpha val="50000"/>
              </a:srgbClr>
            </a:outerShdw>
          </a:effectLst>
        </p:spPr>
      </p:pic>
      <p:graphicFrame>
        <p:nvGraphicFramePr>
          <p:cNvPr id="28701" name="Object 29"/>
          <p:cNvGraphicFramePr>
            <a:graphicFrameLocks noChangeAspect="1"/>
          </p:cNvGraphicFramePr>
          <p:nvPr/>
        </p:nvGraphicFramePr>
        <p:xfrm>
          <a:off x="3563938" y="1557338"/>
          <a:ext cx="2489200" cy="1601787"/>
        </p:xfrm>
        <a:graphic>
          <a:graphicData uri="http://schemas.openxmlformats.org/presentationml/2006/ole">
            <p:oleObj spid="_x0000_s28701" r:id="rId5" imgW="7253340" imgH="4681572" progId="MSPhotoEd.3">
              <p:embed/>
            </p:oleObj>
          </a:graphicData>
        </a:graphic>
      </p:graphicFrame>
      <p:pic>
        <p:nvPicPr>
          <p:cNvPr id="28698" name="Picture 26" descr="Pasillo principal desde pasillo lat 3"/>
          <p:cNvPicPr>
            <a:picLocks noChangeAspect="1" noChangeArrowheads="1"/>
          </p:cNvPicPr>
          <p:nvPr/>
        </p:nvPicPr>
        <p:blipFill>
          <a:blip r:embed="rId6" cstate="print"/>
          <a:srcRect/>
          <a:stretch>
            <a:fillRect/>
          </a:stretch>
        </p:blipFill>
        <p:spPr bwMode="auto">
          <a:xfrm>
            <a:off x="4643438" y="1989138"/>
            <a:ext cx="2303462" cy="1728787"/>
          </a:xfrm>
          <a:prstGeom prst="rect">
            <a:avLst/>
          </a:prstGeom>
          <a:noFill/>
          <a:ln w="9525" algn="ctr">
            <a:solidFill>
              <a:schemeClr val="tx1"/>
            </a:solidFill>
            <a:miter lim="800000"/>
            <a:headEnd/>
            <a:tailEnd/>
          </a:ln>
          <a:effectLst>
            <a:outerShdw dist="107763" dir="18900000" algn="ctr" rotWithShape="0">
              <a:srgbClr val="808080">
                <a:alpha val="50000"/>
              </a:srgbClr>
            </a:outerShdw>
          </a:effectLst>
        </p:spPr>
      </p:pic>
      <p:pic>
        <p:nvPicPr>
          <p:cNvPr id="28704" name="Picture 32" descr="Devoluciones"/>
          <p:cNvPicPr>
            <a:picLocks noChangeAspect="1" noChangeArrowheads="1"/>
          </p:cNvPicPr>
          <p:nvPr/>
        </p:nvPicPr>
        <p:blipFill>
          <a:blip r:embed="rId7" cstate="print"/>
          <a:srcRect/>
          <a:stretch>
            <a:fillRect/>
          </a:stretch>
        </p:blipFill>
        <p:spPr bwMode="auto">
          <a:xfrm>
            <a:off x="5338763" y="2349500"/>
            <a:ext cx="2473325" cy="1643063"/>
          </a:xfrm>
          <a:prstGeom prst="rect">
            <a:avLst/>
          </a:prstGeom>
          <a:noFill/>
          <a:ln w="9525" algn="ctr">
            <a:solidFill>
              <a:schemeClr val="tx1"/>
            </a:solidFill>
            <a:miter lim="800000"/>
            <a:headEnd/>
            <a:tailEnd/>
          </a:ln>
          <a:effectLst>
            <a:outerShdw dist="107763" dir="18900000" algn="ctr" rotWithShape="0">
              <a:srgbClr val="808080">
                <a:alpha val="50000"/>
              </a:srgbClr>
            </a:outerShdw>
          </a:effectLst>
        </p:spPr>
      </p:pic>
      <p:pic>
        <p:nvPicPr>
          <p:cNvPr id="28694" name="Picture 22" descr="Acceso Farma"/>
          <p:cNvPicPr>
            <a:picLocks noChangeAspect="1" noChangeArrowheads="1"/>
          </p:cNvPicPr>
          <p:nvPr/>
        </p:nvPicPr>
        <p:blipFill>
          <a:blip r:embed="rId8" cstate="print"/>
          <a:srcRect/>
          <a:stretch>
            <a:fillRect/>
          </a:stretch>
        </p:blipFill>
        <p:spPr bwMode="auto">
          <a:xfrm>
            <a:off x="6154738" y="2708275"/>
            <a:ext cx="2305050" cy="1531938"/>
          </a:xfrm>
          <a:prstGeom prst="rect">
            <a:avLst/>
          </a:prstGeom>
          <a:noFill/>
          <a:ln w="9525" algn="ctr">
            <a:solidFill>
              <a:schemeClr val="tx1"/>
            </a:solidFill>
            <a:miter lim="800000"/>
            <a:headEnd/>
            <a:tailEnd/>
          </a:ln>
          <a:effectLst>
            <a:outerShdw dist="107763" dir="18900000" algn="ctr" rotWithShape="0">
              <a:srgbClr val="808080">
                <a:alpha val="50000"/>
              </a:srgbClr>
            </a:outerShdw>
          </a:effectLst>
        </p:spPr>
      </p:pic>
      <p:pic>
        <p:nvPicPr>
          <p:cNvPr id="28696" name="Picture 24" descr="Bodega fria Farmandina"/>
          <p:cNvPicPr>
            <a:picLocks noChangeAspect="1" noChangeArrowheads="1"/>
          </p:cNvPicPr>
          <p:nvPr/>
        </p:nvPicPr>
        <p:blipFill>
          <a:blip r:embed="rId9" cstate="print"/>
          <a:srcRect/>
          <a:stretch>
            <a:fillRect/>
          </a:stretch>
        </p:blipFill>
        <p:spPr bwMode="auto">
          <a:xfrm>
            <a:off x="6778625" y="3141663"/>
            <a:ext cx="2185988" cy="1639887"/>
          </a:xfrm>
          <a:prstGeom prst="rect">
            <a:avLst/>
          </a:prstGeom>
          <a:noFill/>
          <a:ln w="9525" algn="ctr">
            <a:solidFill>
              <a:schemeClr val="tx1"/>
            </a:solidFill>
            <a:miter lim="800000"/>
            <a:headEnd/>
            <a:tailEnd/>
          </a:ln>
          <a:effectLst>
            <a:outerShdw dist="107763" dir="18900000" algn="ctr" rotWithShape="0">
              <a:srgbClr val="808080">
                <a:alpha val="50000"/>
              </a:srgbClr>
            </a:outerShdw>
          </a:effectLst>
        </p:spPr>
      </p:pic>
      <p:pic>
        <p:nvPicPr>
          <p:cNvPr id="28703" name="Picture 31" descr="Farmandina Externa"/>
          <p:cNvPicPr>
            <a:picLocks noChangeAspect="1" noChangeArrowheads="1"/>
          </p:cNvPicPr>
          <p:nvPr/>
        </p:nvPicPr>
        <p:blipFill>
          <a:blip r:embed="rId10" cstate="print"/>
          <a:srcRect/>
          <a:stretch>
            <a:fillRect/>
          </a:stretch>
        </p:blipFill>
        <p:spPr bwMode="auto">
          <a:xfrm>
            <a:off x="6538913" y="3933825"/>
            <a:ext cx="2136775" cy="1603375"/>
          </a:xfrm>
          <a:prstGeom prst="rect">
            <a:avLst/>
          </a:prstGeom>
          <a:noFill/>
          <a:ln w="9525" algn="ctr">
            <a:solidFill>
              <a:schemeClr val="tx1"/>
            </a:solidFill>
            <a:miter lim="800000"/>
            <a:headEnd/>
            <a:tailEnd/>
          </a:ln>
          <a:effectLst>
            <a:outerShdw dist="107763" dir="18900000" algn="ctr" rotWithShape="0">
              <a:srgbClr val="808080">
                <a:alpha val="50000"/>
              </a:srgbClr>
            </a:outerShdw>
          </a:effectLst>
        </p:spPr>
      </p:pic>
      <p:pic>
        <p:nvPicPr>
          <p:cNvPr id="28706" name="Picture 34" descr="Pasillo Farma"/>
          <p:cNvPicPr>
            <a:picLocks noChangeAspect="1" noChangeArrowheads="1"/>
          </p:cNvPicPr>
          <p:nvPr/>
        </p:nvPicPr>
        <p:blipFill>
          <a:blip r:embed="rId11" cstate="print"/>
          <a:srcRect/>
          <a:stretch>
            <a:fillRect/>
          </a:stretch>
        </p:blipFill>
        <p:spPr bwMode="auto">
          <a:xfrm>
            <a:off x="6035675" y="4581525"/>
            <a:ext cx="2208213" cy="1655763"/>
          </a:xfrm>
          <a:prstGeom prst="rect">
            <a:avLst/>
          </a:prstGeom>
          <a:noFill/>
          <a:ln w="9525" algn="ctr">
            <a:solidFill>
              <a:schemeClr val="tx1"/>
            </a:solidFill>
            <a:miter lim="800000"/>
            <a:headEnd/>
            <a:tailEnd/>
          </a:ln>
          <a:effectLst>
            <a:outerShdw dist="107763" dir="18900000" algn="ctr" rotWithShape="0">
              <a:srgbClr val="808080">
                <a:alpha val="50000"/>
              </a:srgbClr>
            </a:outerShdw>
          </a:effectLst>
        </p:spPr>
      </p:pic>
      <p:pic>
        <p:nvPicPr>
          <p:cNvPr id="28697" name="Picture 25" descr="Pasillo 1 Farma"/>
          <p:cNvPicPr>
            <a:picLocks noChangeAspect="1" noChangeArrowheads="1"/>
          </p:cNvPicPr>
          <p:nvPr/>
        </p:nvPicPr>
        <p:blipFill>
          <a:blip r:embed="rId12" cstate="print"/>
          <a:srcRect/>
          <a:stretch>
            <a:fillRect/>
          </a:stretch>
        </p:blipFill>
        <p:spPr bwMode="auto">
          <a:xfrm>
            <a:off x="5508625" y="5067300"/>
            <a:ext cx="2232025" cy="1674813"/>
          </a:xfrm>
          <a:prstGeom prst="rect">
            <a:avLst/>
          </a:prstGeom>
          <a:noFill/>
          <a:ln w="9525" algn="ctr">
            <a:solidFill>
              <a:schemeClr val="tx1"/>
            </a:solidFill>
            <a:miter lim="800000"/>
            <a:headEnd/>
            <a:tailEnd/>
          </a:ln>
          <a:effectLst>
            <a:outerShdw dist="107763" dir="18900000" algn="ctr" rotWithShape="0">
              <a:srgbClr val="808080">
                <a:alpha val="50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8700"/>
                                        </p:tgtEl>
                                        <p:attrNameLst>
                                          <p:attrName>style.visibility</p:attrName>
                                        </p:attrNameLst>
                                      </p:cBhvr>
                                      <p:to>
                                        <p:strVal val="visible"/>
                                      </p:to>
                                    </p:set>
                                    <p:animEffect transition="in" filter="box(in)">
                                      <p:cBhvr>
                                        <p:cTn id="7" dur="500"/>
                                        <p:tgtEl>
                                          <p:spTgt spid="2870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8701"/>
                                        </p:tgtEl>
                                        <p:attrNameLst>
                                          <p:attrName>style.visibility</p:attrName>
                                        </p:attrNameLst>
                                      </p:cBhvr>
                                      <p:to>
                                        <p:strVal val="visible"/>
                                      </p:to>
                                    </p:set>
                                    <p:animEffect transition="in" filter="box(in)">
                                      <p:cBhvr>
                                        <p:cTn id="12" dur="500"/>
                                        <p:tgtEl>
                                          <p:spTgt spid="2870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8698"/>
                                        </p:tgtEl>
                                        <p:attrNameLst>
                                          <p:attrName>style.visibility</p:attrName>
                                        </p:attrNameLst>
                                      </p:cBhvr>
                                      <p:to>
                                        <p:strVal val="visible"/>
                                      </p:to>
                                    </p:set>
                                    <p:animEffect transition="in" filter="box(in)">
                                      <p:cBhvr>
                                        <p:cTn id="17" dur="500"/>
                                        <p:tgtEl>
                                          <p:spTgt spid="2869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8704"/>
                                        </p:tgtEl>
                                        <p:attrNameLst>
                                          <p:attrName>style.visibility</p:attrName>
                                        </p:attrNameLst>
                                      </p:cBhvr>
                                      <p:to>
                                        <p:strVal val="visible"/>
                                      </p:to>
                                    </p:set>
                                    <p:animEffect transition="in" filter="box(in)">
                                      <p:cBhvr>
                                        <p:cTn id="22" dur="500"/>
                                        <p:tgtEl>
                                          <p:spTgt spid="28704"/>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8694"/>
                                        </p:tgtEl>
                                        <p:attrNameLst>
                                          <p:attrName>style.visibility</p:attrName>
                                        </p:attrNameLst>
                                      </p:cBhvr>
                                      <p:to>
                                        <p:strVal val="visible"/>
                                      </p:to>
                                    </p:set>
                                    <p:animEffect transition="in" filter="box(in)">
                                      <p:cBhvr>
                                        <p:cTn id="27" dur="500"/>
                                        <p:tgtEl>
                                          <p:spTgt spid="28694"/>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28696"/>
                                        </p:tgtEl>
                                        <p:attrNameLst>
                                          <p:attrName>style.visibility</p:attrName>
                                        </p:attrNameLst>
                                      </p:cBhvr>
                                      <p:to>
                                        <p:strVal val="visible"/>
                                      </p:to>
                                    </p:set>
                                    <p:animEffect transition="in" filter="box(in)">
                                      <p:cBhvr>
                                        <p:cTn id="32" dur="500"/>
                                        <p:tgtEl>
                                          <p:spTgt spid="28696"/>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28703"/>
                                        </p:tgtEl>
                                        <p:attrNameLst>
                                          <p:attrName>style.visibility</p:attrName>
                                        </p:attrNameLst>
                                      </p:cBhvr>
                                      <p:to>
                                        <p:strVal val="visible"/>
                                      </p:to>
                                    </p:set>
                                    <p:animEffect transition="in" filter="box(in)">
                                      <p:cBhvr>
                                        <p:cTn id="37" dur="500"/>
                                        <p:tgtEl>
                                          <p:spTgt spid="28703"/>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28706"/>
                                        </p:tgtEl>
                                        <p:attrNameLst>
                                          <p:attrName>style.visibility</p:attrName>
                                        </p:attrNameLst>
                                      </p:cBhvr>
                                      <p:to>
                                        <p:strVal val="visible"/>
                                      </p:to>
                                    </p:set>
                                    <p:animEffect transition="in" filter="box(in)">
                                      <p:cBhvr>
                                        <p:cTn id="42" dur="500"/>
                                        <p:tgtEl>
                                          <p:spTgt spid="28706"/>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28697"/>
                                        </p:tgtEl>
                                        <p:attrNameLst>
                                          <p:attrName>style.visibility</p:attrName>
                                        </p:attrNameLst>
                                      </p:cBhvr>
                                      <p:to>
                                        <p:strVal val="visible"/>
                                      </p:to>
                                    </p:set>
                                    <p:animEffect transition="in" filter="box(in)">
                                      <p:cBhvr>
                                        <p:cTn id="47" dur="500"/>
                                        <p:tgtEl>
                                          <p:spTgt spid="286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marL="266700" indent="-266700" algn="r">
              <a:buFontTx/>
              <a:buAutoNum type="arabicPeriod" startAt="2"/>
            </a:pPr>
            <a:r>
              <a:rPr lang="es-ES" sz="1000" b="1" u="sng"/>
              <a:t>DIAGNOSTICO</a:t>
            </a:r>
            <a:br>
              <a:rPr lang="es-ES" sz="1000" b="1" u="sng"/>
            </a:br>
            <a:r>
              <a:rPr lang="es-ES" sz="1000"/>
              <a:t>Clientes y Proveedores</a:t>
            </a:r>
            <a:br>
              <a:rPr lang="es-ES" sz="1000"/>
            </a:br>
            <a:r>
              <a:rPr lang="es-ES" sz="1000"/>
              <a:t>Productos y Servicios</a:t>
            </a:r>
            <a:br>
              <a:rPr lang="es-ES" sz="1000"/>
            </a:br>
            <a:r>
              <a:rPr lang="es-ES" sz="1000"/>
              <a:t>Personas y Cultura</a:t>
            </a:r>
            <a:br>
              <a:rPr lang="es-ES" sz="1000"/>
            </a:br>
            <a:r>
              <a:rPr lang="es-ES" sz="1000" b="1">
                <a:effectLst>
                  <a:outerShdw blurRad="38100" dist="38100" dir="2700000" algn="tl">
                    <a:srgbClr val="C0C0C0"/>
                  </a:outerShdw>
                </a:effectLst>
              </a:rPr>
              <a:t>Instalaciones y Equipos</a:t>
            </a:r>
            <a:r>
              <a:rPr lang="es-ES" sz="1000"/>
              <a:t/>
            </a:r>
            <a:br>
              <a:rPr lang="es-ES" sz="1000"/>
            </a:br>
            <a:r>
              <a:rPr lang="es-ES" sz="1000"/>
              <a:t>Procesos y Tecnología</a:t>
            </a:r>
            <a:br>
              <a:rPr lang="es-ES" sz="1000"/>
            </a:br>
            <a:endParaRPr lang="es-ES" sz="1000"/>
          </a:p>
        </p:txBody>
      </p:sp>
      <p:sp>
        <p:nvSpPr>
          <p:cNvPr id="62468"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Instalaciones y Equipos</a:t>
            </a:r>
          </a:p>
        </p:txBody>
      </p:sp>
      <p:sp>
        <p:nvSpPr>
          <p:cNvPr id="62469"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grpSp>
        <p:nvGrpSpPr>
          <p:cNvPr id="62488" name="Group 24"/>
          <p:cNvGrpSpPr>
            <a:grpSpLocks/>
          </p:cNvGrpSpPr>
          <p:nvPr/>
        </p:nvGrpSpPr>
        <p:grpSpPr bwMode="auto">
          <a:xfrm>
            <a:off x="969963" y="1716088"/>
            <a:ext cx="2665412" cy="2314575"/>
            <a:chOff x="611" y="1081"/>
            <a:chExt cx="1679" cy="1458"/>
          </a:xfrm>
        </p:grpSpPr>
        <p:pic>
          <p:nvPicPr>
            <p:cNvPr id="62478" name="Picture 14" descr="Burro"/>
            <p:cNvPicPr>
              <a:picLocks noChangeAspect="1" noChangeArrowheads="1"/>
            </p:cNvPicPr>
            <p:nvPr/>
          </p:nvPicPr>
          <p:blipFill>
            <a:blip r:embed="rId2" cstate="print"/>
            <a:srcRect/>
            <a:stretch>
              <a:fillRect/>
            </a:stretch>
          </p:blipFill>
          <p:spPr bwMode="auto">
            <a:xfrm>
              <a:off x="611" y="1081"/>
              <a:ext cx="1679" cy="1260"/>
            </a:xfrm>
            <a:prstGeom prst="rect">
              <a:avLst/>
            </a:prstGeom>
            <a:noFill/>
          </p:spPr>
        </p:pic>
        <p:sp>
          <p:nvSpPr>
            <p:cNvPr id="62484" name="Text Box 20"/>
            <p:cNvSpPr txBox="1">
              <a:spLocks noChangeArrowheads="1"/>
            </p:cNvSpPr>
            <p:nvPr/>
          </p:nvSpPr>
          <p:spPr bwMode="auto">
            <a:xfrm>
              <a:off x="612" y="2341"/>
              <a:ext cx="1678" cy="198"/>
            </a:xfrm>
            <a:prstGeom prst="rect">
              <a:avLst/>
            </a:prstGeom>
            <a:solidFill>
              <a:schemeClr val="accent1"/>
            </a:solidFill>
            <a:ln w="9525">
              <a:solidFill>
                <a:schemeClr val="tx1"/>
              </a:solidFill>
              <a:miter lim="800000"/>
              <a:headEnd/>
              <a:tailEnd/>
            </a:ln>
            <a:effectLst/>
          </p:spPr>
          <p:txBody>
            <a:bodyPr>
              <a:spAutoFit/>
            </a:bodyPr>
            <a:lstStyle/>
            <a:p>
              <a:pPr algn="ctr">
                <a:spcBef>
                  <a:spcPct val="50000"/>
                </a:spcBef>
              </a:pPr>
              <a:r>
                <a:rPr lang="es-ES" sz="1400" b="1">
                  <a:effectLst>
                    <a:outerShdw blurRad="38100" dist="38100" dir="2700000" algn="tl">
                      <a:srgbClr val="FFFFFF"/>
                    </a:outerShdw>
                  </a:effectLst>
                </a:rPr>
                <a:t>1 carretilla hidráulica</a:t>
              </a:r>
            </a:p>
          </p:txBody>
        </p:sp>
      </p:grpSp>
      <p:grpSp>
        <p:nvGrpSpPr>
          <p:cNvPr id="62489" name="Group 25"/>
          <p:cNvGrpSpPr>
            <a:grpSpLocks/>
          </p:cNvGrpSpPr>
          <p:nvPr/>
        </p:nvGrpSpPr>
        <p:grpSpPr bwMode="auto">
          <a:xfrm>
            <a:off x="5003800" y="1773238"/>
            <a:ext cx="2952750" cy="2257425"/>
            <a:chOff x="3152" y="1117"/>
            <a:chExt cx="1860" cy="1422"/>
          </a:xfrm>
        </p:grpSpPr>
        <p:pic>
          <p:nvPicPr>
            <p:cNvPr id="62479" name="Picture 15" descr="Mesa de armar pedidos FARMA"/>
            <p:cNvPicPr>
              <a:picLocks noChangeAspect="1" noChangeArrowheads="1"/>
            </p:cNvPicPr>
            <p:nvPr/>
          </p:nvPicPr>
          <p:blipFill>
            <a:blip r:embed="rId3" cstate="print"/>
            <a:srcRect/>
            <a:stretch>
              <a:fillRect/>
            </a:stretch>
          </p:blipFill>
          <p:spPr bwMode="auto">
            <a:xfrm>
              <a:off x="3152" y="1117"/>
              <a:ext cx="1860" cy="1235"/>
            </a:xfrm>
            <a:prstGeom prst="rect">
              <a:avLst/>
            </a:prstGeom>
            <a:noFill/>
          </p:spPr>
        </p:pic>
        <p:sp>
          <p:nvSpPr>
            <p:cNvPr id="62485" name="Text Box 21"/>
            <p:cNvSpPr txBox="1">
              <a:spLocks noChangeArrowheads="1"/>
            </p:cNvSpPr>
            <p:nvPr/>
          </p:nvSpPr>
          <p:spPr bwMode="auto">
            <a:xfrm>
              <a:off x="3152" y="2341"/>
              <a:ext cx="1860" cy="198"/>
            </a:xfrm>
            <a:prstGeom prst="rect">
              <a:avLst/>
            </a:prstGeom>
            <a:solidFill>
              <a:schemeClr val="accent1"/>
            </a:solidFill>
            <a:ln w="9525">
              <a:solidFill>
                <a:schemeClr val="tx1"/>
              </a:solidFill>
              <a:miter lim="800000"/>
              <a:headEnd/>
              <a:tailEnd/>
            </a:ln>
            <a:effectLst/>
          </p:spPr>
          <p:txBody>
            <a:bodyPr>
              <a:spAutoFit/>
            </a:bodyPr>
            <a:lstStyle/>
            <a:p>
              <a:pPr algn="ctr">
                <a:spcBef>
                  <a:spcPct val="50000"/>
                </a:spcBef>
              </a:pPr>
              <a:r>
                <a:rPr lang="es-ES" sz="1400" b="1">
                  <a:effectLst>
                    <a:outerShdw blurRad="38100" dist="38100" dir="2700000" algn="tl">
                      <a:srgbClr val="FFFFFF"/>
                    </a:outerShdw>
                  </a:effectLst>
                </a:rPr>
                <a:t>Mesa de pedidos Farmacéutica</a:t>
              </a:r>
            </a:p>
          </p:txBody>
        </p:sp>
      </p:grpSp>
      <p:grpSp>
        <p:nvGrpSpPr>
          <p:cNvPr id="62490" name="Group 26"/>
          <p:cNvGrpSpPr>
            <a:grpSpLocks/>
          </p:cNvGrpSpPr>
          <p:nvPr/>
        </p:nvGrpSpPr>
        <p:grpSpPr bwMode="auto">
          <a:xfrm>
            <a:off x="1260475" y="4221163"/>
            <a:ext cx="2232025" cy="2259012"/>
            <a:chOff x="794" y="2659"/>
            <a:chExt cx="1406" cy="1423"/>
          </a:xfrm>
        </p:grpSpPr>
        <p:pic>
          <p:nvPicPr>
            <p:cNvPr id="62481" name="Picture 17"/>
            <p:cNvPicPr>
              <a:picLocks noChangeAspect="1" noChangeArrowheads="1"/>
            </p:cNvPicPr>
            <p:nvPr/>
          </p:nvPicPr>
          <p:blipFill>
            <a:blip r:embed="rId4"/>
            <a:srcRect/>
            <a:stretch>
              <a:fillRect/>
            </a:stretch>
          </p:blipFill>
          <p:spPr bwMode="auto">
            <a:xfrm>
              <a:off x="794" y="2659"/>
              <a:ext cx="1406" cy="1260"/>
            </a:xfrm>
            <a:prstGeom prst="rect">
              <a:avLst/>
            </a:prstGeom>
            <a:noFill/>
            <a:ln w="9525">
              <a:noFill/>
              <a:miter lim="800000"/>
              <a:headEnd/>
              <a:tailEnd/>
            </a:ln>
            <a:effectLst/>
          </p:spPr>
        </p:pic>
        <p:sp>
          <p:nvSpPr>
            <p:cNvPr id="62486" name="Text Box 22"/>
            <p:cNvSpPr txBox="1">
              <a:spLocks noChangeArrowheads="1"/>
            </p:cNvSpPr>
            <p:nvPr/>
          </p:nvSpPr>
          <p:spPr bwMode="auto">
            <a:xfrm>
              <a:off x="794" y="3884"/>
              <a:ext cx="1406" cy="198"/>
            </a:xfrm>
            <a:prstGeom prst="rect">
              <a:avLst/>
            </a:prstGeom>
            <a:solidFill>
              <a:schemeClr val="accent1"/>
            </a:solidFill>
            <a:ln w="9525">
              <a:solidFill>
                <a:schemeClr val="tx1"/>
              </a:solidFill>
              <a:miter lim="800000"/>
              <a:headEnd/>
              <a:tailEnd/>
            </a:ln>
            <a:effectLst/>
          </p:spPr>
          <p:txBody>
            <a:bodyPr>
              <a:spAutoFit/>
            </a:bodyPr>
            <a:lstStyle/>
            <a:p>
              <a:pPr algn="ctr">
                <a:spcBef>
                  <a:spcPct val="50000"/>
                </a:spcBef>
              </a:pPr>
              <a:r>
                <a:rPr lang="es-ES" sz="1400" b="1">
                  <a:effectLst>
                    <a:outerShdw blurRad="38100" dist="38100" dir="2700000" algn="tl">
                      <a:srgbClr val="FFFFFF"/>
                    </a:outerShdw>
                  </a:effectLst>
                </a:rPr>
                <a:t>7 carretillas</a:t>
              </a:r>
            </a:p>
          </p:txBody>
        </p:sp>
      </p:grpSp>
      <p:grpSp>
        <p:nvGrpSpPr>
          <p:cNvPr id="62491" name="Group 27"/>
          <p:cNvGrpSpPr>
            <a:grpSpLocks/>
          </p:cNvGrpSpPr>
          <p:nvPr/>
        </p:nvGrpSpPr>
        <p:grpSpPr bwMode="auto">
          <a:xfrm>
            <a:off x="5219700" y="4232275"/>
            <a:ext cx="2665413" cy="2247900"/>
            <a:chOff x="3288" y="2666"/>
            <a:chExt cx="1679" cy="1416"/>
          </a:xfrm>
        </p:grpSpPr>
        <p:pic>
          <p:nvPicPr>
            <p:cNvPr id="62483" name="Picture 19" descr="j0079002"/>
            <p:cNvPicPr>
              <a:picLocks noChangeAspect="1" noChangeArrowheads="1"/>
            </p:cNvPicPr>
            <p:nvPr/>
          </p:nvPicPr>
          <p:blipFill>
            <a:blip r:embed="rId5"/>
            <a:srcRect/>
            <a:stretch>
              <a:fillRect/>
            </a:stretch>
          </p:blipFill>
          <p:spPr bwMode="auto">
            <a:xfrm>
              <a:off x="3288" y="2666"/>
              <a:ext cx="1679" cy="1172"/>
            </a:xfrm>
            <a:prstGeom prst="rect">
              <a:avLst/>
            </a:prstGeom>
            <a:noFill/>
          </p:spPr>
        </p:pic>
        <p:sp>
          <p:nvSpPr>
            <p:cNvPr id="62487" name="Text Box 23"/>
            <p:cNvSpPr txBox="1">
              <a:spLocks noChangeArrowheads="1"/>
            </p:cNvSpPr>
            <p:nvPr/>
          </p:nvSpPr>
          <p:spPr bwMode="auto">
            <a:xfrm>
              <a:off x="3424" y="3884"/>
              <a:ext cx="1406" cy="198"/>
            </a:xfrm>
            <a:prstGeom prst="rect">
              <a:avLst/>
            </a:prstGeom>
            <a:solidFill>
              <a:schemeClr val="accent1"/>
            </a:solidFill>
            <a:ln w="9525">
              <a:solidFill>
                <a:schemeClr val="tx1"/>
              </a:solidFill>
              <a:miter lim="800000"/>
              <a:headEnd/>
              <a:tailEnd/>
            </a:ln>
            <a:effectLst/>
          </p:spPr>
          <p:txBody>
            <a:bodyPr>
              <a:spAutoFit/>
            </a:bodyPr>
            <a:lstStyle/>
            <a:p>
              <a:pPr algn="ctr">
                <a:spcBef>
                  <a:spcPct val="50000"/>
                </a:spcBef>
              </a:pPr>
              <a:r>
                <a:rPr lang="es-ES" sz="1400" b="1">
                  <a:effectLst>
                    <a:outerShdw blurRad="38100" dist="38100" dir="2700000" algn="tl">
                      <a:srgbClr val="FFFFFF"/>
                    </a:outerShdw>
                  </a:effectLst>
                </a:rPr>
                <a:t>1 camión 5 Ton</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2488"/>
                                        </p:tgtEl>
                                        <p:attrNameLst>
                                          <p:attrName>style.visibility</p:attrName>
                                        </p:attrNameLst>
                                      </p:cBhvr>
                                      <p:to>
                                        <p:strVal val="visible"/>
                                      </p:to>
                                    </p:set>
                                    <p:animEffect transition="in" filter="box(in)">
                                      <p:cBhvr>
                                        <p:cTn id="7" dur="500"/>
                                        <p:tgtEl>
                                          <p:spTgt spid="6248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2489"/>
                                        </p:tgtEl>
                                        <p:attrNameLst>
                                          <p:attrName>style.visibility</p:attrName>
                                        </p:attrNameLst>
                                      </p:cBhvr>
                                      <p:to>
                                        <p:strVal val="visible"/>
                                      </p:to>
                                    </p:set>
                                    <p:animEffect transition="in" filter="box(in)">
                                      <p:cBhvr>
                                        <p:cTn id="12" dur="500"/>
                                        <p:tgtEl>
                                          <p:spTgt spid="6248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2490"/>
                                        </p:tgtEl>
                                        <p:attrNameLst>
                                          <p:attrName>style.visibility</p:attrName>
                                        </p:attrNameLst>
                                      </p:cBhvr>
                                      <p:to>
                                        <p:strVal val="visible"/>
                                      </p:to>
                                    </p:set>
                                    <p:animEffect transition="in" filter="box(in)">
                                      <p:cBhvr>
                                        <p:cTn id="17" dur="500"/>
                                        <p:tgtEl>
                                          <p:spTgt spid="6249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2491"/>
                                        </p:tgtEl>
                                        <p:attrNameLst>
                                          <p:attrName>style.visibility</p:attrName>
                                        </p:attrNameLst>
                                      </p:cBhvr>
                                      <p:to>
                                        <p:strVal val="visible"/>
                                      </p:to>
                                    </p:set>
                                    <p:animEffect transition="in" filter="box(in)">
                                      <p:cBhvr>
                                        <p:cTn id="22" dur="500"/>
                                        <p:tgtEl>
                                          <p:spTgt spid="62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000750" y="333375"/>
            <a:ext cx="2819400" cy="1071563"/>
          </a:xfrm>
        </p:spPr>
        <p:txBody>
          <a:bodyPr/>
          <a:lstStyle/>
          <a:p>
            <a:pPr marL="266700" indent="-266700" algn="r">
              <a:buFontTx/>
              <a:buAutoNum type="arabicPeriod" startAt="2"/>
            </a:pPr>
            <a:r>
              <a:rPr lang="es-ES" sz="1000" b="1" u="sng"/>
              <a:t>DIAGNOSTICO</a:t>
            </a:r>
            <a:br>
              <a:rPr lang="es-ES" sz="1000" b="1" u="sng"/>
            </a:br>
            <a:r>
              <a:rPr lang="es-ES" sz="1000"/>
              <a:t>Clientes y Proveedores</a:t>
            </a:r>
            <a:br>
              <a:rPr lang="es-ES" sz="1000"/>
            </a:br>
            <a:r>
              <a:rPr lang="es-ES" sz="1000"/>
              <a:t>Productos y Servicios</a:t>
            </a:r>
            <a:br>
              <a:rPr lang="es-ES" sz="1000"/>
            </a:br>
            <a:r>
              <a:rPr lang="es-ES" sz="1000"/>
              <a:t>Personas y Cultura</a:t>
            </a:r>
            <a:br>
              <a:rPr lang="es-ES" sz="1000"/>
            </a:br>
            <a:r>
              <a:rPr lang="es-ES" sz="1000"/>
              <a:t>Instalaciones y Equipos</a:t>
            </a:r>
            <a:br>
              <a:rPr lang="es-ES" sz="1000"/>
            </a:br>
            <a:r>
              <a:rPr lang="es-ES" sz="1000" b="1">
                <a:effectLst>
                  <a:outerShdw blurRad="38100" dist="38100" dir="2700000" algn="tl">
                    <a:srgbClr val="C0C0C0"/>
                  </a:outerShdw>
                </a:effectLst>
              </a:rPr>
              <a:t>Procesos y Tecnología</a:t>
            </a:r>
            <a:r>
              <a:rPr lang="es-ES" sz="1000"/>
              <a:t/>
            </a:r>
            <a:br>
              <a:rPr lang="es-ES" sz="1000"/>
            </a:br>
            <a:endParaRPr lang="es-ES" sz="1000"/>
          </a:p>
        </p:txBody>
      </p:sp>
      <p:sp>
        <p:nvSpPr>
          <p:cNvPr id="30724"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Procesos y Tecnología</a:t>
            </a:r>
          </a:p>
        </p:txBody>
      </p:sp>
      <p:sp>
        <p:nvSpPr>
          <p:cNvPr id="30725"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30726" name="Rectangle 6"/>
          <p:cNvSpPr>
            <a:spLocks noChangeArrowheads="1"/>
          </p:cNvSpPr>
          <p:nvPr/>
        </p:nvSpPr>
        <p:spPr bwMode="auto">
          <a:xfrm>
            <a:off x="828675" y="1557338"/>
            <a:ext cx="4464050" cy="2447925"/>
          </a:xfrm>
          <a:prstGeom prst="rect">
            <a:avLst/>
          </a:prstGeom>
          <a:solidFill>
            <a:schemeClr val="accent1"/>
          </a:solidFill>
          <a:ln w="9525">
            <a:solidFill>
              <a:schemeClr val="tx1"/>
            </a:solidFill>
            <a:miter lim="800000"/>
            <a:headEnd/>
            <a:tailEnd/>
          </a:ln>
          <a:effectLst/>
        </p:spPr>
        <p:txBody>
          <a:bodyPr wrap="none" anchor="ctr"/>
          <a:lstStyle/>
          <a:p>
            <a:pPr>
              <a:buFontTx/>
              <a:buChar char="•"/>
            </a:pPr>
            <a:r>
              <a:rPr lang="es-ES"/>
              <a:t>Ingreso de mercaderías</a:t>
            </a:r>
          </a:p>
          <a:p>
            <a:pPr>
              <a:buFontTx/>
              <a:buChar char="•"/>
            </a:pPr>
            <a:r>
              <a:rPr lang="es-ES"/>
              <a:t>Ingreso de transferencias</a:t>
            </a:r>
          </a:p>
          <a:p>
            <a:pPr>
              <a:buFontTx/>
              <a:buChar char="•"/>
            </a:pPr>
            <a:r>
              <a:rPr lang="es-ES"/>
              <a:t>Ingreso de importaciones</a:t>
            </a:r>
          </a:p>
          <a:p>
            <a:pPr>
              <a:buFontTx/>
              <a:buChar char="•"/>
            </a:pPr>
            <a:r>
              <a:rPr lang="es-ES"/>
              <a:t>Producción de combos</a:t>
            </a:r>
          </a:p>
          <a:p>
            <a:pPr>
              <a:buFontTx/>
              <a:buChar char="•"/>
            </a:pPr>
            <a:r>
              <a:rPr lang="es-ES"/>
              <a:t>Despacho a clientes</a:t>
            </a:r>
          </a:p>
          <a:p>
            <a:pPr>
              <a:buFontTx/>
              <a:buChar char="•"/>
            </a:pPr>
            <a:r>
              <a:rPr lang="es-ES"/>
              <a:t>Liquidación de facturas de transportistas</a:t>
            </a:r>
          </a:p>
          <a:p>
            <a:pPr>
              <a:buFontTx/>
              <a:buChar char="•"/>
            </a:pPr>
            <a:r>
              <a:rPr lang="es-ES"/>
              <a:t>Producción de reenvases</a:t>
            </a:r>
          </a:p>
          <a:p>
            <a:pPr>
              <a:buFontTx/>
              <a:buChar char="•"/>
            </a:pPr>
            <a:r>
              <a:rPr lang="es-ES"/>
              <a:t>Gestión de devoluciones</a:t>
            </a:r>
          </a:p>
        </p:txBody>
      </p:sp>
      <p:sp>
        <p:nvSpPr>
          <p:cNvPr id="30727" name="Text Box 7"/>
          <p:cNvSpPr txBox="1">
            <a:spLocks noChangeArrowheads="1"/>
          </p:cNvSpPr>
          <p:nvPr/>
        </p:nvSpPr>
        <p:spPr bwMode="auto">
          <a:xfrm rot="16200000">
            <a:off x="-572294" y="2597945"/>
            <a:ext cx="2447925" cy="366712"/>
          </a:xfrm>
          <a:prstGeom prst="rect">
            <a:avLst/>
          </a:prstGeom>
          <a:solidFill>
            <a:srgbClr val="FF9900"/>
          </a:solidFill>
          <a:ln w="9525" algn="ctr">
            <a:solidFill>
              <a:schemeClr val="tx1"/>
            </a:solidFill>
            <a:miter lim="800000"/>
            <a:headEnd/>
            <a:tailEnd/>
          </a:ln>
          <a:effectLst/>
        </p:spPr>
        <p:txBody>
          <a:bodyPr wrap="none" anchor="ctr"/>
          <a:lstStyle/>
          <a:p>
            <a:pPr algn="ctr">
              <a:spcBef>
                <a:spcPct val="50000"/>
              </a:spcBef>
            </a:pPr>
            <a:r>
              <a:rPr lang="es-ES" b="1">
                <a:effectLst>
                  <a:outerShdw blurRad="38100" dist="38100" dir="2700000" algn="tl">
                    <a:srgbClr val="FFFFFF"/>
                  </a:outerShdw>
                </a:effectLst>
              </a:rPr>
              <a:t>Procesos</a:t>
            </a:r>
          </a:p>
        </p:txBody>
      </p:sp>
      <p:pic>
        <p:nvPicPr>
          <p:cNvPr id="30728" name="Picture 8" descr="Almacenamiento Bonnie 2"/>
          <p:cNvPicPr>
            <a:picLocks noChangeAspect="1" noChangeArrowheads="1"/>
          </p:cNvPicPr>
          <p:nvPr/>
        </p:nvPicPr>
        <p:blipFill>
          <a:blip r:embed="rId2" cstate="print"/>
          <a:srcRect/>
          <a:stretch>
            <a:fillRect/>
          </a:stretch>
        </p:blipFill>
        <p:spPr bwMode="auto">
          <a:xfrm>
            <a:off x="5651500" y="1592263"/>
            <a:ext cx="3121025" cy="2341562"/>
          </a:xfrm>
          <a:prstGeom prst="rect">
            <a:avLst/>
          </a:prstGeom>
          <a:noFill/>
        </p:spPr>
      </p:pic>
      <p:pic>
        <p:nvPicPr>
          <p:cNvPr id="30729" name="Picture 9" descr="Almacenamiento Producto"/>
          <p:cNvPicPr>
            <a:picLocks noChangeAspect="1" noChangeArrowheads="1"/>
          </p:cNvPicPr>
          <p:nvPr/>
        </p:nvPicPr>
        <p:blipFill>
          <a:blip r:embed="rId3" cstate="print"/>
          <a:srcRect/>
          <a:stretch>
            <a:fillRect/>
          </a:stretch>
        </p:blipFill>
        <p:spPr bwMode="auto">
          <a:xfrm>
            <a:off x="5699125" y="4149725"/>
            <a:ext cx="3121025" cy="2341563"/>
          </a:xfrm>
          <a:prstGeom prst="rect">
            <a:avLst/>
          </a:prstGeom>
          <a:noFill/>
        </p:spPr>
      </p:pic>
      <p:pic>
        <p:nvPicPr>
          <p:cNvPr id="30730" name="Picture 10" descr="Pasillo lateral 1 Consumo"/>
          <p:cNvPicPr>
            <a:picLocks noChangeAspect="1" noChangeArrowheads="1"/>
          </p:cNvPicPr>
          <p:nvPr/>
        </p:nvPicPr>
        <p:blipFill>
          <a:blip r:embed="rId4" cstate="print"/>
          <a:srcRect/>
          <a:stretch>
            <a:fillRect/>
          </a:stretch>
        </p:blipFill>
        <p:spPr bwMode="auto">
          <a:xfrm>
            <a:off x="2195513" y="4183063"/>
            <a:ext cx="3121025" cy="2341562"/>
          </a:xfrm>
          <a:prstGeom prst="rect">
            <a:avLst/>
          </a:prstGeom>
          <a:noFill/>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726"/>
                                        </p:tgtEl>
                                        <p:attrNameLst>
                                          <p:attrName>style.visibility</p:attrName>
                                        </p:attrNameLst>
                                      </p:cBhvr>
                                      <p:to>
                                        <p:strVal val="visible"/>
                                      </p:to>
                                    </p:set>
                                    <p:animEffect transition="in" filter="box(in)">
                                      <p:cBhvr>
                                        <p:cTn id="7" dur="500"/>
                                        <p:tgtEl>
                                          <p:spTgt spid="3072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0727"/>
                                        </p:tgtEl>
                                        <p:attrNameLst>
                                          <p:attrName>style.visibility</p:attrName>
                                        </p:attrNameLst>
                                      </p:cBhvr>
                                      <p:to>
                                        <p:strVal val="visible"/>
                                      </p:to>
                                    </p:set>
                                    <p:animEffect transition="in" filter="box(in)">
                                      <p:cBhvr>
                                        <p:cTn id="10" dur="500"/>
                                        <p:tgtEl>
                                          <p:spTgt spid="30727"/>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30728"/>
                                        </p:tgtEl>
                                        <p:attrNameLst>
                                          <p:attrName>style.visibility</p:attrName>
                                        </p:attrNameLst>
                                      </p:cBhvr>
                                      <p:to>
                                        <p:strVal val="visible"/>
                                      </p:to>
                                    </p:set>
                                    <p:animEffect transition="in" filter="box(in)">
                                      <p:cBhvr>
                                        <p:cTn id="15" dur="500"/>
                                        <p:tgtEl>
                                          <p:spTgt spid="30728"/>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30729"/>
                                        </p:tgtEl>
                                        <p:attrNameLst>
                                          <p:attrName>style.visibility</p:attrName>
                                        </p:attrNameLst>
                                      </p:cBhvr>
                                      <p:to>
                                        <p:strVal val="visible"/>
                                      </p:to>
                                    </p:set>
                                    <p:animEffect transition="in" filter="box(in)">
                                      <p:cBhvr>
                                        <p:cTn id="20" dur="500"/>
                                        <p:tgtEl>
                                          <p:spTgt spid="30729"/>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nodeType="clickEffect">
                                  <p:stCondLst>
                                    <p:cond delay="0"/>
                                  </p:stCondLst>
                                  <p:childTnLst>
                                    <p:set>
                                      <p:cBhvr>
                                        <p:cTn id="24" dur="1" fill="hold">
                                          <p:stCondLst>
                                            <p:cond delay="0"/>
                                          </p:stCondLst>
                                        </p:cTn>
                                        <p:tgtEl>
                                          <p:spTgt spid="30730"/>
                                        </p:tgtEl>
                                        <p:attrNameLst>
                                          <p:attrName>style.visibility</p:attrName>
                                        </p:attrNameLst>
                                      </p:cBhvr>
                                      <p:to>
                                        <p:strVal val="visible"/>
                                      </p:to>
                                    </p:set>
                                    <p:animEffect transition="in" filter="box(in)">
                                      <p:cBhvr>
                                        <p:cTn id="25" dur="500"/>
                                        <p:tgtEl>
                                          <p:spTgt spid="30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6" grpId="0" animBg="1"/>
      <p:bldP spid="307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marL="266700" indent="-266700" algn="r">
              <a:buFontTx/>
              <a:buAutoNum type="arabicPeriod" startAt="2"/>
            </a:pPr>
            <a:r>
              <a:rPr lang="es-ES" sz="1000" b="1" u="sng"/>
              <a:t>DIAGNOSTICO</a:t>
            </a:r>
            <a:br>
              <a:rPr lang="es-ES" sz="1000" b="1" u="sng"/>
            </a:br>
            <a:r>
              <a:rPr lang="es-ES" sz="1000"/>
              <a:t>Clientes y Proveedores</a:t>
            </a:r>
            <a:br>
              <a:rPr lang="es-ES" sz="1000"/>
            </a:br>
            <a:r>
              <a:rPr lang="es-ES" sz="1000"/>
              <a:t>Productos y Servicios</a:t>
            </a:r>
            <a:br>
              <a:rPr lang="es-ES" sz="1000"/>
            </a:br>
            <a:r>
              <a:rPr lang="es-ES" sz="1000"/>
              <a:t>Personas y Cultura</a:t>
            </a:r>
            <a:br>
              <a:rPr lang="es-ES" sz="1000"/>
            </a:br>
            <a:r>
              <a:rPr lang="es-ES" sz="1000"/>
              <a:t>Instalaciones y Equipos</a:t>
            </a:r>
            <a:br>
              <a:rPr lang="es-ES" sz="1000"/>
            </a:br>
            <a:r>
              <a:rPr lang="es-ES" sz="1000" b="1">
                <a:effectLst>
                  <a:outerShdw blurRad="38100" dist="38100" dir="2700000" algn="tl">
                    <a:srgbClr val="C0C0C0"/>
                  </a:outerShdw>
                </a:effectLst>
              </a:rPr>
              <a:t>Procesos y Tecnología</a:t>
            </a:r>
            <a:r>
              <a:rPr lang="es-ES" sz="1000"/>
              <a:t/>
            </a:r>
            <a:br>
              <a:rPr lang="es-ES" sz="1000"/>
            </a:br>
            <a:endParaRPr lang="es-ES" sz="1000"/>
          </a:p>
        </p:txBody>
      </p:sp>
      <p:graphicFrame>
        <p:nvGraphicFramePr>
          <p:cNvPr id="31747" name="Object 3"/>
          <p:cNvGraphicFramePr>
            <a:graphicFrameLocks noChangeAspect="1"/>
          </p:cNvGraphicFramePr>
          <p:nvPr>
            <p:ph idx="1"/>
          </p:nvPr>
        </p:nvGraphicFramePr>
        <p:xfrm>
          <a:off x="468313" y="3611563"/>
          <a:ext cx="5657850" cy="3130550"/>
        </p:xfrm>
        <a:graphic>
          <a:graphicData uri="http://schemas.openxmlformats.org/presentationml/2006/ole">
            <p:oleObj spid="_x0000_s31747" name="Gráfico" r:id="rId3" imgW="6420002" imgH="3552749" progId="Excel.Chart.8">
              <p:embed/>
            </p:oleObj>
          </a:graphicData>
        </a:graphic>
      </p:graphicFrame>
      <p:sp>
        <p:nvSpPr>
          <p:cNvPr id="31748"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Procesos y Tecnología</a:t>
            </a:r>
          </a:p>
        </p:txBody>
      </p:sp>
      <p:sp>
        <p:nvSpPr>
          <p:cNvPr id="31749"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31750" name="Rectangle 6"/>
          <p:cNvSpPr>
            <a:spLocks noChangeArrowheads="1"/>
          </p:cNvSpPr>
          <p:nvPr/>
        </p:nvSpPr>
        <p:spPr bwMode="auto">
          <a:xfrm>
            <a:off x="757238" y="2206625"/>
            <a:ext cx="4606925" cy="935038"/>
          </a:xfrm>
          <a:prstGeom prst="rect">
            <a:avLst/>
          </a:prstGeom>
          <a:solidFill>
            <a:schemeClr val="accent1"/>
          </a:solidFill>
          <a:ln w="9525">
            <a:solidFill>
              <a:schemeClr val="tx1"/>
            </a:solidFill>
            <a:miter lim="800000"/>
            <a:headEnd/>
            <a:tailEnd/>
          </a:ln>
          <a:effectLst/>
        </p:spPr>
        <p:txBody>
          <a:bodyPr wrap="none" anchor="ctr"/>
          <a:lstStyle/>
          <a:p>
            <a:pPr>
              <a:buFontTx/>
              <a:buChar char="•"/>
            </a:pPr>
            <a:r>
              <a:rPr lang="es-ES"/>
              <a:t>Sistema Expertus en ambiente WINDOWS </a:t>
            </a:r>
          </a:p>
          <a:p>
            <a:pPr>
              <a:buFontTx/>
              <a:buChar char="•"/>
            </a:pPr>
            <a:r>
              <a:rPr lang="es-ES"/>
              <a:t>Módulo de Inventario</a:t>
            </a:r>
          </a:p>
          <a:p>
            <a:pPr>
              <a:buFontTx/>
              <a:buChar char="•"/>
            </a:pPr>
            <a:r>
              <a:rPr lang="es-ES"/>
              <a:t>Módulo de Cuentas x Cobrar</a:t>
            </a:r>
          </a:p>
        </p:txBody>
      </p:sp>
      <p:sp>
        <p:nvSpPr>
          <p:cNvPr id="31751" name="Text Box 7"/>
          <p:cNvSpPr txBox="1">
            <a:spLocks noChangeArrowheads="1"/>
          </p:cNvSpPr>
          <p:nvPr/>
        </p:nvSpPr>
        <p:spPr bwMode="auto">
          <a:xfrm rot="21600000">
            <a:off x="755650" y="1844675"/>
            <a:ext cx="4608513" cy="366713"/>
          </a:xfrm>
          <a:prstGeom prst="rect">
            <a:avLst/>
          </a:prstGeom>
          <a:solidFill>
            <a:srgbClr val="FF9900"/>
          </a:solidFill>
          <a:ln w="9525" algn="ctr">
            <a:solidFill>
              <a:schemeClr val="tx1"/>
            </a:solidFill>
            <a:miter lim="800000"/>
            <a:headEnd/>
            <a:tailEnd/>
          </a:ln>
          <a:effectLst/>
        </p:spPr>
        <p:txBody>
          <a:bodyPr wrap="none" anchor="ctr"/>
          <a:lstStyle/>
          <a:p>
            <a:pPr>
              <a:spcBef>
                <a:spcPct val="50000"/>
              </a:spcBef>
            </a:pPr>
            <a:r>
              <a:rPr lang="es-ES" b="1">
                <a:effectLst>
                  <a:outerShdw blurRad="38100" dist="38100" dir="2700000" algn="tl">
                    <a:srgbClr val="FFFFFF"/>
                  </a:outerShdw>
                </a:effectLst>
              </a:rPr>
              <a:t>Tecnología</a:t>
            </a:r>
          </a:p>
        </p:txBody>
      </p:sp>
      <p:pic>
        <p:nvPicPr>
          <p:cNvPr id="31754" name="Picture 10" descr="j0292020"/>
          <p:cNvPicPr>
            <a:picLocks noChangeAspect="1" noChangeArrowheads="1"/>
          </p:cNvPicPr>
          <p:nvPr/>
        </p:nvPicPr>
        <p:blipFill>
          <a:blip r:embed="rId4"/>
          <a:srcRect/>
          <a:stretch>
            <a:fillRect/>
          </a:stretch>
        </p:blipFill>
        <p:spPr bwMode="auto">
          <a:xfrm>
            <a:off x="6232525" y="1789113"/>
            <a:ext cx="1652588" cy="1568450"/>
          </a:xfrm>
          <a:prstGeom prst="rect">
            <a:avLst/>
          </a:prstGeom>
          <a:noFill/>
        </p:spPr>
      </p:pic>
      <p:sp>
        <p:nvSpPr>
          <p:cNvPr id="31756" name="Rectangle 12"/>
          <p:cNvSpPr>
            <a:spLocks noChangeArrowheads="1"/>
          </p:cNvSpPr>
          <p:nvPr/>
        </p:nvSpPr>
        <p:spPr bwMode="auto">
          <a:xfrm>
            <a:off x="6227763" y="4583113"/>
            <a:ext cx="2373312" cy="717550"/>
          </a:xfrm>
          <a:prstGeom prst="rect">
            <a:avLst/>
          </a:prstGeom>
          <a:solidFill>
            <a:schemeClr val="accent1"/>
          </a:solidFill>
          <a:ln w="9525">
            <a:solidFill>
              <a:schemeClr val="tx1"/>
            </a:solidFill>
            <a:miter lim="800000"/>
            <a:headEnd/>
            <a:tailEnd/>
          </a:ln>
          <a:effectLst/>
        </p:spPr>
        <p:txBody>
          <a:bodyPr wrap="none" anchor="ctr"/>
          <a:lstStyle/>
          <a:p>
            <a:r>
              <a:rPr lang="es-ES" b="1"/>
              <a:t>Total:</a:t>
            </a:r>
            <a:r>
              <a:rPr lang="es-ES"/>
              <a:t> $17.426,35</a:t>
            </a:r>
          </a:p>
          <a:p>
            <a:r>
              <a:rPr lang="es-ES" b="1"/>
              <a:t>Unitario:</a:t>
            </a:r>
            <a:r>
              <a:rPr lang="es-ES"/>
              <a:t> $0.0647</a:t>
            </a:r>
          </a:p>
        </p:txBody>
      </p:sp>
      <p:sp>
        <p:nvSpPr>
          <p:cNvPr id="31757" name="Text Box 13"/>
          <p:cNvSpPr txBox="1">
            <a:spLocks noChangeArrowheads="1"/>
          </p:cNvSpPr>
          <p:nvPr/>
        </p:nvSpPr>
        <p:spPr bwMode="auto">
          <a:xfrm rot="21600000">
            <a:off x="6227763" y="4221163"/>
            <a:ext cx="2376487" cy="366712"/>
          </a:xfrm>
          <a:prstGeom prst="rect">
            <a:avLst/>
          </a:prstGeom>
          <a:solidFill>
            <a:srgbClr val="FF9900"/>
          </a:solidFill>
          <a:ln w="9525" algn="ctr">
            <a:solidFill>
              <a:schemeClr val="tx1"/>
            </a:solidFill>
            <a:miter lim="800000"/>
            <a:headEnd/>
            <a:tailEnd/>
          </a:ln>
          <a:effectLst/>
        </p:spPr>
        <p:txBody>
          <a:bodyPr wrap="none" anchor="ctr"/>
          <a:lstStyle/>
          <a:p>
            <a:pPr>
              <a:spcBef>
                <a:spcPct val="50000"/>
              </a:spcBef>
            </a:pPr>
            <a:r>
              <a:rPr lang="es-ES" b="1">
                <a:effectLst>
                  <a:outerShdw blurRad="38100" dist="38100" dir="2700000" algn="tl">
                    <a:srgbClr val="FFFFFF"/>
                  </a:outerShdw>
                </a:effectLst>
              </a:rPr>
              <a:t>Gastos mensuales: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750"/>
                                        </p:tgtEl>
                                        <p:attrNameLst>
                                          <p:attrName>style.visibility</p:attrName>
                                        </p:attrNameLst>
                                      </p:cBhvr>
                                      <p:to>
                                        <p:strVal val="visible"/>
                                      </p:to>
                                    </p:set>
                                    <p:animEffect transition="in" filter="box(in)">
                                      <p:cBhvr>
                                        <p:cTn id="7" dur="500"/>
                                        <p:tgtEl>
                                          <p:spTgt spid="3175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1751"/>
                                        </p:tgtEl>
                                        <p:attrNameLst>
                                          <p:attrName>style.visibility</p:attrName>
                                        </p:attrNameLst>
                                      </p:cBhvr>
                                      <p:to>
                                        <p:strVal val="visible"/>
                                      </p:to>
                                    </p:set>
                                    <p:animEffect transition="in" filter="box(in)">
                                      <p:cBhvr>
                                        <p:cTn id="10" dur="500"/>
                                        <p:tgtEl>
                                          <p:spTgt spid="31751"/>
                                        </p:tgtEl>
                                      </p:cBhvr>
                                    </p:animEffect>
                                  </p:childTnLst>
                                </p:cTn>
                              </p:par>
                              <p:par>
                                <p:cTn id="11" presetID="4" presetClass="entr" presetSubtype="16" fill="hold" nodeType="withEffect">
                                  <p:stCondLst>
                                    <p:cond delay="0"/>
                                  </p:stCondLst>
                                  <p:childTnLst>
                                    <p:set>
                                      <p:cBhvr>
                                        <p:cTn id="12" dur="1" fill="hold">
                                          <p:stCondLst>
                                            <p:cond delay="0"/>
                                          </p:stCondLst>
                                        </p:cTn>
                                        <p:tgtEl>
                                          <p:spTgt spid="31754"/>
                                        </p:tgtEl>
                                        <p:attrNameLst>
                                          <p:attrName>style.visibility</p:attrName>
                                        </p:attrNameLst>
                                      </p:cBhvr>
                                      <p:to>
                                        <p:strVal val="visible"/>
                                      </p:to>
                                    </p:set>
                                    <p:animEffect transition="in" filter="box(in)">
                                      <p:cBhvr>
                                        <p:cTn id="13" dur="500"/>
                                        <p:tgtEl>
                                          <p:spTgt spid="31754"/>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31747"/>
                                        </p:tgtEl>
                                        <p:attrNameLst>
                                          <p:attrName>style.visibility</p:attrName>
                                        </p:attrNameLst>
                                      </p:cBhvr>
                                      <p:to>
                                        <p:strVal val="visible"/>
                                      </p:to>
                                    </p:set>
                                    <p:animEffect transition="in" filter="box(in)">
                                      <p:cBhvr>
                                        <p:cTn id="18" dur="500"/>
                                        <p:tgtEl>
                                          <p:spTgt spid="31747"/>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31756"/>
                                        </p:tgtEl>
                                        <p:attrNameLst>
                                          <p:attrName>style.visibility</p:attrName>
                                        </p:attrNameLst>
                                      </p:cBhvr>
                                      <p:to>
                                        <p:strVal val="visible"/>
                                      </p:to>
                                    </p:set>
                                    <p:animEffect transition="in" filter="box(in)">
                                      <p:cBhvr>
                                        <p:cTn id="23" dur="500"/>
                                        <p:tgtEl>
                                          <p:spTgt spid="31756"/>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31757"/>
                                        </p:tgtEl>
                                        <p:attrNameLst>
                                          <p:attrName>style.visibility</p:attrName>
                                        </p:attrNameLst>
                                      </p:cBhvr>
                                      <p:to>
                                        <p:strVal val="visible"/>
                                      </p:to>
                                    </p:set>
                                    <p:animEffect transition="in" filter="box(in)">
                                      <p:cBhvr>
                                        <p:cTn id="26" dur="500"/>
                                        <p:tgtEl>
                                          <p:spTgt spid="317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31747" grpId="0"/>
      <p:bldP spid="31750" grpId="0" animBg="1"/>
      <p:bldP spid="31751" grpId="0" animBg="1"/>
      <p:bldP spid="31756" grpId="0" animBg="1"/>
      <p:bldP spid="3175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ctrTitle"/>
          </p:nvPr>
        </p:nvSpPr>
        <p:spPr/>
        <p:txBody>
          <a:bodyPr/>
          <a:lstStyle/>
          <a:p>
            <a:r>
              <a:rPr lang="es-ES" sz="4400"/>
              <a:t>3. MARCO TEORICO</a:t>
            </a:r>
          </a:p>
        </p:txBody>
      </p:sp>
      <p:sp>
        <p:nvSpPr>
          <p:cNvPr id="67587" name="Rectangle 3"/>
          <p:cNvSpPr>
            <a:spLocks noGrp="1" noChangeArrowheads="1"/>
          </p:cNvSpPr>
          <p:nvPr>
            <p:ph type="subTitle" idx="1"/>
          </p:nvPr>
        </p:nvSpPr>
        <p:spPr/>
        <p:txBody>
          <a:bodyPr/>
          <a:lstStyle/>
          <a:p>
            <a:endParaRPr lang="es-ES"/>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7092950" y="333375"/>
            <a:ext cx="1727200" cy="1071563"/>
          </a:xfrm>
        </p:spPr>
        <p:txBody>
          <a:bodyPr/>
          <a:lstStyle/>
          <a:p>
            <a:pPr marL="266700" indent="-266700" algn="r">
              <a:buFontTx/>
              <a:buAutoNum type="arabicPeriod" startAt="3"/>
              <a:tabLst>
                <a:tab pos="450850" algn="l"/>
              </a:tabLst>
            </a:pPr>
            <a:r>
              <a:rPr lang="es-ES" sz="1000" b="1" u="sng"/>
              <a:t>MARCO TEORICO</a:t>
            </a:r>
            <a:r>
              <a:rPr lang="es-ES" sz="1000"/>
              <a:t/>
            </a:r>
            <a:br>
              <a:rPr lang="es-ES" sz="1000"/>
            </a:br>
            <a:r>
              <a:rPr lang="es-ES" sz="1000" b="1">
                <a:effectLst>
                  <a:outerShdw blurRad="38100" dist="38100" dir="2700000" algn="tl">
                    <a:srgbClr val="C0C0C0"/>
                  </a:outerShdw>
                </a:effectLst>
              </a:rPr>
              <a:t>Adm. Bodegas</a:t>
            </a:r>
            <a:r>
              <a:rPr lang="es-ES" sz="1000"/>
              <a:t/>
            </a:r>
            <a:br>
              <a:rPr lang="es-ES" sz="1000"/>
            </a:br>
            <a:r>
              <a:rPr lang="es-ES" sz="1000" b="1">
                <a:effectLst>
                  <a:outerShdw blurRad="38100" dist="38100" dir="2700000" algn="tl">
                    <a:srgbClr val="C0C0C0"/>
                  </a:outerShdw>
                </a:effectLst>
              </a:rPr>
              <a:t>Norma ISO 9000 </a:t>
            </a:r>
            <a:r>
              <a:rPr lang="es-ES" sz="1000"/>
              <a:t/>
            </a:r>
            <a:br>
              <a:rPr lang="es-ES" sz="1000"/>
            </a:br>
            <a:endParaRPr lang="es-ES" sz="1000"/>
          </a:p>
        </p:txBody>
      </p:sp>
      <p:sp>
        <p:nvSpPr>
          <p:cNvPr id="32772"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Marco Teórico</a:t>
            </a:r>
          </a:p>
        </p:txBody>
      </p:sp>
      <p:sp>
        <p:nvSpPr>
          <p:cNvPr id="32773"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grpSp>
        <p:nvGrpSpPr>
          <p:cNvPr id="33008" name="Group 240"/>
          <p:cNvGrpSpPr>
            <a:grpSpLocks/>
          </p:cNvGrpSpPr>
          <p:nvPr/>
        </p:nvGrpSpPr>
        <p:grpSpPr bwMode="auto">
          <a:xfrm>
            <a:off x="468313" y="1557338"/>
            <a:ext cx="3743325" cy="3527425"/>
            <a:chOff x="295" y="981"/>
            <a:chExt cx="2358" cy="2222"/>
          </a:xfrm>
        </p:grpSpPr>
        <p:sp>
          <p:nvSpPr>
            <p:cNvPr id="32774" name="Rectangle 6"/>
            <p:cNvSpPr>
              <a:spLocks noChangeArrowheads="1"/>
            </p:cNvSpPr>
            <p:nvPr/>
          </p:nvSpPr>
          <p:spPr bwMode="auto">
            <a:xfrm>
              <a:off x="545" y="981"/>
              <a:ext cx="2108" cy="861"/>
            </a:xfrm>
            <a:prstGeom prst="rect">
              <a:avLst/>
            </a:prstGeom>
            <a:solidFill>
              <a:schemeClr val="accent1"/>
            </a:solidFill>
            <a:ln w="9525">
              <a:solidFill>
                <a:schemeClr val="tx1"/>
              </a:solidFill>
              <a:miter lim="800000"/>
              <a:headEnd/>
              <a:tailEnd/>
            </a:ln>
            <a:effectLst/>
          </p:spPr>
          <p:txBody>
            <a:bodyPr wrap="none" anchor="ctr"/>
            <a:lstStyle/>
            <a:p>
              <a:r>
                <a:rPr lang="es-ES" b="1" u="sng">
                  <a:effectLst>
                    <a:outerShdw blurRad="38100" dist="38100" dir="2700000" algn="tl">
                      <a:srgbClr val="FFFFFF"/>
                    </a:outerShdw>
                  </a:effectLst>
                </a:rPr>
                <a:t>FUNCIONES</a:t>
              </a:r>
            </a:p>
            <a:p>
              <a:pPr>
                <a:buFontTx/>
                <a:buChar char="•"/>
              </a:pPr>
              <a:r>
                <a:rPr lang="es-ES"/>
                <a:t>Recepción</a:t>
              </a:r>
            </a:p>
            <a:p>
              <a:pPr>
                <a:buFontTx/>
                <a:buChar char="•"/>
              </a:pPr>
              <a:r>
                <a:rPr lang="es-ES"/>
                <a:t>Selección de órdenes</a:t>
              </a:r>
            </a:p>
            <a:p>
              <a:pPr>
                <a:buFontTx/>
                <a:buChar char="•"/>
              </a:pPr>
              <a:r>
                <a:rPr lang="es-ES"/>
                <a:t>Despachos</a:t>
              </a:r>
            </a:p>
            <a:p>
              <a:pPr>
                <a:buFontTx/>
                <a:buChar char="•"/>
              </a:pPr>
              <a:r>
                <a:rPr lang="es-ES"/>
                <a:t>Administración</a:t>
              </a:r>
            </a:p>
          </p:txBody>
        </p:sp>
        <p:sp>
          <p:nvSpPr>
            <p:cNvPr id="32775" name="Text Box 7"/>
            <p:cNvSpPr txBox="1">
              <a:spLocks noChangeArrowheads="1"/>
            </p:cNvSpPr>
            <p:nvPr/>
          </p:nvSpPr>
          <p:spPr bwMode="auto">
            <a:xfrm rot="16200000">
              <a:off x="-691" y="1967"/>
              <a:ext cx="2222" cy="250"/>
            </a:xfrm>
            <a:prstGeom prst="rect">
              <a:avLst/>
            </a:prstGeom>
            <a:solidFill>
              <a:srgbClr val="FF9900"/>
            </a:solidFill>
            <a:ln w="9525" algn="ctr">
              <a:solidFill>
                <a:schemeClr val="tx1"/>
              </a:solidFill>
              <a:miter lim="800000"/>
              <a:headEnd/>
              <a:tailEnd/>
            </a:ln>
            <a:effectLst/>
          </p:spPr>
          <p:txBody>
            <a:bodyPr wrap="none" anchor="ctr"/>
            <a:lstStyle/>
            <a:p>
              <a:pPr algn="ctr">
                <a:spcBef>
                  <a:spcPct val="50000"/>
                </a:spcBef>
              </a:pPr>
              <a:r>
                <a:rPr lang="es-ES" b="1">
                  <a:effectLst>
                    <a:outerShdw blurRad="38100" dist="38100" dir="2700000" algn="tl">
                      <a:srgbClr val="FFFFFF"/>
                    </a:outerShdw>
                  </a:effectLst>
                </a:rPr>
                <a:t>Administración de bodegas</a:t>
              </a:r>
            </a:p>
          </p:txBody>
        </p:sp>
      </p:grpSp>
      <p:sp>
        <p:nvSpPr>
          <p:cNvPr id="32807" name="Rectangle 39"/>
          <p:cNvSpPr>
            <a:spLocks noChangeArrowheads="1"/>
          </p:cNvSpPr>
          <p:nvPr/>
        </p:nvSpPr>
        <p:spPr bwMode="auto">
          <a:xfrm>
            <a:off x="865188" y="2924175"/>
            <a:ext cx="3346450" cy="2159000"/>
          </a:xfrm>
          <a:prstGeom prst="rect">
            <a:avLst/>
          </a:prstGeom>
          <a:solidFill>
            <a:schemeClr val="accent1"/>
          </a:solidFill>
          <a:ln w="9525">
            <a:solidFill>
              <a:schemeClr val="tx1"/>
            </a:solidFill>
            <a:miter lim="800000"/>
            <a:headEnd/>
            <a:tailEnd/>
          </a:ln>
          <a:effectLst/>
        </p:spPr>
        <p:txBody>
          <a:bodyPr wrap="none" anchor="ctr"/>
          <a:lstStyle/>
          <a:p>
            <a:pPr algn="just"/>
            <a:r>
              <a:rPr lang="es-ES" b="1" u="sng">
                <a:effectLst>
                  <a:outerShdw blurRad="38100" dist="38100" dir="2700000" algn="tl">
                    <a:srgbClr val="FFFFFF"/>
                  </a:outerShdw>
                </a:effectLst>
              </a:rPr>
              <a:t>PRINCIPIOS:</a:t>
            </a:r>
          </a:p>
          <a:p>
            <a:pPr algn="just">
              <a:buFontTx/>
              <a:buChar char="•"/>
            </a:pPr>
            <a:r>
              <a:rPr lang="es-ES"/>
              <a:t>Mejor unidad de carga</a:t>
            </a:r>
          </a:p>
          <a:p>
            <a:pPr algn="just">
              <a:buFontTx/>
              <a:buChar char="•"/>
            </a:pPr>
            <a:r>
              <a:rPr lang="es-ES"/>
              <a:t>Ocupación cúbica</a:t>
            </a:r>
          </a:p>
          <a:p>
            <a:pPr algn="just">
              <a:buFontTx/>
              <a:buChar char="•"/>
            </a:pPr>
            <a:r>
              <a:rPr lang="es-ES"/>
              <a:t>Minimizar movimientos</a:t>
            </a:r>
          </a:p>
          <a:p>
            <a:pPr algn="just">
              <a:buFontTx/>
              <a:buChar char="•"/>
            </a:pPr>
            <a:r>
              <a:rPr lang="es-ES"/>
              <a:t>Controlar movimientos,</a:t>
            </a:r>
          </a:p>
          <a:p>
            <a:pPr algn="just"/>
            <a:r>
              <a:rPr lang="es-ES"/>
              <a:t>productos y ubicación</a:t>
            </a:r>
          </a:p>
          <a:p>
            <a:pPr algn="just">
              <a:buFontTx/>
              <a:buChar char="•"/>
            </a:pPr>
            <a:r>
              <a:rPr lang="es-ES"/>
              <a:t>Ambiente seguro</a:t>
            </a:r>
          </a:p>
          <a:p>
            <a:pPr algn="just">
              <a:buFontTx/>
              <a:buChar char="•"/>
            </a:pPr>
            <a:r>
              <a:rPr lang="es-ES"/>
              <a:t>Minimizar costos</a:t>
            </a:r>
          </a:p>
        </p:txBody>
      </p:sp>
      <p:sp>
        <p:nvSpPr>
          <p:cNvPr id="32809" name="Rectangle 41"/>
          <p:cNvSpPr>
            <a:spLocks noChangeArrowheads="1"/>
          </p:cNvSpPr>
          <p:nvPr/>
        </p:nvSpPr>
        <p:spPr bwMode="auto">
          <a:xfrm>
            <a:off x="5219700" y="1557338"/>
            <a:ext cx="3455988" cy="3527425"/>
          </a:xfrm>
          <a:prstGeom prst="rect">
            <a:avLst/>
          </a:prstGeom>
          <a:solidFill>
            <a:schemeClr val="accent1"/>
          </a:solidFill>
          <a:ln w="9525">
            <a:solidFill>
              <a:schemeClr val="tx1"/>
            </a:solidFill>
            <a:miter lim="800000"/>
            <a:headEnd/>
            <a:tailEnd/>
          </a:ln>
          <a:effectLst/>
        </p:spPr>
        <p:txBody>
          <a:bodyPr wrap="none" anchor="ctr"/>
          <a:lstStyle/>
          <a:p>
            <a:pPr algn="just"/>
            <a:r>
              <a:rPr lang="es-ES" b="1" u="sng">
                <a:effectLst>
                  <a:outerShdw blurRad="38100" dist="38100" dir="2700000" algn="tl">
                    <a:srgbClr val="FFFFFF"/>
                  </a:outerShdw>
                </a:effectLst>
              </a:rPr>
              <a:t>PRINCIPIOS APLICABLES:</a:t>
            </a:r>
          </a:p>
          <a:p>
            <a:pPr algn="just">
              <a:buFontTx/>
              <a:buChar char="•"/>
            </a:pPr>
            <a:r>
              <a:rPr lang="es-ES"/>
              <a:t>Organización por procesos</a:t>
            </a:r>
          </a:p>
          <a:p>
            <a:pPr algn="just">
              <a:buFontTx/>
              <a:buChar char="•"/>
            </a:pPr>
            <a:r>
              <a:rPr lang="es-ES"/>
              <a:t>Métricas y objetivos</a:t>
            </a:r>
          </a:p>
          <a:p>
            <a:pPr algn="just">
              <a:buFontTx/>
              <a:buChar char="•"/>
            </a:pPr>
            <a:r>
              <a:rPr lang="es-ES"/>
              <a:t>Sistema documental</a:t>
            </a:r>
          </a:p>
          <a:p>
            <a:pPr lvl="1" algn="just">
              <a:buFontTx/>
              <a:buChar char="•"/>
            </a:pPr>
            <a:r>
              <a:rPr lang="es-ES"/>
              <a:t>Política de calidad</a:t>
            </a:r>
          </a:p>
          <a:p>
            <a:pPr lvl="1" algn="just">
              <a:buFontTx/>
              <a:buChar char="•"/>
            </a:pPr>
            <a:r>
              <a:rPr lang="es-ES"/>
              <a:t>Objetivos de calidad</a:t>
            </a:r>
          </a:p>
          <a:p>
            <a:pPr lvl="1" algn="just">
              <a:buFontTx/>
              <a:buChar char="•"/>
            </a:pPr>
            <a:r>
              <a:rPr lang="es-ES"/>
              <a:t>Manual de calidad</a:t>
            </a:r>
          </a:p>
          <a:p>
            <a:pPr lvl="1" algn="just">
              <a:buFontTx/>
              <a:buChar char="•"/>
            </a:pPr>
            <a:r>
              <a:rPr lang="es-ES"/>
              <a:t>Procedimientos</a:t>
            </a:r>
          </a:p>
          <a:p>
            <a:pPr lvl="1" algn="just">
              <a:buFontTx/>
              <a:buChar char="•"/>
            </a:pPr>
            <a:r>
              <a:rPr lang="es-ES"/>
              <a:t>Registros</a:t>
            </a:r>
          </a:p>
          <a:p>
            <a:pPr algn="just">
              <a:buFontTx/>
              <a:buChar char="•"/>
            </a:pPr>
            <a:r>
              <a:rPr lang="es-ES"/>
              <a:t>Satisfacción de las </a:t>
            </a:r>
          </a:p>
          <a:p>
            <a:pPr algn="just"/>
            <a:r>
              <a:rPr lang="es-ES"/>
              <a:t>necesidades del cliente</a:t>
            </a:r>
          </a:p>
          <a:p>
            <a:pPr algn="just">
              <a:buFontTx/>
              <a:buChar char="•"/>
            </a:pPr>
            <a:r>
              <a:rPr lang="es-ES"/>
              <a:t>Identificación y trazabilidad</a:t>
            </a:r>
          </a:p>
        </p:txBody>
      </p:sp>
      <p:sp>
        <p:nvSpPr>
          <p:cNvPr id="32810" name="Text Box 42"/>
          <p:cNvSpPr txBox="1">
            <a:spLocks noChangeArrowheads="1"/>
          </p:cNvSpPr>
          <p:nvPr/>
        </p:nvSpPr>
        <p:spPr bwMode="auto">
          <a:xfrm rot="16200000">
            <a:off x="3279775" y="3138488"/>
            <a:ext cx="3525838" cy="366712"/>
          </a:xfrm>
          <a:prstGeom prst="rect">
            <a:avLst/>
          </a:prstGeom>
          <a:solidFill>
            <a:srgbClr val="FF9900"/>
          </a:solidFill>
          <a:ln w="9525" algn="ctr">
            <a:solidFill>
              <a:schemeClr val="tx1"/>
            </a:solidFill>
            <a:miter lim="800000"/>
            <a:headEnd/>
            <a:tailEnd/>
          </a:ln>
          <a:effectLst/>
        </p:spPr>
        <p:txBody>
          <a:bodyPr wrap="none" anchor="ctr"/>
          <a:lstStyle/>
          <a:p>
            <a:pPr algn="ctr">
              <a:spcBef>
                <a:spcPct val="50000"/>
              </a:spcBef>
            </a:pPr>
            <a:r>
              <a:rPr lang="es-ES" b="1">
                <a:effectLst>
                  <a:outerShdw blurRad="38100" dist="38100" dir="2700000" algn="tl">
                    <a:srgbClr val="FFFFFF"/>
                  </a:outerShdw>
                </a:effectLst>
              </a:rPr>
              <a:t>ISO 9000</a:t>
            </a:r>
          </a:p>
        </p:txBody>
      </p:sp>
      <p:pic>
        <p:nvPicPr>
          <p:cNvPr id="32806" name="Picture 38" descr="j0090021"/>
          <p:cNvPicPr>
            <a:picLocks noChangeAspect="1" noChangeArrowheads="1"/>
          </p:cNvPicPr>
          <p:nvPr/>
        </p:nvPicPr>
        <p:blipFill>
          <a:blip r:embed="rId2"/>
          <a:srcRect/>
          <a:stretch>
            <a:fillRect/>
          </a:stretch>
        </p:blipFill>
        <p:spPr bwMode="auto">
          <a:xfrm>
            <a:off x="2627313" y="5229225"/>
            <a:ext cx="971550" cy="1135063"/>
          </a:xfrm>
          <a:prstGeom prst="rect">
            <a:avLst/>
          </a:prstGeom>
          <a:noFill/>
          <a:ln w="9525">
            <a:noFill/>
            <a:miter lim="800000"/>
            <a:headEnd/>
            <a:tailEnd/>
          </a:ln>
        </p:spPr>
      </p:pic>
      <p:pic>
        <p:nvPicPr>
          <p:cNvPr id="32970" name="Picture 202" descr="j0240733[1]"/>
          <p:cNvPicPr>
            <a:picLocks noChangeAspect="1" noChangeArrowheads="1"/>
          </p:cNvPicPr>
          <p:nvPr/>
        </p:nvPicPr>
        <p:blipFill>
          <a:blip r:embed="rId3"/>
          <a:srcRect/>
          <a:stretch>
            <a:fillRect/>
          </a:stretch>
        </p:blipFill>
        <p:spPr bwMode="auto">
          <a:xfrm>
            <a:off x="7342188" y="5300663"/>
            <a:ext cx="685800" cy="981075"/>
          </a:xfrm>
          <a:prstGeom prst="rect">
            <a:avLst/>
          </a:prstGeom>
          <a:noFill/>
        </p:spPr>
      </p:pic>
      <p:grpSp>
        <p:nvGrpSpPr>
          <p:cNvPr id="32976" name="Group 208"/>
          <p:cNvGrpSpPr>
            <a:grpSpLocks/>
          </p:cNvGrpSpPr>
          <p:nvPr/>
        </p:nvGrpSpPr>
        <p:grpSpPr bwMode="auto">
          <a:xfrm>
            <a:off x="900113" y="5445125"/>
            <a:ext cx="1143000" cy="857250"/>
            <a:chOff x="233" y="135"/>
            <a:chExt cx="169" cy="132"/>
          </a:xfrm>
        </p:grpSpPr>
        <p:sp>
          <p:nvSpPr>
            <p:cNvPr id="32977" name="Freeform 209"/>
            <p:cNvSpPr>
              <a:spLocks/>
            </p:cNvSpPr>
            <p:nvPr/>
          </p:nvSpPr>
          <p:spPr bwMode="auto">
            <a:xfrm>
              <a:off x="352" y="149"/>
              <a:ext cx="47" cy="109"/>
            </a:xfrm>
            <a:custGeom>
              <a:avLst/>
              <a:gdLst/>
              <a:ahLst/>
              <a:cxnLst>
                <a:cxn ang="0">
                  <a:pos x="49" y="0"/>
                </a:cxn>
                <a:cxn ang="0">
                  <a:pos x="255" y="93"/>
                </a:cxn>
                <a:cxn ang="0">
                  <a:pos x="255" y="623"/>
                </a:cxn>
                <a:cxn ang="0">
                  <a:pos x="0" y="623"/>
                </a:cxn>
                <a:cxn ang="0">
                  <a:pos x="49" y="0"/>
                </a:cxn>
                <a:cxn ang="0">
                  <a:pos x="49" y="0"/>
                </a:cxn>
              </a:cxnLst>
              <a:rect l="0" t="0" r="r" b="b"/>
              <a:pathLst>
                <a:path w="255" h="623">
                  <a:moveTo>
                    <a:pt x="49" y="0"/>
                  </a:moveTo>
                  <a:lnTo>
                    <a:pt x="255" y="93"/>
                  </a:lnTo>
                  <a:lnTo>
                    <a:pt x="255" y="623"/>
                  </a:lnTo>
                  <a:lnTo>
                    <a:pt x="0" y="623"/>
                  </a:lnTo>
                  <a:lnTo>
                    <a:pt x="49" y="0"/>
                  </a:lnTo>
                  <a:lnTo>
                    <a:pt x="49" y="0"/>
                  </a:lnTo>
                  <a:close/>
                </a:path>
              </a:pathLst>
            </a:custGeom>
            <a:solidFill>
              <a:srgbClr val="FFCC80"/>
            </a:solidFill>
            <a:ln w="9525">
              <a:noFill/>
              <a:round/>
              <a:headEnd/>
              <a:tailEnd/>
            </a:ln>
          </p:spPr>
          <p:txBody>
            <a:bodyPr/>
            <a:lstStyle/>
            <a:p>
              <a:endParaRPr lang="es-ES"/>
            </a:p>
          </p:txBody>
        </p:sp>
        <p:sp>
          <p:nvSpPr>
            <p:cNvPr id="32978" name="Freeform 210"/>
            <p:cNvSpPr>
              <a:spLocks/>
            </p:cNvSpPr>
            <p:nvPr/>
          </p:nvSpPr>
          <p:spPr bwMode="auto">
            <a:xfrm>
              <a:off x="361" y="160"/>
              <a:ext cx="38" cy="98"/>
            </a:xfrm>
            <a:custGeom>
              <a:avLst/>
              <a:gdLst/>
              <a:ahLst/>
              <a:cxnLst>
                <a:cxn ang="0">
                  <a:pos x="133" y="0"/>
                </a:cxn>
                <a:cxn ang="0">
                  <a:pos x="134" y="427"/>
                </a:cxn>
                <a:cxn ang="0">
                  <a:pos x="0" y="562"/>
                </a:cxn>
                <a:cxn ang="0">
                  <a:pos x="203" y="562"/>
                </a:cxn>
                <a:cxn ang="0">
                  <a:pos x="202" y="45"/>
                </a:cxn>
                <a:cxn ang="0">
                  <a:pos x="133" y="0"/>
                </a:cxn>
                <a:cxn ang="0">
                  <a:pos x="133" y="0"/>
                </a:cxn>
              </a:cxnLst>
              <a:rect l="0" t="0" r="r" b="b"/>
              <a:pathLst>
                <a:path w="203" h="562">
                  <a:moveTo>
                    <a:pt x="133" y="0"/>
                  </a:moveTo>
                  <a:lnTo>
                    <a:pt x="134" y="427"/>
                  </a:lnTo>
                  <a:lnTo>
                    <a:pt x="0" y="562"/>
                  </a:lnTo>
                  <a:lnTo>
                    <a:pt x="203" y="562"/>
                  </a:lnTo>
                  <a:lnTo>
                    <a:pt x="202" y="45"/>
                  </a:lnTo>
                  <a:lnTo>
                    <a:pt x="133" y="0"/>
                  </a:lnTo>
                  <a:lnTo>
                    <a:pt x="133" y="0"/>
                  </a:lnTo>
                  <a:close/>
                </a:path>
              </a:pathLst>
            </a:custGeom>
            <a:solidFill>
              <a:srgbClr val="CC804D"/>
            </a:solidFill>
            <a:ln w="9525">
              <a:noFill/>
              <a:round/>
              <a:headEnd/>
              <a:tailEnd/>
            </a:ln>
          </p:spPr>
          <p:txBody>
            <a:bodyPr/>
            <a:lstStyle/>
            <a:p>
              <a:endParaRPr lang="es-ES"/>
            </a:p>
          </p:txBody>
        </p:sp>
        <p:sp>
          <p:nvSpPr>
            <p:cNvPr id="32979" name="Freeform 211"/>
            <p:cNvSpPr>
              <a:spLocks/>
            </p:cNvSpPr>
            <p:nvPr/>
          </p:nvSpPr>
          <p:spPr bwMode="auto">
            <a:xfrm>
              <a:off x="304" y="149"/>
              <a:ext cx="59" cy="111"/>
            </a:xfrm>
            <a:custGeom>
              <a:avLst/>
              <a:gdLst/>
              <a:ahLst/>
              <a:cxnLst>
                <a:cxn ang="0">
                  <a:pos x="322" y="0"/>
                </a:cxn>
                <a:cxn ang="0">
                  <a:pos x="0" y="54"/>
                </a:cxn>
                <a:cxn ang="0">
                  <a:pos x="0" y="622"/>
                </a:cxn>
                <a:cxn ang="0">
                  <a:pos x="322" y="628"/>
                </a:cxn>
                <a:cxn ang="0">
                  <a:pos x="322" y="0"/>
                </a:cxn>
                <a:cxn ang="0">
                  <a:pos x="322" y="0"/>
                </a:cxn>
              </a:cxnLst>
              <a:rect l="0" t="0" r="r" b="b"/>
              <a:pathLst>
                <a:path w="322" h="628">
                  <a:moveTo>
                    <a:pt x="322" y="0"/>
                  </a:moveTo>
                  <a:lnTo>
                    <a:pt x="0" y="54"/>
                  </a:lnTo>
                  <a:lnTo>
                    <a:pt x="0" y="622"/>
                  </a:lnTo>
                  <a:lnTo>
                    <a:pt x="322" y="628"/>
                  </a:lnTo>
                  <a:lnTo>
                    <a:pt x="322" y="0"/>
                  </a:lnTo>
                  <a:lnTo>
                    <a:pt x="322" y="0"/>
                  </a:lnTo>
                  <a:close/>
                </a:path>
              </a:pathLst>
            </a:custGeom>
            <a:solidFill>
              <a:srgbClr val="8C5E2B"/>
            </a:solidFill>
            <a:ln w="9525">
              <a:noFill/>
              <a:round/>
              <a:headEnd/>
              <a:tailEnd/>
            </a:ln>
          </p:spPr>
          <p:txBody>
            <a:bodyPr/>
            <a:lstStyle/>
            <a:p>
              <a:endParaRPr lang="es-ES"/>
            </a:p>
          </p:txBody>
        </p:sp>
        <p:sp>
          <p:nvSpPr>
            <p:cNvPr id="32980" name="Freeform 212"/>
            <p:cNvSpPr>
              <a:spLocks/>
            </p:cNvSpPr>
            <p:nvPr/>
          </p:nvSpPr>
          <p:spPr bwMode="auto">
            <a:xfrm>
              <a:off x="303" y="256"/>
              <a:ext cx="99" cy="9"/>
            </a:xfrm>
            <a:custGeom>
              <a:avLst/>
              <a:gdLst/>
              <a:ahLst/>
              <a:cxnLst>
                <a:cxn ang="0">
                  <a:pos x="3" y="0"/>
                </a:cxn>
                <a:cxn ang="0">
                  <a:pos x="560" y="5"/>
                </a:cxn>
                <a:cxn ang="0">
                  <a:pos x="560" y="48"/>
                </a:cxn>
                <a:cxn ang="0">
                  <a:pos x="0" y="52"/>
                </a:cxn>
                <a:cxn ang="0">
                  <a:pos x="3" y="0"/>
                </a:cxn>
                <a:cxn ang="0">
                  <a:pos x="3" y="0"/>
                </a:cxn>
              </a:cxnLst>
              <a:rect l="0" t="0" r="r" b="b"/>
              <a:pathLst>
                <a:path w="560" h="52">
                  <a:moveTo>
                    <a:pt x="3" y="0"/>
                  </a:moveTo>
                  <a:lnTo>
                    <a:pt x="560" y="5"/>
                  </a:lnTo>
                  <a:lnTo>
                    <a:pt x="560" y="48"/>
                  </a:lnTo>
                  <a:lnTo>
                    <a:pt x="0" y="52"/>
                  </a:lnTo>
                  <a:lnTo>
                    <a:pt x="3" y="0"/>
                  </a:lnTo>
                  <a:lnTo>
                    <a:pt x="3" y="0"/>
                  </a:lnTo>
                  <a:close/>
                </a:path>
              </a:pathLst>
            </a:custGeom>
            <a:solidFill>
              <a:srgbClr val="8F2900"/>
            </a:solidFill>
            <a:ln w="9525">
              <a:noFill/>
              <a:round/>
              <a:headEnd/>
              <a:tailEnd/>
            </a:ln>
          </p:spPr>
          <p:txBody>
            <a:bodyPr/>
            <a:lstStyle/>
            <a:p>
              <a:endParaRPr lang="es-ES"/>
            </a:p>
          </p:txBody>
        </p:sp>
        <p:sp>
          <p:nvSpPr>
            <p:cNvPr id="32981" name="Freeform 213"/>
            <p:cNvSpPr>
              <a:spLocks/>
            </p:cNvSpPr>
            <p:nvPr/>
          </p:nvSpPr>
          <p:spPr bwMode="auto">
            <a:xfrm>
              <a:off x="361" y="256"/>
              <a:ext cx="40" cy="9"/>
            </a:xfrm>
            <a:custGeom>
              <a:avLst/>
              <a:gdLst/>
              <a:ahLst/>
              <a:cxnLst>
                <a:cxn ang="0">
                  <a:pos x="223" y="0"/>
                </a:cxn>
                <a:cxn ang="0">
                  <a:pos x="0" y="0"/>
                </a:cxn>
                <a:cxn ang="0">
                  <a:pos x="0" y="44"/>
                </a:cxn>
                <a:cxn ang="0">
                  <a:pos x="226" y="44"/>
                </a:cxn>
                <a:cxn ang="0">
                  <a:pos x="223" y="0"/>
                </a:cxn>
                <a:cxn ang="0">
                  <a:pos x="223" y="0"/>
                </a:cxn>
              </a:cxnLst>
              <a:rect l="0" t="0" r="r" b="b"/>
              <a:pathLst>
                <a:path w="226" h="44">
                  <a:moveTo>
                    <a:pt x="223" y="0"/>
                  </a:moveTo>
                  <a:lnTo>
                    <a:pt x="0" y="0"/>
                  </a:lnTo>
                  <a:lnTo>
                    <a:pt x="0" y="44"/>
                  </a:lnTo>
                  <a:lnTo>
                    <a:pt x="226" y="44"/>
                  </a:lnTo>
                  <a:lnTo>
                    <a:pt x="223" y="0"/>
                  </a:lnTo>
                  <a:lnTo>
                    <a:pt x="223" y="0"/>
                  </a:lnTo>
                  <a:close/>
                </a:path>
              </a:pathLst>
            </a:custGeom>
            <a:solidFill>
              <a:srgbClr val="FF6600"/>
            </a:solidFill>
            <a:ln w="9525">
              <a:noFill/>
              <a:round/>
              <a:headEnd/>
              <a:tailEnd/>
            </a:ln>
          </p:spPr>
          <p:txBody>
            <a:bodyPr/>
            <a:lstStyle/>
            <a:p>
              <a:endParaRPr lang="es-ES"/>
            </a:p>
          </p:txBody>
        </p:sp>
        <p:sp>
          <p:nvSpPr>
            <p:cNvPr id="32982" name="Freeform 214"/>
            <p:cNvSpPr>
              <a:spLocks/>
            </p:cNvSpPr>
            <p:nvPr/>
          </p:nvSpPr>
          <p:spPr bwMode="auto">
            <a:xfrm>
              <a:off x="304" y="263"/>
              <a:ext cx="27" cy="4"/>
            </a:xfrm>
            <a:custGeom>
              <a:avLst/>
              <a:gdLst/>
              <a:ahLst/>
              <a:cxnLst>
                <a:cxn ang="0">
                  <a:pos x="0" y="2"/>
                </a:cxn>
                <a:cxn ang="0">
                  <a:pos x="1" y="2"/>
                </a:cxn>
                <a:cxn ang="0">
                  <a:pos x="3" y="3"/>
                </a:cxn>
                <a:cxn ang="0">
                  <a:pos x="7" y="5"/>
                </a:cxn>
                <a:cxn ang="0">
                  <a:pos x="12" y="7"/>
                </a:cxn>
                <a:cxn ang="0">
                  <a:pos x="16" y="7"/>
                </a:cxn>
                <a:cxn ang="0">
                  <a:pos x="20" y="8"/>
                </a:cxn>
                <a:cxn ang="0">
                  <a:pos x="23" y="9"/>
                </a:cxn>
                <a:cxn ang="0">
                  <a:pos x="27" y="10"/>
                </a:cxn>
                <a:cxn ang="0">
                  <a:pos x="30" y="12"/>
                </a:cxn>
                <a:cxn ang="0">
                  <a:pos x="34" y="13"/>
                </a:cxn>
                <a:cxn ang="0">
                  <a:pos x="39" y="13"/>
                </a:cxn>
                <a:cxn ang="0">
                  <a:pos x="43" y="14"/>
                </a:cxn>
                <a:cxn ang="0">
                  <a:pos x="48" y="14"/>
                </a:cxn>
                <a:cxn ang="0">
                  <a:pos x="53" y="14"/>
                </a:cxn>
                <a:cxn ang="0">
                  <a:pos x="58" y="14"/>
                </a:cxn>
                <a:cxn ang="0">
                  <a:pos x="62" y="15"/>
                </a:cxn>
                <a:cxn ang="0">
                  <a:pos x="66" y="15"/>
                </a:cxn>
                <a:cxn ang="0">
                  <a:pos x="71" y="15"/>
                </a:cxn>
                <a:cxn ang="0">
                  <a:pos x="74" y="15"/>
                </a:cxn>
                <a:cxn ang="0">
                  <a:pos x="80" y="15"/>
                </a:cxn>
                <a:cxn ang="0">
                  <a:pos x="83" y="14"/>
                </a:cxn>
                <a:cxn ang="0">
                  <a:pos x="86" y="14"/>
                </a:cxn>
                <a:cxn ang="0">
                  <a:pos x="88" y="14"/>
                </a:cxn>
                <a:cxn ang="0">
                  <a:pos x="92" y="14"/>
                </a:cxn>
                <a:cxn ang="0">
                  <a:pos x="95" y="14"/>
                </a:cxn>
                <a:cxn ang="0">
                  <a:pos x="97" y="14"/>
                </a:cxn>
                <a:cxn ang="0">
                  <a:pos x="146" y="0"/>
                </a:cxn>
                <a:cxn ang="0">
                  <a:pos x="0" y="2"/>
                </a:cxn>
                <a:cxn ang="0">
                  <a:pos x="0" y="2"/>
                </a:cxn>
              </a:cxnLst>
              <a:rect l="0" t="0" r="r" b="b"/>
              <a:pathLst>
                <a:path w="146" h="15">
                  <a:moveTo>
                    <a:pt x="0" y="2"/>
                  </a:moveTo>
                  <a:lnTo>
                    <a:pt x="1" y="2"/>
                  </a:lnTo>
                  <a:lnTo>
                    <a:pt x="3" y="3"/>
                  </a:lnTo>
                  <a:lnTo>
                    <a:pt x="7" y="5"/>
                  </a:lnTo>
                  <a:lnTo>
                    <a:pt x="12" y="7"/>
                  </a:lnTo>
                  <a:lnTo>
                    <a:pt x="16" y="7"/>
                  </a:lnTo>
                  <a:lnTo>
                    <a:pt x="20" y="8"/>
                  </a:lnTo>
                  <a:lnTo>
                    <a:pt x="23" y="9"/>
                  </a:lnTo>
                  <a:lnTo>
                    <a:pt x="27" y="10"/>
                  </a:lnTo>
                  <a:lnTo>
                    <a:pt x="30" y="12"/>
                  </a:lnTo>
                  <a:lnTo>
                    <a:pt x="34" y="13"/>
                  </a:lnTo>
                  <a:lnTo>
                    <a:pt x="39" y="13"/>
                  </a:lnTo>
                  <a:lnTo>
                    <a:pt x="43" y="14"/>
                  </a:lnTo>
                  <a:lnTo>
                    <a:pt x="48" y="14"/>
                  </a:lnTo>
                  <a:lnTo>
                    <a:pt x="53" y="14"/>
                  </a:lnTo>
                  <a:lnTo>
                    <a:pt x="58" y="14"/>
                  </a:lnTo>
                  <a:lnTo>
                    <a:pt x="62" y="15"/>
                  </a:lnTo>
                  <a:lnTo>
                    <a:pt x="66" y="15"/>
                  </a:lnTo>
                  <a:lnTo>
                    <a:pt x="71" y="15"/>
                  </a:lnTo>
                  <a:lnTo>
                    <a:pt x="74" y="15"/>
                  </a:lnTo>
                  <a:lnTo>
                    <a:pt x="80" y="15"/>
                  </a:lnTo>
                  <a:lnTo>
                    <a:pt x="83" y="14"/>
                  </a:lnTo>
                  <a:lnTo>
                    <a:pt x="86" y="14"/>
                  </a:lnTo>
                  <a:lnTo>
                    <a:pt x="88" y="14"/>
                  </a:lnTo>
                  <a:lnTo>
                    <a:pt x="92" y="14"/>
                  </a:lnTo>
                  <a:lnTo>
                    <a:pt x="95" y="14"/>
                  </a:lnTo>
                  <a:lnTo>
                    <a:pt x="97" y="14"/>
                  </a:lnTo>
                  <a:lnTo>
                    <a:pt x="146" y="0"/>
                  </a:lnTo>
                  <a:lnTo>
                    <a:pt x="0" y="2"/>
                  </a:lnTo>
                  <a:lnTo>
                    <a:pt x="0" y="2"/>
                  </a:lnTo>
                  <a:close/>
                </a:path>
              </a:pathLst>
            </a:custGeom>
            <a:solidFill>
              <a:srgbClr val="1A1A1A"/>
            </a:solidFill>
            <a:ln w="9525">
              <a:noFill/>
              <a:round/>
              <a:headEnd/>
              <a:tailEnd/>
            </a:ln>
          </p:spPr>
          <p:txBody>
            <a:bodyPr/>
            <a:lstStyle/>
            <a:p>
              <a:endParaRPr lang="es-ES"/>
            </a:p>
          </p:txBody>
        </p:sp>
        <p:sp>
          <p:nvSpPr>
            <p:cNvPr id="32983" name="Freeform 215"/>
            <p:cNvSpPr>
              <a:spLocks/>
            </p:cNvSpPr>
            <p:nvPr/>
          </p:nvSpPr>
          <p:spPr bwMode="auto">
            <a:xfrm>
              <a:off x="338" y="263"/>
              <a:ext cx="25" cy="4"/>
            </a:xfrm>
            <a:custGeom>
              <a:avLst/>
              <a:gdLst/>
              <a:ahLst/>
              <a:cxnLst>
                <a:cxn ang="0">
                  <a:pos x="0" y="3"/>
                </a:cxn>
                <a:cxn ang="0">
                  <a:pos x="1" y="3"/>
                </a:cxn>
                <a:cxn ang="0">
                  <a:pos x="4" y="4"/>
                </a:cxn>
                <a:cxn ang="0">
                  <a:pos x="8" y="6"/>
                </a:cxn>
                <a:cxn ang="0">
                  <a:pos x="14" y="7"/>
                </a:cxn>
                <a:cxn ang="0">
                  <a:pos x="16" y="8"/>
                </a:cxn>
                <a:cxn ang="0">
                  <a:pos x="20" y="9"/>
                </a:cxn>
                <a:cxn ang="0">
                  <a:pos x="23" y="9"/>
                </a:cxn>
                <a:cxn ang="0">
                  <a:pos x="28" y="10"/>
                </a:cxn>
                <a:cxn ang="0">
                  <a:pos x="31" y="12"/>
                </a:cxn>
                <a:cxn ang="0">
                  <a:pos x="36" y="13"/>
                </a:cxn>
                <a:cxn ang="0">
                  <a:pos x="40" y="13"/>
                </a:cxn>
                <a:cxn ang="0">
                  <a:pos x="46" y="14"/>
                </a:cxn>
                <a:cxn ang="0">
                  <a:pos x="49" y="14"/>
                </a:cxn>
                <a:cxn ang="0">
                  <a:pos x="54" y="15"/>
                </a:cxn>
                <a:cxn ang="0">
                  <a:pos x="59" y="15"/>
                </a:cxn>
                <a:cxn ang="0">
                  <a:pos x="63" y="15"/>
                </a:cxn>
                <a:cxn ang="0">
                  <a:pos x="68" y="15"/>
                </a:cxn>
                <a:cxn ang="0">
                  <a:pos x="72" y="15"/>
                </a:cxn>
                <a:cxn ang="0">
                  <a:pos x="76" y="15"/>
                </a:cxn>
                <a:cxn ang="0">
                  <a:pos x="80" y="15"/>
                </a:cxn>
                <a:cxn ang="0">
                  <a:pos x="83" y="15"/>
                </a:cxn>
                <a:cxn ang="0">
                  <a:pos x="86" y="15"/>
                </a:cxn>
                <a:cxn ang="0">
                  <a:pos x="90" y="14"/>
                </a:cxn>
                <a:cxn ang="0">
                  <a:pos x="92" y="14"/>
                </a:cxn>
                <a:cxn ang="0">
                  <a:pos x="95" y="14"/>
                </a:cxn>
                <a:cxn ang="0">
                  <a:pos x="97" y="14"/>
                </a:cxn>
                <a:cxn ang="0">
                  <a:pos x="147" y="0"/>
                </a:cxn>
                <a:cxn ang="0">
                  <a:pos x="0" y="3"/>
                </a:cxn>
                <a:cxn ang="0">
                  <a:pos x="0" y="3"/>
                </a:cxn>
              </a:cxnLst>
              <a:rect l="0" t="0" r="r" b="b"/>
              <a:pathLst>
                <a:path w="147" h="15">
                  <a:moveTo>
                    <a:pt x="0" y="3"/>
                  </a:moveTo>
                  <a:lnTo>
                    <a:pt x="1" y="3"/>
                  </a:lnTo>
                  <a:lnTo>
                    <a:pt x="4" y="4"/>
                  </a:lnTo>
                  <a:lnTo>
                    <a:pt x="8" y="6"/>
                  </a:lnTo>
                  <a:lnTo>
                    <a:pt x="14" y="7"/>
                  </a:lnTo>
                  <a:lnTo>
                    <a:pt x="16" y="8"/>
                  </a:lnTo>
                  <a:lnTo>
                    <a:pt x="20" y="9"/>
                  </a:lnTo>
                  <a:lnTo>
                    <a:pt x="23" y="9"/>
                  </a:lnTo>
                  <a:lnTo>
                    <a:pt x="28" y="10"/>
                  </a:lnTo>
                  <a:lnTo>
                    <a:pt x="31" y="12"/>
                  </a:lnTo>
                  <a:lnTo>
                    <a:pt x="36" y="13"/>
                  </a:lnTo>
                  <a:lnTo>
                    <a:pt x="40" y="13"/>
                  </a:lnTo>
                  <a:lnTo>
                    <a:pt x="46" y="14"/>
                  </a:lnTo>
                  <a:lnTo>
                    <a:pt x="49" y="14"/>
                  </a:lnTo>
                  <a:lnTo>
                    <a:pt x="54" y="15"/>
                  </a:lnTo>
                  <a:lnTo>
                    <a:pt x="59" y="15"/>
                  </a:lnTo>
                  <a:lnTo>
                    <a:pt x="63" y="15"/>
                  </a:lnTo>
                  <a:lnTo>
                    <a:pt x="68" y="15"/>
                  </a:lnTo>
                  <a:lnTo>
                    <a:pt x="72" y="15"/>
                  </a:lnTo>
                  <a:lnTo>
                    <a:pt x="76" y="15"/>
                  </a:lnTo>
                  <a:lnTo>
                    <a:pt x="80" y="15"/>
                  </a:lnTo>
                  <a:lnTo>
                    <a:pt x="83" y="15"/>
                  </a:lnTo>
                  <a:lnTo>
                    <a:pt x="86" y="15"/>
                  </a:lnTo>
                  <a:lnTo>
                    <a:pt x="90" y="14"/>
                  </a:lnTo>
                  <a:lnTo>
                    <a:pt x="92" y="14"/>
                  </a:lnTo>
                  <a:lnTo>
                    <a:pt x="95" y="14"/>
                  </a:lnTo>
                  <a:lnTo>
                    <a:pt x="97" y="14"/>
                  </a:lnTo>
                  <a:lnTo>
                    <a:pt x="147" y="0"/>
                  </a:lnTo>
                  <a:lnTo>
                    <a:pt x="0" y="3"/>
                  </a:lnTo>
                  <a:lnTo>
                    <a:pt x="0" y="3"/>
                  </a:lnTo>
                  <a:close/>
                </a:path>
              </a:pathLst>
            </a:custGeom>
            <a:solidFill>
              <a:srgbClr val="1A1A1A"/>
            </a:solidFill>
            <a:ln w="9525">
              <a:noFill/>
              <a:round/>
              <a:headEnd/>
              <a:tailEnd/>
            </a:ln>
          </p:spPr>
          <p:txBody>
            <a:bodyPr/>
            <a:lstStyle/>
            <a:p>
              <a:endParaRPr lang="es-ES"/>
            </a:p>
          </p:txBody>
        </p:sp>
        <p:sp>
          <p:nvSpPr>
            <p:cNvPr id="32984" name="Freeform 216"/>
            <p:cNvSpPr>
              <a:spLocks/>
            </p:cNvSpPr>
            <p:nvPr/>
          </p:nvSpPr>
          <p:spPr bwMode="auto">
            <a:xfrm>
              <a:off x="370" y="263"/>
              <a:ext cx="27" cy="4"/>
            </a:xfrm>
            <a:custGeom>
              <a:avLst/>
              <a:gdLst/>
              <a:ahLst/>
              <a:cxnLst>
                <a:cxn ang="0">
                  <a:pos x="0" y="1"/>
                </a:cxn>
                <a:cxn ang="0">
                  <a:pos x="0" y="1"/>
                </a:cxn>
                <a:cxn ang="0">
                  <a:pos x="3" y="2"/>
                </a:cxn>
                <a:cxn ang="0">
                  <a:pos x="6" y="4"/>
                </a:cxn>
                <a:cxn ang="0">
                  <a:pos x="12" y="6"/>
                </a:cxn>
                <a:cxn ang="0">
                  <a:pos x="14" y="6"/>
                </a:cxn>
                <a:cxn ang="0">
                  <a:pos x="18" y="7"/>
                </a:cxn>
                <a:cxn ang="0">
                  <a:pos x="22" y="8"/>
                </a:cxn>
                <a:cxn ang="0">
                  <a:pos x="25" y="11"/>
                </a:cxn>
                <a:cxn ang="0">
                  <a:pos x="29" y="11"/>
                </a:cxn>
                <a:cxn ang="0">
                  <a:pos x="34" y="12"/>
                </a:cxn>
                <a:cxn ang="0">
                  <a:pos x="38" y="12"/>
                </a:cxn>
                <a:cxn ang="0">
                  <a:pos x="43" y="13"/>
                </a:cxn>
                <a:cxn ang="0">
                  <a:pos x="47" y="13"/>
                </a:cxn>
                <a:cxn ang="0">
                  <a:pos x="51" y="13"/>
                </a:cxn>
                <a:cxn ang="0">
                  <a:pos x="56" y="13"/>
                </a:cxn>
                <a:cxn ang="0">
                  <a:pos x="61" y="14"/>
                </a:cxn>
                <a:cxn ang="0">
                  <a:pos x="65" y="14"/>
                </a:cxn>
                <a:cxn ang="0">
                  <a:pos x="69" y="14"/>
                </a:cxn>
                <a:cxn ang="0">
                  <a:pos x="73" y="14"/>
                </a:cxn>
                <a:cxn ang="0">
                  <a:pos x="78" y="14"/>
                </a:cxn>
                <a:cxn ang="0">
                  <a:pos x="81" y="13"/>
                </a:cxn>
                <a:cxn ang="0">
                  <a:pos x="85" y="13"/>
                </a:cxn>
                <a:cxn ang="0">
                  <a:pos x="87" y="13"/>
                </a:cxn>
                <a:cxn ang="0">
                  <a:pos x="90" y="13"/>
                </a:cxn>
                <a:cxn ang="0">
                  <a:pos x="93" y="13"/>
                </a:cxn>
                <a:cxn ang="0">
                  <a:pos x="96" y="13"/>
                </a:cxn>
                <a:cxn ang="0">
                  <a:pos x="145" y="0"/>
                </a:cxn>
                <a:cxn ang="0">
                  <a:pos x="0" y="1"/>
                </a:cxn>
                <a:cxn ang="0">
                  <a:pos x="0" y="1"/>
                </a:cxn>
              </a:cxnLst>
              <a:rect l="0" t="0" r="r" b="b"/>
              <a:pathLst>
                <a:path w="145" h="14">
                  <a:moveTo>
                    <a:pt x="0" y="1"/>
                  </a:moveTo>
                  <a:lnTo>
                    <a:pt x="0" y="1"/>
                  </a:lnTo>
                  <a:lnTo>
                    <a:pt x="3" y="2"/>
                  </a:lnTo>
                  <a:lnTo>
                    <a:pt x="6" y="4"/>
                  </a:lnTo>
                  <a:lnTo>
                    <a:pt x="12" y="6"/>
                  </a:lnTo>
                  <a:lnTo>
                    <a:pt x="14" y="6"/>
                  </a:lnTo>
                  <a:lnTo>
                    <a:pt x="18" y="7"/>
                  </a:lnTo>
                  <a:lnTo>
                    <a:pt x="22" y="8"/>
                  </a:lnTo>
                  <a:lnTo>
                    <a:pt x="25" y="11"/>
                  </a:lnTo>
                  <a:lnTo>
                    <a:pt x="29" y="11"/>
                  </a:lnTo>
                  <a:lnTo>
                    <a:pt x="34" y="12"/>
                  </a:lnTo>
                  <a:lnTo>
                    <a:pt x="38" y="12"/>
                  </a:lnTo>
                  <a:lnTo>
                    <a:pt x="43" y="13"/>
                  </a:lnTo>
                  <a:lnTo>
                    <a:pt x="47" y="13"/>
                  </a:lnTo>
                  <a:lnTo>
                    <a:pt x="51" y="13"/>
                  </a:lnTo>
                  <a:lnTo>
                    <a:pt x="56" y="13"/>
                  </a:lnTo>
                  <a:lnTo>
                    <a:pt x="61" y="14"/>
                  </a:lnTo>
                  <a:lnTo>
                    <a:pt x="65" y="14"/>
                  </a:lnTo>
                  <a:lnTo>
                    <a:pt x="69" y="14"/>
                  </a:lnTo>
                  <a:lnTo>
                    <a:pt x="73" y="14"/>
                  </a:lnTo>
                  <a:lnTo>
                    <a:pt x="78" y="14"/>
                  </a:lnTo>
                  <a:lnTo>
                    <a:pt x="81" y="13"/>
                  </a:lnTo>
                  <a:lnTo>
                    <a:pt x="85" y="13"/>
                  </a:lnTo>
                  <a:lnTo>
                    <a:pt x="87" y="13"/>
                  </a:lnTo>
                  <a:lnTo>
                    <a:pt x="90" y="13"/>
                  </a:lnTo>
                  <a:lnTo>
                    <a:pt x="93" y="13"/>
                  </a:lnTo>
                  <a:lnTo>
                    <a:pt x="96" y="13"/>
                  </a:lnTo>
                  <a:lnTo>
                    <a:pt x="145" y="0"/>
                  </a:lnTo>
                  <a:lnTo>
                    <a:pt x="0" y="1"/>
                  </a:lnTo>
                  <a:lnTo>
                    <a:pt x="0" y="1"/>
                  </a:lnTo>
                  <a:close/>
                </a:path>
              </a:pathLst>
            </a:custGeom>
            <a:solidFill>
              <a:srgbClr val="1A1A1A"/>
            </a:solidFill>
            <a:ln w="9525">
              <a:noFill/>
              <a:round/>
              <a:headEnd/>
              <a:tailEnd/>
            </a:ln>
          </p:spPr>
          <p:txBody>
            <a:bodyPr/>
            <a:lstStyle/>
            <a:p>
              <a:endParaRPr lang="es-ES"/>
            </a:p>
          </p:txBody>
        </p:sp>
        <p:sp>
          <p:nvSpPr>
            <p:cNvPr id="32985" name="Freeform 217"/>
            <p:cNvSpPr>
              <a:spLocks/>
            </p:cNvSpPr>
            <p:nvPr/>
          </p:nvSpPr>
          <p:spPr bwMode="auto">
            <a:xfrm>
              <a:off x="306" y="205"/>
              <a:ext cx="57" cy="4"/>
            </a:xfrm>
            <a:custGeom>
              <a:avLst/>
              <a:gdLst/>
              <a:ahLst/>
              <a:cxnLst>
                <a:cxn ang="0">
                  <a:pos x="0" y="22"/>
                </a:cxn>
                <a:cxn ang="0">
                  <a:pos x="320" y="0"/>
                </a:cxn>
                <a:cxn ang="0">
                  <a:pos x="319" y="19"/>
                </a:cxn>
                <a:cxn ang="0">
                  <a:pos x="0" y="22"/>
                </a:cxn>
                <a:cxn ang="0">
                  <a:pos x="0" y="22"/>
                </a:cxn>
              </a:cxnLst>
              <a:rect l="0" t="0" r="r" b="b"/>
              <a:pathLst>
                <a:path w="320" h="22">
                  <a:moveTo>
                    <a:pt x="0" y="22"/>
                  </a:moveTo>
                  <a:lnTo>
                    <a:pt x="320" y="0"/>
                  </a:lnTo>
                  <a:lnTo>
                    <a:pt x="319" y="19"/>
                  </a:lnTo>
                  <a:lnTo>
                    <a:pt x="0" y="22"/>
                  </a:lnTo>
                  <a:lnTo>
                    <a:pt x="0" y="22"/>
                  </a:lnTo>
                  <a:close/>
                </a:path>
              </a:pathLst>
            </a:custGeom>
            <a:solidFill>
              <a:srgbClr val="FFCC80"/>
            </a:solidFill>
            <a:ln w="9525">
              <a:noFill/>
              <a:round/>
              <a:headEnd/>
              <a:tailEnd/>
            </a:ln>
          </p:spPr>
          <p:txBody>
            <a:bodyPr/>
            <a:lstStyle/>
            <a:p>
              <a:endParaRPr lang="es-ES"/>
            </a:p>
          </p:txBody>
        </p:sp>
        <p:sp>
          <p:nvSpPr>
            <p:cNvPr id="32986" name="Freeform 218"/>
            <p:cNvSpPr>
              <a:spLocks/>
            </p:cNvSpPr>
            <p:nvPr/>
          </p:nvSpPr>
          <p:spPr bwMode="auto">
            <a:xfrm>
              <a:off x="308" y="188"/>
              <a:ext cx="23" cy="21"/>
            </a:xfrm>
            <a:custGeom>
              <a:avLst/>
              <a:gdLst/>
              <a:ahLst/>
              <a:cxnLst>
                <a:cxn ang="0">
                  <a:pos x="57" y="0"/>
                </a:cxn>
                <a:cxn ang="0">
                  <a:pos x="123" y="6"/>
                </a:cxn>
                <a:cxn ang="0">
                  <a:pos x="133" y="23"/>
                </a:cxn>
                <a:cxn ang="0">
                  <a:pos x="109" y="117"/>
                </a:cxn>
                <a:cxn ang="0">
                  <a:pos x="93" y="117"/>
                </a:cxn>
                <a:cxn ang="0">
                  <a:pos x="93" y="25"/>
                </a:cxn>
                <a:cxn ang="0">
                  <a:pos x="28" y="31"/>
                </a:cxn>
                <a:cxn ang="0">
                  <a:pos x="68" y="126"/>
                </a:cxn>
                <a:cxn ang="0">
                  <a:pos x="50" y="126"/>
                </a:cxn>
                <a:cxn ang="0">
                  <a:pos x="0" y="44"/>
                </a:cxn>
                <a:cxn ang="0">
                  <a:pos x="0" y="20"/>
                </a:cxn>
                <a:cxn ang="0">
                  <a:pos x="57" y="0"/>
                </a:cxn>
                <a:cxn ang="0">
                  <a:pos x="57" y="0"/>
                </a:cxn>
              </a:cxnLst>
              <a:rect l="0" t="0" r="r" b="b"/>
              <a:pathLst>
                <a:path w="133" h="126">
                  <a:moveTo>
                    <a:pt x="57" y="0"/>
                  </a:moveTo>
                  <a:lnTo>
                    <a:pt x="123" y="6"/>
                  </a:lnTo>
                  <a:lnTo>
                    <a:pt x="133" y="23"/>
                  </a:lnTo>
                  <a:lnTo>
                    <a:pt x="109" y="117"/>
                  </a:lnTo>
                  <a:lnTo>
                    <a:pt x="93" y="117"/>
                  </a:lnTo>
                  <a:lnTo>
                    <a:pt x="93" y="25"/>
                  </a:lnTo>
                  <a:lnTo>
                    <a:pt x="28" y="31"/>
                  </a:lnTo>
                  <a:lnTo>
                    <a:pt x="68" y="126"/>
                  </a:lnTo>
                  <a:lnTo>
                    <a:pt x="50" y="126"/>
                  </a:lnTo>
                  <a:lnTo>
                    <a:pt x="0" y="44"/>
                  </a:lnTo>
                  <a:lnTo>
                    <a:pt x="0" y="20"/>
                  </a:lnTo>
                  <a:lnTo>
                    <a:pt x="57" y="0"/>
                  </a:lnTo>
                  <a:lnTo>
                    <a:pt x="57" y="0"/>
                  </a:lnTo>
                  <a:close/>
                </a:path>
              </a:pathLst>
            </a:custGeom>
            <a:solidFill>
              <a:srgbClr val="DB1C1C"/>
            </a:solidFill>
            <a:ln w="9525">
              <a:noFill/>
              <a:round/>
              <a:headEnd/>
              <a:tailEnd/>
            </a:ln>
          </p:spPr>
          <p:txBody>
            <a:bodyPr/>
            <a:lstStyle/>
            <a:p>
              <a:endParaRPr lang="es-ES"/>
            </a:p>
          </p:txBody>
        </p:sp>
        <p:sp>
          <p:nvSpPr>
            <p:cNvPr id="32987" name="Freeform 219"/>
            <p:cNvSpPr>
              <a:spLocks/>
            </p:cNvSpPr>
            <p:nvPr/>
          </p:nvSpPr>
          <p:spPr bwMode="auto">
            <a:xfrm>
              <a:off x="308" y="184"/>
              <a:ext cx="14" cy="9"/>
            </a:xfrm>
            <a:custGeom>
              <a:avLst/>
              <a:gdLst/>
              <a:ahLst/>
              <a:cxnLst>
                <a:cxn ang="0">
                  <a:pos x="0" y="27"/>
                </a:cxn>
                <a:cxn ang="0">
                  <a:pos x="21" y="0"/>
                </a:cxn>
                <a:cxn ang="0">
                  <a:pos x="73" y="14"/>
                </a:cxn>
                <a:cxn ang="0">
                  <a:pos x="60" y="30"/>
                </a:cxn>
                <a:cxn ang="0">
                  <a:pos x="31" y="48"/>
                </a:cxn>
                <a:cxn ang="0">
                  <a:pos x="7" y="44"/>
                </a:cxn>
                <a:cxn ang="0">
                  <a:pos x="0" y="27"/>
                </a:cxn>
                <a:cxn ang="0">
                  <a:pos x="0" y="27"/>
                </a:cxn>
              </a:cxnLst>
              <a:rect l="0" t="0" r="r" b="b"/>
              <a:pathLst>
                <a:path w="73" h="48">
                  <a:moveTo>
                    <a:pt x="0" y="27"/>
                  </a:moveTo>
                  <a:lnTo>
                    <a:pt x="21" y="0"/>
                  </a:lnTo>
                  <a:lnTo>
                    <a:pt x="73" y="14"/>
                  </a:lnTo>
                  <a:lnTo>
                    <a:pt x="60" y="30"/>
                  </a:lnTo>
                  <a:lnTo>
                    <a:pt x="31" y="48"/>
                  </a:lnTo>
                  <a:lnTo>
                    <a:pt x="7" y="44"/>
                  </a:lnTo>
                  <a:lnTo>
                    <a:pt x="0" y="27"/>
                  </a:lnTo>
                  <a:lnTo>
                    <a:pt x="0" y="27"/>
                  </a:lnTo>
                  <a:close/>
                </a:path>
              </a:pathLst>
            </a:custGeom>
            <a:solidFill>
              <a:srgbClr val="C7695C"/>
            </a:solidFill>
            <a:ln w="9525">
              <a:noFill/>
              <a:round/>
              <a:headEnd/>
              <a:tailEnd/>
            </a:ln>
          </p:spPr>
          <p:txBody>
            <a:bodyPr/>
            <a:lstStyle/>
            <a:p>
              <a:endParaRPr lang="es-ES"/>
            </a:p>
          </p:txBody>
        </p:sp>
        <p:sp>
          <p:nvSpPr>
            <p:cNvPr id="32988" name="Freeform 220"/>
            <p:cNvSpPr>
              <a:spLocks/>
            </p:cNvSpPr>
            <p:nvPr/>
          </p:nvSpPr>
          <p:spPr bwMode="auto">
            <a:xfrm>
              <a:off x="315" y="207"/>
              <a:ext cx="27" cy="49"/>
            </a:xfrm>
            <a:custGeom>
              <a:avLst/>
              <a:gdLst/>
              <a:ahLst/>
              <a:cxnLst>
                <a:cxn ang="0">
                  <a:pos x="0" y="1"/>
                </a:cxn>
                <a:cxn ang="0">
                  <a:pos x="62" y="0"/>
                </a:cxn>
                <a:cxn ang="0">
                  <a:pos x="152" y="281"/>
                </a:cxn>
                <a:cxn ang="0">
                  <a:pos x="86" y="281"/>
                </a:cxn>
                <a:cxn ang="0">
                  <a:pos x="0" y="1"/>
                </a:cxn>
                <a:cxn ang="0">
                  <a:pos x="0" y="1"/>
                </a:cxn>
              </a:cxnLst>
              <a:rect l="0" t="0" r="r" b="b"/>
              <a:pathLst>
                <a:path w="152" h="281">
                  <a:moveTo>
                    <a:pt x="0" y="1"/>
                  </a:moveTo>
                  <a:lnTo>
                    <a:pt x="62" y="0"/>
                  </a:lnTo>
                  <a:lnTo>
                    <a:pt x="152" y="281"/>
                  </a:lnTo>
                  <a:lnTo>
                    <a:pt x="86" y="281"/>
                  </a:lnTo>
                  <a:lnTo>
                    <a:pt x="0" y="1"/>
                  </a:lnTo>
                  <a:lnTo>
                    <a:pt x="0" y="1"/>
                  </a:lnTo>
                  <a:close/>
                </a:path>
              </a:pathLst>
            </a:custGeom>
            <a:solidFill>
              <a:srgbClr val="DB1C1C"/>
            </a:solidFill>
            <a:ln w="9525">
              <a:noFill/>
              <a:round/>
              <a:headEnd/>
              <a:tailEnd/>
            </a:ln>
          </p:spPr>
          <p:txBody>
            <a:bodyPr/>
            <a:lstStyle/>
            <a:p>
              <a:endParaRPr lang="es-ES"/>
            </a:p>
          </p:txBody>
        </p:sp>
        <p:sp>
          <p:nvSpPr>
            <p:cNvPr id="32989" name="Freeform 221"/>
            <p:cNvSpPr>
              <a:spLocks/>
            </p:cNvSpPr>
            <p:nvPr/>
          </p:nvSpPr>
          <p:spPr bwMode="auto">
            <a:xfrm>
              <a:off x="326" y="207"/>
              <a:ext cx="14" cy="44"/>
            </a:xfrm>
            <a:custGeom>
              <a:avLst/>
              <a:gdLst/>
              <a:ahLst/>
              <a:cxnLst>
                <a:cxn ang="0">
                  <a:pos x="3" y="0"/>
                </a:cxn>
                <a:cxn ang="0">
                  <a:pos x="0" y="65"/>
                </a:cxn>
                <a:cxn ang="0">
                  <a:pos x="76" y="244"/>
                </a:cxn>
                <a:cxn ang="0">
                  <a:pos x="3" y="0"/>
                </a:cxn>
                <a:cxn ang="0">
                  <a:pos x="3" y="0"/>
                </a:cxn>
              </a:cxnLst>
              <a:rect l="0" t="0" r="r" b="b"/>
              <a:pathLst>
                <a:path w="76" h="244">
                  <a:moveTo>
                    <a:pt x="3" y="0"/>
                  </a:moveTo>
                  <a:lnTo>
                    <a:pt x="0" y="65"/>
                  </a:lnTo>
                  <a:lnTo>
                    <a:pt x="76" y="244"/>
                  </a:lnTo>
                  <a:lnTo>
                    <a:pt x="3" y="0"/>
                  </a:lnTo>
                  <a:lnTo>
                    <a:pt x="3" y="0"/>
                  </a:lnTo>
                  <a:close/>
                </a:path>
              </a:pathLst>
            </a:custGeom>
            <a:solidFill>
              <a:srgbClr val="FF9900"/>
            </a:solidFill>
            <a:ln w="9525">
              <a:noFill/>
              <a:round/>
              <a:headEnd/>
              <a:tailEnd/>
            </a:ln>
          </p:spPr>
          <p:txBody>
            <a:bodyPr/>
            <a:lstStyle/>
            <a:p>
              <a:endParaRPr lang="es-ES"/>
            </a:p>
          </p:txBody>
        </p:sp>
        <p:sp>
          <p:nvSpPr>
            <p:cNvPr id="32990" name="Freeform 222"/>
            <p:cNvSpPr>
              <a:spLocks/>
            </p:cNvSpPr>
            <p:nvPr/>
          </p:nvSpPr>
          <p:spPr bwMode="auto">
            <a:xfrm>
              <a:off x="326" y="190"/>
              <a:ext cx="5" cy="17"/>
            </a:xfrm>
            <a:custGeom>
              <a:avLst/>
              <a:gdLst/>
              <a:ahLst/>
              <a:cxnLst>
                <a:cxn ang="0">
                  <a:pos x="17" y="0"/>
                </a:cxn>
                <a:cxn ang="0">
                  <a:pos x="0" y="0"/>
                </a:cxn>
                <a:cxn ang="0">
                  <a:pos x="0" y="104"/>
                </a:cxn>
                <a:cxn ang="0">
                  <a:pos x="28" y="20"/>
                </a:cxn>
                <a:cxn ang="0">
                  <a:pos x="17" y="0"/>
                </a:cxn>
                <a:cxn ang="0">
                  <a:pos x="17" y="0"/>
                </a:cxn>
              </a:cxnLst>
              <a:rect l="0" t="0" r="r" b="b"/>
              <a:pathLst>
                <a:path w="28" h="104">
                  <a:moveTo>
                    <a:pt x="17" y="0"/>
                  </a:moveTo>
                  <a:lnTo>
                    <a:pt x="0" y="0"/>
                  </a:lnTo>
                  <a:lnTo>
                    <a:pt x="0" y="104"/>
                  </a:lnTo>
                  <a:lnTo>
                    <a:pt x="28" y="20"/>
                  </a:lnTo>
                  <a:lnTo>
                    <a:pt x="17" y="0"/>
                  </a:lnTo>
                  <a:lnTo>
                    <a:pt x="17" y="0"/>
                  </a:lnTo>
                  <a:close/>
                </a:path>
              </a:pathLst>
            </a:custGeom>
            <a:solidFill>
              <a:srgbClr val="FF9900"/>
            </a:solidFill>
            <a:ln w="9525">
              <a:noFill/>
              <a:round/>
              <a:headEnd/>
              <a:tailEnd/>
            </a:ln>
          </p:spPr>
          <p:txBody>
            <a:bodyPr/>
            <a:lstStyle/>
            <a:p>
              <a:endParaRPr lang="es-ES"/>
            </a:p>
          </p:txBody>
        </p:sp>
        <p:sp>
          <p:nvSpPr>
            <p:cNvPr id="32991" name="Freeform 223"/>
            <p:cNvSpPr>
              <a:spLocks/>
            </p:cNvSpPr>
            <p:nvPr/>
          </p:nvSpPr>
          <p:spPr bwMode="auto">
            <a:xfrm>
              <a:off x="262" y="142"/>
              <a:ext cx="16" cy="21"/>
            </a:xfrm>
            <a:custGeom>
              <a:avLst/>
              <a:gdLst/>
              <a:ahLst/>
              <a:cxnLst>
                <a:cxn ang="0">
                  <a:pos x="72" y="0"/>
                </a:cxn>
                <a:cxn ang="0">
                  <a:pos x="86" y="51"/>
                </a:cxn>
                <a:cxn ang="0">
                  <a:pos x="77" y="55"/>
                </a:cxn>
                <a:cxn ang="0">
                  <a:pos x="74" y="82"/>
                </a:cxn>
                <a:cxn ang="0">
                  <a:pos x="62" y="87"/>
                </a:cxn>
                <a:cxn ang="0">
                  <a:pos x="42" y="118"/>
                </a:cxn>
                <a:cxn ang="0">
                  <a:pos x="0" y="111"/>
                </a:cxn>
                <a:cxn ang="0">
                  <a:pos x="14" y="18"/>
                </a:cxn>
                <a:cxn ang="0">
                  <a:pos x="72" y="0"/>
                </a:cxn>
                <a:cxn ang="0">
                  <a:pos x="72" y="0"/>
                </a:cxn>
              </a:cxnLst>
              <a:rect l="0" t="0" r="r" b="b"/>
              <a:pathLst>
                <a:path w="86" h="118">
                  <a:moveTo>
                    <a:pt x="72" y="0"/>
                  </a:moveTo>
                  <a:lnTo>
                    <a:pt x="86" y="51"/>
                  </a:lnTo>
                  <a:lnTo>
                    <a:pt x="77" y="55"/>
                  </a:lnTo>
                  <a:lnTo>
                    <a:pt x="74" y="82"/>
                  </a:lnTo>
                  <a:lnTo>
                    <a:pt x="62" y="87"/>
                  </a:lnTo>
                  <a:lnTo>
                    <a:pt x="42" y="118"/>
                  </a:lnTo>
                  <a:lnTo>
                    <a:pt x="0" y="111"/>
                  </a:lnTo>
                  <a:lnTo>
                    <a:pt x="14" y="18"/>
                  </a:lnTo>
                  <a:lnTo>
                    <a:pt x="72" y="0"/>
                  </a:lnTo>
                  <a:lnTo>
                    <a:pt x="72" y="0"/>
                  </a:lnTo>
                  <a:close/>
                </a:path>
              </a:pathLst>
            </a:custGeom>
            <a:solidFill>
              <a:srgbClr val="C7695C"/>
            </a:solidFill>
            <a:ln w="9525">
              <a:noFill/>
              <a:round/>
              <a:headEnd/>
              <a:tailEnd/>
            </a:ln>
          </p:spPr>
          <p:txBody>
            <a:bodyPr/>
            <a:lstStyle/>
            <a:p>
              <a:endParaRPr lang="es-ES"/>
            </a:p>
          </p:txBody>
        </p:sp>
        <p:sp>
          <p:nvSpPr>
            <p:cNvPr id="32992" name="Freeform 224"/>
            <p:cNvSpPr>
              <a:spLocks/>
            </p:cNvSpPr>
            <p:nvPr/>
          </p:nvSpPr>
          <p:spPr bwMode="auto">
            <a:xfrm>
              <a:off x="262" y="142"/>
              <a:ext cx="8" cy="14"/>
            </a:xfrm>
            <a:custGeom>
              <a:avLst/>
              <a:gdLst/>
              <a:ahLst/>
              <a:cxnLst>
                <a:cxn ang="0">
                  <a:pos x="5" y="19"/>
                </a:cxn>
                <a:cxn ang="0">
                  <a:pos x="5" y="19"/>
                </a:cxn>
                <a:cxn ang="0">
                  <a:pos x="5" y="22"/>
                </a:cxn>
                <a:cxn ang="0">
                  <a:pos x="4" y="24"/>
                </a:cxn>
                <a:cxn ang="0">
                  <a:pos x="4" y="27"/>
                </a:cxn>
                <a:cxn ang="0">
                  <a:pos x="4" y="30"/>
                </a:cxn>
                <a:cxn ang="0">
                  <a:pos x="4" y="36"/>
                </a:cxn>
                <a:cxn ang="0">
                  <a:pos x="3" y="40"/>
                </a:cxn>
                <a:cxn ang="0">
                  <a:pos x="3" y="46"/>
                </a:cxn>
                <a:cxn ang="0">
                  <a:pos x="3" y="50"/>
                </a:cxn>
                <a:cxn ang="0">
                  <a:pos x="1" y="55"/>
                </a:cxn>
                <a:cxn ang="0">
                  <a:pos x="1" y="59"/>
                </a:cxn>
                <a:cxn ang="0">
                  <a:pos x="1" y="63"/>
                </a:cxn>
                <a:cxn ang="0">
                  <a:pos x="0" y="67"/>
                </a:cxn>
                <a:cxn ang="0">
                  <a:pos x="0" y="69"/>
                </a:cxn>
                <a:cxn ang="0">
                  <a:pos x="0" y="70"/>
                </a:cxn>
                <a:cxn ang="0">
                  <a:pos x="0" y="71"/>
                </a:cxn>
                <a:cxn ang="0">
                  <a:pos x="42" y="49"/>
                </a:cxn>
                <a:cxn ang="0">
                  <a:pos x="52" y="0"/>
                </a:cxn>
                <a:cxn ang="0">
                  <a:pos x="5" y="19"/>
                </a:cxn>
                <a:cxn ang="0">
                  <a:pos x="5" y="19"/>
                </a:cxn>
              </a:cxnLst>
              <a:rect l="0" t="0" r="r" b="b"/>
              <a:pathLst>
                <a:path w="52" h="71">
                  <a:moveTo>
                    <a:pt x="5" y="19"/>
                  </a:moveTo>
                  <a:lnTo>
                    <a:pt x="5" y="19"/>
                  </a:lnTo>
                  <a:lnTo>
                    <a:pt x="5" y="22"/>
                  </a:lnTo>
                  <a:lnTo>
                    <a:pt x="4" y="24"/>
                  </a:lnTo>
                  <a:lnTo>
                    <a:pt x="4" y="27"/>
                  </a:lnTo>
                  <a:lnTo>
                    <a:pt x="4" y="30"/>
                  </a:lnTo>
                  <a:lnTo>
                    <a:pt x="4" y="36"/>
                  </a:lnTo>
                  <a:lnTo>
                    <a:pt x="3" y="40"/>
                  </a:lnTo>
                  <a:lnTo>
                    <a:pt x="3" y="46"/>
                  </a:lnTo>
                  <a:lnTo>
                    <a:pt x="3" y="50"/>
                  </a:lnTo>
                  <a:lnTo>
                    <a:pt x="1" y="55"/>
                  </a:lnTo>
                  <a:lnTo>
                    <a:pt x="1" y="59"/>
                  </a:lnTo>
                  <a:lnTo>
                    <a:pt x="1" y="63"/>
                  </a:lnTo>
                  <a:lnTo>
                    <a:pt x="0" y="67"/>
                  </a:lnTo>
                  <a:lnTo>
                    <a:pt x="0" y="69"/>
                  </a:lnTo>
                  <a:lnTo>
                    <a:pt x="0" y="70"/>
                  </a:lnTo>
                  <a:lnTo>
                    <a:pt x="0" y="71"/>
                  </a:lnTo>
                  <a:lnTo>
                    <a:pt x="42" y="49"/>
                  </a:lnTo>
                  <a:lnTo>
                    <a:pt x="52" y="0"/>
                  </a:lnTo>
                  <a:lnTo>
                    <a:pt x="5" y="19"/>
                  </a:lnTo>
                  <a:lnTo>
                    <a:pt x="5" y="19"/>
                  </a:lnTo>
                  <a:close/>
                </a:path>
              </a:pathLst>
            </a:custGeom>
            <a:solidFill>
              <a:srgbClr val="1A1A1A"/>
            </a:solidFill>
            <a:ln w="9525">
              <a:noFill/>
              <a:round/>
              <a:headEnd/>
              <a:tailEnd/>
            </a:ln>
          </p:spPr>
          <p:txBody>
            <a:bodyPr/>
            <a:lstStyle/>
            <a:p>
              <a:endParaRPr lang="es-ES"/>
            </a:p>
          </p:txBody>
        </p:sp>
        <p:sp>
          <p:nvSpPr>
            <p:cNvPr id="32993" name="Freeform 225"/>
            <p:cNvSpPr>
              <a:spLocks/>
            </p:cNvSpPr>
            <p:nvPr/>
          </p:nvSpPr>
          <p:spPr bwMode="auto">
            <a:xfrm>
              <a:off x="267" y="191"/>
              <a:ext cx="25" cy="72"/>
            </a:xfrm>
            <a:custGeom>
              <a:avLst/>
              <a:gdLst/>
              <a:ahLst/>
              <a:cxnLst>
                <a:cxn ang="0">
                  <a:pos x="56" y="85"/>
                </a:cxn>
                <a:cxn ang="0">
                  <a:pos x="142" y="250"/>
                </a:cxn>
                <a:cxn ang="0">
                  <a:pos x="52" y="410"/>
                </a:cxn>
                <a:cxn ang="0">
                  <a:pos x="73" y="274"/>
                </a:cxn>
                <a:cxn ang="0">
                  <a:pos x="0" y="185"/>
                </a:cxn>
                <a:cxn ang="0">
                  <a:pos x="4" y="0"/>
                </a:cxn>
                <a:cxn ang="0">
                  <a:pos x="56" y="85"/>
                </a:cxn>
                <a:cxn ang="0">
                  <a:pos x="56" y="85"/>
                </a:cxn>
              </a:cxnLst>
              <a:rect l="0" t="0" r="r" b="b"/>
              <a:pathLst>
                <a:path w="142" h="410">
                  <a:moveTo>
                    <a:pt x="56" y="85"/>
                  </a:moveTo>
                  <a:lnTo>
                    <a:pt x="142" y="250"/>
                  </a:lnTo>
                  <a:lnTo>
                    <a:pt x="52" y="410"/>
                  </a:lnTo>
                  <a:lnTo>
                    <a:pt x="73" y="274"/>
                  </a:lnTo>
                  <a:lnTo>
                    <a:pt x="0" y="185"/>
                  </a:lnTo>
                  <a:lnTo>
                    <a:pt x="4" y="0"/>
                  </a:lnTo>
                  <a:lnTo>
                    <a:pt x="56" y="85"/>
                  </a:lnTo>
                  <a:lnTo>
                    <a:pt x="56" y="85"/>
                  </a:lnTo>
                  <a:close/>
                </a:path>
              </a:pathLst>
            </a:custGeom>
            <a:solidFill>
              <a:srgbClr val="78B8A8"/>
            </a:solidFill>
            <a:ln w="9525">
              <a:noFill/>
              <a:round/>
              <a:headEnd/>
              <a:tailEnd/>
            </a:ln>
          </p:spPr>
          <p:txBody>
            <a:bodyPr/>
            <a:lstStyle/>
            <a:p>
              <a:endParaRPr lang="es-ES"/>
            </a:p>
          </p:txBody>
        </p:sp>
        <p:sp>
          <p:nvSpPr>
            <p:cNvPr id="32994" name="Freeform 226"/>
            <p:cNvSpPr>
              <a:spLocks/>
            </p:cNvSpPr>
            <p:nvPr/>
          </p:nvSpPr>
          <p:spPr bwMode="auto">
            <a:xfrm>
              <a:off x="233" y="241"/>
              <a:ext cx="25" cy="22"/>
            </a:xfrm>
            <a:custGeom>
              <a:avLst/>
              <a:gdLst/>
              <a:ahLst/>
              <a:cxnLst>
                <a:cxn ang="0">
                  <a:pos x="139" y="0"/>
                </a:cxn>
                <a:cxn ang="0">
                  <a:pos x="84" y="122"/>
                </a:cxn>
                <a:cxn ang="0">
                  <a:pos x="0" y="130"/>
                </a:cxn>
                <a:cxn ang="0">
                  <a:pos x="52" y="57"/>
                </a:cxn>
                <a:cxn ang="0">
                  <a:pos x="139" y="0"/>
                </a:cxn>
                <a:cxn ang="0">
                  <a:pos x="139" y="0"/>
                </a:cxn>
              </a:cxnLst>
              <a:rect l="0" t="0" r="r" b="b"/>
              <a:pathLst>
                <a:path w="139" h="130">
                  <a:moveTo>
                    <a:pt x="139" y="0"/>
                  </a:moveTo>
                  <a:lnTo>
                    <a:pt x="84" y="122"/>
                  </a:lnTo>
                  <a:lnTo>
                    <a:pt x="0" y="130"/>
                  </a:lnTo>
                  <a:lnTo>
                    <a:pt x="52" y="57"/>
                  </a:lnTo>
                  <a:lnTo>
                    <a:pt x="139" y="0"/>
                  </a:lnTo>
                  <a:lnTo>
                    <a:pt x="139" y="0"/>
                  </a:lnTo>
                  <a:close/>
                </a:path>
              </a:pathLst>
            </a:custGeom>
            <a:solidFill>
              <a:srgbClr val="78B8A8"/>
            </a:solidFill>
            <a:ln w="9525">
              <a:noFill/>
              <a:round/>
              <a:headEnd/>
              <a:tailEnd/>
            </a:ln>
          </p:spPr>
          <p:txBody>
            <a:bodyPr/>
            <a:lstStyle/>
            <a:p>
              <a:endParaRPr lang="es-ES"/>
            </a:p>
          </p:txBody>
        </p:sp>
        <p:sp>
          <p:nvSpPr>
            <p:cNvPr id="32995" name="Freeform 227"/>
            <p:cNvSpPr>
              <a:spLocks/>
            </p:cNvSpPr>
            <p:nvPr/>
          </p:nvSpPr>
          <p:spPr bwMode="auto">
            <a:xfrm>
              <a:off x="263" y="158"/>
              <a:ext cx="48" cy="32"/>
            </a:xfrm>
            <a:custGeom>
              <a:avLst/>
              <a:gdLst/>
              <a:ahLst/>
              <a:cxnLst>
                <a:cxn ang="0">
                  <a:pos x="69" y="0"/>
                </a:cxn>
                <a:cxn ang="0">
                  <a:pos x="271" y="162"/>
                </a:cxn>
                <a:cxn ang="0">
                  <a:pos x="261" y="189"/>
                </a:cxn>
                <a:cxn ang="0">
                  <a:pos x="97" y="140"/>
                </a:cxn>
                <a:cxn ang="0">
                  <a:pos x="0" y="106"/>
                </a:cxn>
                <a:cxn ang="0">
                  <a:pos x="7" y="27"/>
                </a:cxn>
                <a:cxn ang="0">
                  <a:pos x="69" y="0"/>
                </a:cxn>
                <a:cxn ang="0">
                  <a:pos x="69" y="0"/>
                </a:cxn>
              </a:cxnLst>
              <a:rect l="0" t="0" r="r" b="b"/>
              <a:pathLst>
                <a:path w="271" h="189">
                  <a:moveTo>
                    <a:pt x="69" y="0"/>
                  </a:moveTo>
                  <a:lnTo>
                    <a:pt x="271" y="162"/>
                  </a:lnTo>
                  <a:lnTo>
                    <a:pt x="261" y="189"/>
                  </a:lnTo>
                  <a:lnTo>
                    <a:pt x="97" y="140"/>
                  </a:lnTo>
                  <a:lnTo>
                    <a:pt x="0" y="106"/>
                  </a:lnTo>
                  <a:lnTo>
                    <a:pt x="7" y="27"/>
                  </a:lnTo>
                  <a:lnTo>
                    <a:pt x="69" y="0"/>
                  </a:lnTo>
                  <a:lnTo>
                    <a:pt x="69" y="0"/>
                  </a:lnTo>
                  <a:close/>
                </a:path>
              </a:pathLst>
            </a:custGeom>
            <a:solidFill>
              <a:srgbClr val="78B8A8"/>
            </a:solidFill>
            <a:ln w="9525">
              <a:noFill/>
              <a:round/>
              <a:headEnd/>
              <a:tailEnd/>
            </a:ln>
          </p:spPr>
          <p:txBody>
            <a:bodyPr/>
            <a:lstStyle/>
            <a:p>
              <a:endParaRPr lang="es-ES"/>
            </a:p>
          </p:txBody>
        </p:sp>
        <p:sp>
          <p:nvSpPr>
            <p:cNvPr id="32996" name="Freeform 228"/>
            <p:cNvSpPr>
              <a:spLocks/>
            </p:cNvSpPr>
            <p:nvPr/>
          </p:nvSpPr>
          <p:spPr bwMode="auto">
            <a:xfrm>
              <a:off x="233" y="158"/>
              <a:ext cx="50" cy="105"/>
            </a:xfrm>
            <a:custGeom>
              <a:avLst/>
              <a:gdLst/>
              <a:ahLst/>
              <a:cxnLst>
                <a:cxn ang="0">
                  <a:pos x="165" y="4"/>
                </a:cxn>
                <a:cxn ang="0">
                  <a:pos x="104" y="137"/>
                </a:cxn>
                <a:cxn ang="0">
                  <a:pos x="128" y="243"/>
                </a:cxn>
                <a:cxn ang="0">
                  <a:pos x="122" y="250"/>
                </a:cxn>
                <a:cxn ang="0">
                  <a:pos x="117" y="263"/>
                </a:cxn>
                <a:cxn ang="0">
                  <a:pos x="115" y="275"/>
                </a:cxn>
                <a:cxn ang="0">
                  <a:pos x="114" y="288"/>
                </a:cxn>
                <a:cxn ang="0">
                  <a:pos x="114" y="301"/>
                </a:cxn>
                <a:cxn ang="0">
                  <a:pos x="114" y="316"/>
                </a:cxn>
                <a:cxn ang="0">
                  <a:pos x="115" y="325"/>
                </a:cxn>
                <a:cxn ang="0">
                  <a:pos x="115" y="331"/>
                </a:cxn>
                <a:cxn ang="0">
                  <a:pos x="112" y="341"/>
                </a:cxn>
                <a:cxn ang="0">
                  <a:pos x="108" y="355"/>
                </a:cxn>
                <a:cxn ang="0">
                  <a:pos x="106" y="366"/>
                </a:cxn>
                <a:cxn ang="0">
                  <a:pos x="101" y="378"/>
                </a:cxn>
                <a:cxn ang="0">
                  <a:pos x="98" y="392"/>
                </a:cxn>
                <a:cxn ang="0">
                  <a:pos x="94" y="405"/>
                </a:cxn>
                <a:cxn ang="0">
                  <a:pos x="90" y="418"/>
                </a:cxn>
                <a:cxn ang="0">
                  <a:pos x="85" y="432"/>
                </a:cxn>
                <a:cxn ang="0">
                  <a:pos x="79" y="445"/>
                </a:cxn>
                <a:cxn ang="0">
                  <a:pos x="73" y="457"/>
                </a:cxn>
                <a:cxn ang="0">
                  <a:pos x="67" y="468"/>
                </a:cxn>
                <a:cxn ang="0">
                  <a:pos x="61" y="479"/>
                </a:cxn>
                <a:cxn ang="0">
                  <a:pos x="55" y="490"/>
                </a:cxn>
                <a:cxn ang="0">
                  <a:pos x="47" y="503"/>
                </a:cxn>
                <a:cxn ang="0">
                  <a:pos x="36" y="522"/>
                </a:cxn>
                <a:cxn ang="0">
                  <a:pos x="25" y="539"/>
                </a:cxn>
                <a:cxn ang="0">
                  <a:pos x="16" y="556"/>
                </a:cxn>
                <a:cxn ang="0">
                  <a:pos x="10" y="570"/>
                </a:cxn>
                <a:cxn ang="0">
                  <a:pos x="4" y="585"/>
                </a:cxn>
                <a:cxn ang="0">
                  <a:pos x="1" y="593"/>
                </a:cxn>
                <a:cxn ang="0">
                  <a:pos x="0" y="602"/>
                </a:cxn>
                <a:cxn ang="0">
                  <a:pos x="248" y="443"/>
                </a:cxn>
                <a:cxn ang="0">
                  <a:pos x="250" y="285"/>
                </a:cxn>
                <a:cxn ang="0">
                  <a:pos x="255" y="276"/>
                </a:cxn>
                <a:cxn ang="0">
                  <a:pos x="260" y="266"/>
                </a:cxn>
                <a:cxn ang="0">
                  <a:pos x="266" y="252"/>
                </a:cxn>
                <a:cxn ang="0">
                  <a:pos x="273" y="234"/>
                </a:cxn>
                <a:cxn ang="0">
                  <a:pos x="277" y="217"/>
                </a:cxn>
                <a:cxn ang="0">
                  <a:pos x="278" y="206"/>
                </a:cxn>
                <a:cxn ang="0">
                  <a:pos x="279" y="195"/>
                </a:cxn>
                <a:cxn ang="0">
                  <a:pos x="280" y="184"/>
                </a:cxn>
                <a:cxn ang="0">
                  <a:pos x="280" y="174"/>
                </a:cxn>
                <a:cxn ang="0">
                  <a:pos x="281" y="166"/>
                </a:cxn>
                <a:cxn ang="0">
                  <a:pos x="281" y="149"/>
                </a:cxn>
                <a:cxn ang="0">
                  <a:pos x="281" y="139"/>
                </a:cxn>
                <a:cxn ang="0">
                  <a:pos x="229" y="70"/>
                </a:cxn>
                <a:cxn ang="0">
                  <a:pos x="220" y="85"/>
                </a:cxn>
                <a:cxn ang="0">
                  <a:pos x="211" y="73"/>
                </a:cxn>
                <a:cxn ang="0">
                  <a:pos x="207" y="63"/>
                </a:cxn>
                <a:cxn ang="0">
                  <a:pos x="205" y="51"/>
                </a:cxn>
                <a:cxn ang="0">
                  <a:pos x="209" y="39"/>
                </a:cxn>
                <a:cxn ang="0">
                  <a:pos x="214" y="27"/>
                </a:cxn>
                <a:cxn ang="0">
                  <a:pos x="223" y="16"/>
                </a:cxn>
                <a:cxn ang="0">
                  <a:pos x="229" y="6"/>
                </a:cxn>
                <a:cxn ang="0">
                  <a:pos x="236" y="0"/>
                </a:cxn>
              </a:cxnLst>
              <a:rect l="0" t="0" r="r" b="b"/>
              <a:pathLst>
                <a:path w="282" h="602">
                  <a:moveTo>
                    <a:pt x="236" y="0"/>
                  </a:moveTo>
                  <a:lnTo>
                    <a:pt x="197" y="12"/>
                  </a:lnTo>
                  <a:lnTo>
                    <a:pt x="165" y="4"/>
                  </a:lnTo>
                  <a:lnTo>
                    <a:pt x="156" y="21"/>
                  </a:lnTo>
                  <a:lnTo>
                    <a:pt x="135" y="33"/>
                  </a:lnTo>
                  <a:lnTo>
                    <a:pt x="104" y="137"/>
                  </a:lnTo>
                  <a:lnTo>
                    <a:pt x="124" y="168"/>
                  </a:lnTo>
                  <a:lnTo>
                    <a:pt x="128" y="243"/>
                  </a:lnTo>
                  <a:lnTo>
                    <a:pt x="128" y="243"/>
                  </a:lnTo>
                  <a:lnTo>
                    <a:pt x="126" y="245"/>
                  </a:lnTo>
                  <a:lnTo>
                    <a:pt x="125" y="247"/>
                  </a:lnTo>
                  <a:lnTo>
                    <a:pt x="122" y="250"/>
                  </a:lnTo>
                  <a:lnTo>
                    <a:pt x="120" y="255"/>
                  </a:lnTo>
                  <a:lnTo>
                    <a:pt x="118" y="260"/>
                  </a:lnTo>
                  <a:lnTo>
                    <a:pt x="117" y="263"/>
                  </a:lnTo>
                  <a:lnTo>
                    <a:pt x="116" y="267"/>
                  </a:lnTo>
                  <a:lnTo>
                    <a:pt x="115" y="270"/>
                  </a:lnTo>
                  <a:lnTo>
                    <a:pt x="115" y="275"/>
                  </a:lnTo>
                  <a:lnTo>
                    <a:pt x="115" y="278"/>
                  </a:lnTo>
                  <a:lnTo>
                    <a:pt x="114" y="282"/>
                  </a:lnTo>
                  <a:lnTo>
                    <a:pt x="114" y="288"/>
                  </a:lnTo>
                  <a:lnTo>
                    <a:pt x="114" y="292"/>
                  </a:lnTo>
                  <a:lnTo>
                    <a:pt x="114" y="297"/>
                  </a:lnTo>
                  <a:lnTo>
                    <a:pt x="114" y="301"/>
                  </a:lnTo>
                  <a:lnTo>
                    <a:pt x="114" y="307"/>
                  </a:lnTo>
                  <a:lnTo>
                    <a:pt x="114" y="311"/>
                  </a:lnTo>
                  <a:lnTo>
                    <a:pt x="114" y="316"/>
                  </a:lnTo>
                  <a:lnTo>
                    <a:pt x="114" y="319"/>
                  </a:lnTo>
                  <a:lnTo>
                    <a:pt x="114" y="322"/>
                  </a:lnTo>
                  <a:lnTo>
                    <a:pt x="115" y="325"/>
                  </a:lnTo>
                  <a:lnTo>
                    <a:pt x="115" y="330"/>
                  </a:lnTo>
                  <a:lnTo>
                    <a:pt x="115" y="331"/>
                  </a:lnTo>
                  <a:lnTo>
                    <a:pt x="115" y="331"/>
                  </a:lnTo>
                  <a:lnTo>
                    <a:pt x="114" y="334"/>
                  </a:lnTo>
                  <a:lnTo>
                    <a:pt x="112" y="336"/>
                  </a:lnTo>
                  <a:lnTo>
                    <a:pt x="112" y="341"/>
                  </a:lnTo>
                  <a:lnTo>
                    <a:pt x="110" y="346"/>
                  </a:lnTo>
                  <a:lnTo>
                    <a:pt x="109" y="352"/>
                  </a:lnTo>
                  <a:lnTo>
                    <a:pt x="108" y="355"/>
                  </a:lnTo>
                  <a:lnTo>
                    <a:pt x="107" y="359"/>
                  </a:lnTo>
                  <a:lnTo>
                    <a:pt x="107" y="362"/>
                  </a:lnTo>
                  <a:lnTo>
                    <a:pt x="106" y="366"/>
                  </a:lnTo>
                  <a:lnTo>
                    <a:pt x="105" y="371"/>
                  </a:lnTo>
                  <a:lnTo>
                    <a:pt x="104" y="374"/>
                  </a:lnTo>
                  <a:lnTo>
                    <a:pt x="101" y="378"/>
                  </a:lnTo>
                  <a:lnTo>
                    <a:pt x="101" y="382"/>
                  </a:lnTo>
                  <a:lnTo>
                    <a:pt x="99" y="386"/>
                  </a:lnTo>
                  <a:lnTo>
                    <a:pt x="98" y="392"/>
                  </a:lnTo>
                  <a:lnTo>
                    <a:pt x="97" y="396"/>
                  </a:lnTo>
                  <a:lnTo>
                    <a:pt x="96" y="400"/>
                  </a:lnTo>
                  <a:lnTo>
                    <a:pt x="94" y="405"/>
                  </a:lnTo>
                  <a:lnTo>
                    <a:pt x="93" y="409"/>
                  </a:lnTo>
                  <a:lnTo>
                    <a:pt x="92" y="414"/>
                  </a:lnTo>
                  <a:lnTo>
                    <a:pt x="90" y="418"/>
                  </a:lnTo>
                  <a:lnTo>
                    <a:pt x="88" y="422"/>
                  </a:lnTo>
                  <a:lnTo>
                    <a:pt x="86" y="428"/>
                  </a:lnTo>
                  <a:lnTo>
                    <a:pt x="85" y="432"/>
                  </a:lnTo>
                  <a:lnTo>
                    <a:pt x="84" y="437"/>
                  </a:lnTo>
                  <a:lnTo>
                    <a:pt x="80" y="440"/>
                  </a:lnTo>
                  <a:lnTo>
                    <a:pt x="79" y="445"/>
                  </a:lnTo>
                  <a:lnTo>
                    <a:pt x="77" y="449"/>
                  </a:lnTo>
                  <a:lnTo>
                    <a:pt x="75" y="453"/>
                  </a:lnTo>
                  <a:lnTo>
                    <a:pt x="73" y="457"/>
                  </a:lnTo>
                  <a:lnTo>
                    <a:pt x="72" y="460"/>
                  </a:lnTo>
                  <a:lnTo>
                    <a:pt x="69" y="464"/>
                  </a:lnTo>
                  <a:lnTo>
                    <a:pt x="67" y="468"/>
                  </a:lnTo>
                  <a:lnTo>
                    <a:pt x="65" y="472"/>
                  </a:lnTo>
                  <a:lnTo>
                    <a:pt x="63" y="475"/>
                  </a:lnTo>
                  <a:lnTo>
                    <a:pt x="61" y="479"/>
                  </a:lnTo>
                  <a:lnTo>
                    <a:pt x="60" y="483"/>
                  </a:lnTo>
                  <a:lnTo>
                    <a:pt x="56" y="485"/>
                  </a:lnTo>
                  <a:lnTo>
                    <a:pt x="55" y="490"/>
                  </a:lnTo>
                  <a:lnTo>
                    <a:pt x="53" y="493"/>
                  </a:lnTo>
                  <a:lnTo>
                    <a:pt x="51" y="496"/>
                  </a:lnTo>
                  <a:lnTo>
                    <a:pt x="47" y="503"/>
                  </a:lnTo>
                  <a:lnTo>
                    <a:pt x="43" y="508"/>
                  </a:lnTo>
                  <a:lnTo>
                    <a:pt x="40" y="515"/>
                  </a:lnTo>
                  <a:lnTo>
                    <a:pt x="36" y="522"/>
                  </a:lnTo>
                  <a:lnTo>
                    <a:pt x="32" y="527"/>
                  </a:lnTo>
                  <a:lnTo>
                    <a:pt x="29" y="533"/>
                  </a:lnTo>
                  <a:lnTo>
                    <a:pt x="25" y="539"/>
                  </a:lnTo>
                  <a:lnTo>
                    <a:pt x="23" y="545"/>
                  </a:lnTo>
                  <a:lnTo>
                    <a:pt x="19" y="550"/>
                  </a:lnTo>
                  <a:lnTo>
                    <a:pt x="16" y="556"/>
                  </a:lnTo>
                  <a:lnTo>
                    <a:pt x="13" y="560"/>
                  </a:lnTo>
                  <a:lnTo>
                    <a:pt x="12" y="566"/>
                  </a:lnTo>
                  <a:lnTo>
                    <a:pt x="10" y="570"/>
                  </a:lnTo>
                  <a:lnTo>
                    <a:pt x="8" y="576"/>
                  </a:lnTo>
                  <a:lnTo>
                    <a:pt x="5" y="580"/>
                  </a:lnTo>
                  <a:lnTo>
                    <a:pt x="4" y="585"/>
                  </a:lnTo>
                  <a:lnTo>
                    <a:pt x="3" y="588"/>
                  </a:lnTo>
                  <a:lnTo>
                    <a:pt x="2" y="591"/>
                  </a:lnTo>
                  <a:lnTo>
                    <a:pt x="1" y="593"/>
                  </a:lnTo>
                  <a:lnTo>
                    <a:pt x="0" y="597"/>
                  </a:lnTo>
                  <a:lnTo>
                    <a:pt x="0" y="600"/>
                  </a:lnTo>
                  <a:lnTo>
                    <a:pt x="0" y="602"/>
                  </a:lnTo>
                  <a:lnTo>
                    <a:pt x="135" y="490"/>
                  </a:lnTo>
                  <a:lnTo>
                    <a:pt x="189" y="396"/>
                  </a:lnTo>
                  <a:lnTo>
                    <a:pt x="248" y="443"/>
                  </a:lnTo>
                  <a:lnTo>
                    <a:pt x="249" y="313"/>
                  </a:lnTo>
                  <a:lnTo>
                    <a:pt x="234" y="261"/>
                  </a:lnTo>
                  <a:lnTo>
                    <a:pt x="250" y="285"/>
                  </a:lnTo>
                  <a:lnTo>
                    <a:pt x="250" y="282"/>
                  </a:lnTo>
                  <a:lnTo>
                    <a:pt x="254" y="279"/>
                  </a:lnTo>
                  <a:lnTo>
                    <a:pt x="255" y="276"/>
                  </a:lnTo>
                  <a:lnTo>
                    <a:pt x="256" y="274"/>
                  </a:lnTo>
                  <a:lnTo>
                    <a:pt x="258" y="269"/>
                  </a:lnTo>
                  <a:lnTo>
                    <a:pt x="260" y="266"/>
                  </a:lnTo>
                  <a:lnTo>
                    <a:pt x="261" y="261"/>
                  </a:lnTo>
                  <a:lnTo>
                    <a:pt x="264" y="257"/>
                  </a:lnTo>
                  <a:lnTo>
                    <a:pt x="266" y="252"/>
                  </a:lnTo>
                  <a:lnTo>
                    <a:pt x="268" y="246"/>
                  </a:lnTo>
                  <a:lnTo>
                    <a:pt x="270" y="239"/>
                  </a:lnTo>
                  <a:lnTo>
                    <a:pt x="273" y="234"/>
                  </a:lnTo>
                  <a:lnTo>
                    <a:pt x="274" y="227"/>
                  </a:lnTo>
                  <a:lnTo>
                    <a:pt x="277" y="221"/>
                  </a:lnTo>
                  <a:lnTo>
                    <a:pt x="277" y="217"/>
                  </a:lnTo>
                  <a:lnTo>
                    <a:pt x="277" y="214"/>
                  </a:lnTo>
                  <a:lnTo>
                    <a:pt x="278" y="211"/>
                  </a:lnTo>
                  <a:lnTo>
                    <a:pt x="278" y="206"/>
                  </a:lnTo>
                  <a:lnTo>
                    <a:pt x="278" y="203"/>
                  </a:lnTo>
                  <a:lnTo>
                    <a:pt x="279" y="200"/>
                  </a:lnTo>
                  <a:lnTo>
                    <a:pt x="279" y="195"/>
                  </a:lnTo>
                  <a:lnTo>
                    <a:pt x="280" y="192"/>
                  </a:lnTo>
                  <a:lnTo>
                    <a:pt x="280" y="189"/>
                  </a:lnTo>
                  <a:lnTo>
                    <a:pt x="280" y="184"/>
                  </a:lnTo>
                  <a:lnTo>
                    <a:pt x="280" y="181"/>
                  </a:lnTo>
                  <a:lnTo>
                    <a:pt x="280" y="178"/>
                  </a:lnTo>
                  <a:lnTo>
                    <a:pt x="280" y="174"/>
                  </a:lnTo>
                  <a:lnTo>
                    <a:pt x="281" y="171"/>
                  </a:lnTo>
                  <a:lnTo>
                    <a:pt x="281" y="168"/>
                  </a:lnTo>
                  <a:lnTo>
                    <a:pt x="281" y="166"/>
                  </a:lnTo>
                  <a:lnTo>
                    <a:pt x="281" y="159"/>
                  </a:lnTo>
                  <a:lnTo>
                    <a:pt x="281" y="153"/>
                  </a:lnTo>
                  <a:lnTo>
                    <a:pt x="281" y="149"/>
                  </a:lnTo>
                  <a:lnTo>
                    <a:pt x="281" y="145"/>
                  </a:lnTo>
                  <a:lnTo>
                    <a:pt x="281" y="140"/>
                  </a:lnTo>
                  <a:lnTo>
                    <a:pt x="281" y="139"/>
                  </a:lnTo>
                  <a:lnTo>
                    <a:pt x="281" y="137"/>
                  </a:lnTo>
                  <a:lnTo>
                    <a:pt x="282" y="137"/>
                  </a:lnTo>
                  <a:lnTo>
                    <a:pt x="229" y="70"/>
                  </a:lnTo>
                  <a:lnTo>
                    <a:pt x="223" y="90"/>
                  </a:lnTo>
                  <a:lnTo>
                    <a:pt x="222" y="88"/>
                  </a:lnTo>
                  <a:lnTo>
                    <a:pt x="220" y="85"/>
                  </a:lnTo>
                  <a:lnTo>
                    <a:pt x="216" y="82"/>
                  </a:lnTo>
                  <a:lnTo>
                    <a:pt x="213" y="76"/>
                  </a:lnTo>
                  <a:lnTo>
                    <a:pt x="211" y="73"/>
                  </a:lnTo>
                  <a:lnTo>
                    <a:pt x="210" y="70"/>
                  </a:lnTo>
                  <a:lnTo>
                    <a:pt x="209" y="66"/>
                  </a:lnTo>
                  <a:lnTo>
                    <a:pt x="207" y="63"/>
                  </a:lnTo>
                  <a:lnTo>
                    <a:pt x="206" y="59"/>
                  </a:lnTo>
                  <a:lnTo>
                    <a:pt x="206" y="54"/>
                  </a:lnTo>
                  <a:lnTo>
                    <a:pt x="205" y="51"/>
                  </a:lnTo>
                  <a:lnTo>
                    <a:pt x="206" y="48"/>
                  </a:lnTo>
                  <a:lnTo>
                    <a:pt x="206" y="43"/>
                  </a:lnTo>
                  <a:lnTo>
                    <a:pt x="209" y="39"/>
                  </a:lnTo>
                  <a:lnTo>
                    <a:pt x="210" y="34"/>
                  </a:lnTo>
                  <a:lnTo>
                    <a:pt x="212" y="31"/>
                  </a:lnTo>
                  <a:lnTo>
                    <a:pt x="214" y="27"/>
                  </a:lnTo>
                  <a:lnTo>
                    <a:pt x="217" y="22"/>
                  </a:lnTo>
                  <a:lnTo>
                    <a:pt x="220" y="19"/>
                  </a:lnTo>
                  <a:lnTo>
                    <a:pt x="223" y="16"/>
                  </a:lnTo>
                  <a:lnTo>
                    <a:pt x="224" y="12"/>
                  </a:lnTo>
                  <a:lnTo>
                    <a:pt x="226" y="9"/>
                  </a:lnTo>
                  <a:lnTo>
                    <a:pt x="229" y="6"/>
                  </a:lnTo>
                  <a:lnTo>
                    <a:pt x="232" y="5"/>
                  </a:lnTo>
                  <a:lnTo>
                    <a:pt x="235" y="1"/>
                  </a:lnTo>
                  <a:lnTo>
                    <a:pt x="236" y="0"/>
                  </a:lnTo>
                  <a:lnTo>
                    <a:pt x="236" y="0"/>
                  </a:lnTo>
                  <a:close/>
                </a:path>
              </a:pathLst>
            </a:custGeom>
            <a:solidFill>
              <a:srgbClr val="3D7D6E"/>
            </a:solidFill>
            <a:ln w="9525">
              <a:noFill/>
              <a:round/>
              <a:headEnd/>
              <a:tailEnd/>
            </a:ln>
          </p:spPr>
          <p:txBody>
            <a:bodyPr/>
            <a:lstStyle/>
            <a:p>
              <a:endParaRPr lang="es-ES"/>
            </a:p>
          </p:txBody>
        </p:sp>
        <p:sp>
          <p:nvSpPr>
            <p:cNvPr id="32997" name="Freeform 229"/>
            <p:cNvSpPr>
              <a:spLocks/>
            </p:cNvSpPr>
            <p:nvPr/>
          </p:nvSpPr>
          <p:spPr bwMode="auto">
            <a:xfrm>
              <a:off x="276" y="235"/>
              <a:ext cx="16" cy="30"/>
            </a:xfrm>
            <a:custGeom>
              <a:avLst/>
              <a:gdLst/>
              <a:ahLst/>
              <a:cxnLst>
                <a:cxn ang="0">
                  <a:pos x="93" y="0"/>
                </a:cxn>
                <a:cxn ang="0">
                  <a:pos x="0" y="174"/>
                </a:cxn>
                <a:cxn ang="0">
                  <a:pos x="71" y="170"/>
                </a:cxn>
                <a:cxn ang="0">
                  <a:pos x="93" y="0"/>
                </a:cxn>
                <a:cxn ang="0">
                  <a:pos x="93" y="0"/>
                </a:cxn>
              </a:cxnLst>
              <a:rect l="0" t="0" r="r" b="b"/>
              <a:pathLst>
                <a:path w="93" h="174">
                  <a:moveTo>
                    <a:pt x="93" y="0"/>
                  </a:moveTo>
                  <a:lnTo>
                    <a:pt x="0" y="174"/>
                  </a:lnTo>
                  <a:lnTo>
                    <a:pt x="71" y="170"/>
                  </a:lnTo>
                  <a:lnTo>
                    <a:pt x="93" y="0"/>
                  </a:lnTo>
                  <a:lnTo>
                    <a:pt x="93" y="0"/>
                  </a:lnTo>
                  <a:close/>
                </a:path>
              </a:pathLst>
            </a:custGeom>
            <a:solidFill>
              <a:srgbClr val="3D7D6E"/>
            </a:solidFill>
            <a:ln w="9525">
              <a:noFill/>
              <a:round/>
              <a:headEnd/>
              <a:tailEnd/>
            </a:ln>
          </p:spPr>
          <p:txBody>
            <a:bodyPr/>
            <a:lstStyle/>
            <a:p>
              <a:endParaRPr lang="es-ES"/>
            </a:p>
          </p:txBody>
        </p:sp>
        <p:sp>
          <p:nvSpPr>
            <p:cNvPr id="32998" name="Freeform 230"/>
            <p:cNvSpPr>
              <a:spLocks/>
            </p:cNvSpPr>
            <p:nvPr/>
          </p:nvSpPr>
          <p:spPr bwMode="auto">
            <a:xfrm>
              <a:off x="283" y="183"/>
              <a:ext cx="25" cy="7"/>
            </a:xfrm>
            <a:custGeom>
              <a:avLst/>
              <a:gdLst/>
              <a:ahLst/>
              <a:cxnLst>
                <a:cxn ang="0">
                  <a:pos x="6" y="0"/>
                </a:cxn>
                <a:cxn ang="0">
                  <a:pos x="101" y="18"/>
                </a:cxn>
                <a:cxn ang="0">
                  <a:pos x="121" y="6"/>
                </a:cxn>
                <a:cxn ang="0">
                  <a:pos x="131" y="6"/>
                </a:cxn>
                <a:cxn ang="0">
                  <a:pos x="137" y="43"/>
                </a:cxn>
                <a:cxn ang="0">
                  <a:pos x="0" y="9"/>
                </a:cxn>
                <a:cxn ang="0">
                  <a:pos x="6" y="0"/>
                </a:cxn>
                <a:cxn ang="0">
                  <a:pos x="6" y="0"/>
                </a:cxn>
              </a:cxnLst>
              <a:rect l="0" t="0" r="r" b="b"/>
              <a:pathLst>
                <a:path w="137" h="43">
                  <a:moveTo>
                    <a:pt x="6" y="0"/>
                  </a:moveTo>
                  <a:lnTo>
                    <a:pt x="101" y="18"/>
                  </a:lnTo>
                  <a:lnTo>
                    <a:pt x="121" y="6"/>
                  </a:lnTo>
                  <a:lnTo>
                    <a:pt x="131" y="6"/>
                  </a:lnTo>
                  <a:lnTo>
                    <a:pt x="137" y="43"/>
                  </a:lnTo>
                  <a:lnTo>
                    <a:pt x="0" y="9"/>
                  </a:lnTo>
                  <a:lnTo>
                    <a:pt x="6" y="0"/>
                  </a:lnTo>
                  <a:lnTo>
                    <a:pt x="6" y="0"/>
                  </a:lnTo>
                  <a:close/>
                </a:path>
              </a:pathLst>
            </a:custGeom>
            <a:solidFill>
              <a:srgbClr val="3D7D6E"/>
            </a:solidFill>
            <a:ln w="9525">
              <a:noFill/>
              <a:round/>
              <a:headEnd/>
              <a:tailEnd/>
            </a:ln>
          </p:spPr>
          <p:txBody>
            <a:bodyPr/>
            <a:lstStyle/>
            <a:p>
              <a:endParaRPr lang="es-ES"/>
            </a:p>
          </p:txBody>
        </p:sp>
        <p:sp>
          <p:nvSpPr>
            <p:cNvPr id="32999" name="Freeform 231"/>
            <p:cNvSpPr>
              <a:spLocks/>
            </p:cNvSpPr>
            <p:nvPr/>
          </p:nvSpPr>
          <p:spPr bwMode="auto">
            <a:xfrm>
              <a:off x="260" y="135"/>
              <a:ext cx="25" cy="12"/>
            </a:xfrm>
            <a:custGeom>
              <a:avLst/>
              <a:gdLst/>
              <a:ahLst/>
              <a:cxnLst>
                <a:cxn ang="0">
                  <a:pos x="12" y="71"/>
                </a:cxn>
                <a:cxn ang="0">
                  <a:pos x="12" y="68"/>
                </a:cxn>
                <a:cxn ang="0">
                  <a:pos x="11" y="67"/>
                </a:cxn>
                <a:cxn ang="0">
                  <a:pos x="10" y="64"/>
                </a:cxn>
                <a:cxn ang="0">
                  <a:pos x="10" y="60"/>
                </a:cxn>
                <a:cxn ang="0">
                  <a:pos x="9" y="57"/>
                </a:cxn>
                <a:cxn ang="0">
                  <a:pos x="8" y="54"/>
                </a:cxn>
                <a:cxn ang="0">
                  <a:pos x="7" y="49"/>
                </a:cxn>
                <a:cxn ang="0">
                  <a:pos x="7" y="46"/>
                </a:cxn>
                <a:cxn ang="0">
                  <a:pos x="5" y="42"/>
                </a:cxn>
                <a:cxn ang="0">
                  <a:pos x="4" y="37"/>
                </a:cxn>
                <a:cxn ang="0">
                  <a:pos x="3" y="34"/>
                </a:cxn>
                <a:cxn ang="0">
                  <a:pos x="3" y="30"/>
                </a:cxn>
                <a:cxn ang="0">
                  <a:pos x="0" y="26"/>
                </a:cxn>
                <a:cxn ang="0">
                  <a:pos x="0" y="25"/>
                </a:cxn>
                <a:cxn ang="0">
                  <a:pos x="64" y="0"/>
                </a:cxn>
                <a:cxn ang="0">
                  <a:pos x="78" y="26"/>
                </a:cxn>
                <a:cxn ang="0">
                  <a:pos x="107" y="18"/>
                </a:cxn>
                <a:cxn ang="0">
                  <a:pos x="139" y="24"/>
                </a:cxn>
                <a:cxn ang="0">
                  <a:pos x="12" y="71"/>
                </a:cxn>
                <a:cxn ang="0">
                  <a:pos x="12" y="71"/>
                </a:cxn>
              </a:cxnLst>
              <a:rect l="0" t="0" r="r" b="b"/>
              <a:pathLst>
                <a:path w="139" h="71">
                  <a:moveTo>
                    <a:pt x="12" y="71"/>
                  </a:moveTo>
                  <a:lnTo>
                    <a:pt x="12" y="68"/>
                  </a:lnTo>
                  <a:lnTo>
                    <a:pt x="11" y="67"/>
                  </a:lnTo>
                  <a:lnTo>
                    <a:pt x="10" y="64"/>
                  </a:lnTo>
                  <a:lnTo>
                    <a:pt x="10" y="60"/>
                  </a:lnTo>
                  <a:lnTo>
                    <a:pt x="9" y="57"/>
                  </a:lnTo>
                  <a:lnTo>
                    <a:pt x="8" y="54"/>
                  </a:lnTo>
                  <a:lnTo>
                    <a:pt x="7" y="49"/>
                  </a:lnTo>
                  <a:lnTo>
                    <a:pt x="7" y="46"/>
                  </a:lnTo>
                  <a:lnTo>
                    <a:pt x="5" y="42"/>
                  </a:lnTo>
                  <a:lnTo>
                    <a:pt x="4" y="37"/>
                  </a:lnTo>
                  <a:lnTo>
                    <a:pt x="3" y="34"/>
                  </a:lnTo>
                  <a:lnTo>
                    <a:pt x="3" y="30"/>
                  </a:lnTo>
                  <a:lnTo>
                    <a:pt x="0" y="26"/>
                  </a:lnTo>
                  <a:lnTo>
                    <a:pt x="0" y="25"/>
                  </a:lnTo>
                  <a:lnTo>
                    <a:pt x="64" y="0"/>
                  </a:lnTo>
                  <a:lnTo>
                    <a:pt x="78" y="26"/>
                  </a:lnTo>
                  <a:lnTo>
                    <a:pt x="107" y="18"/>
                  </a:lnTo>
                  <a:lnTo>
                    <a:pt x="139" y="24"/>
                  </a:lnTo>
                  <a:lnTo>
                    <a:pt x="12" y="71"/>
                  </a:lnTo>
                  <a:lnTo>
                    <a:pt x="12" y="71"/>
                  </a:lnTo>
                  <a:close/>
                </a:path>
              </a:pathLst>
            </a:custGeom>
            <a:solidFill>
              <a:srgbClr val="3D7D6E"/>
            </a:solidFill>
            <a:ln w="9525">
              <a:noFill/>
              <a:round/>
              <a:headEnd/>
              <a:tailEnd/>
            </a:ln>
          </p:spPr>
          <p:txBody>
            <a:bodyPr/>
            <a:lstStyle/>
            <a:p>
              <a:endParaRPr lang="es-ES"/>
            </a:p>
          </p:txBody>
        </p:sp>
        <p:sp>
          <p:nvSpPr>
            <p:cNvPr id="33000" name="Freeform 232"/>
            <p:cNvSpPr>
              <a:spLocks/>
            </p:cNvSpPr>
            <p:nvPr/>
          </p:nvSpPr>
          <p:spPr bwMode="auto">
            <a:xfrm>
              <a:off x="270" y="144"/>
              <a:ext cx="8" cy="12"/>
            </a:xfrm>
            <a:custGeom>
              <a:avLst/>
              <a:gdLst/>
              <a:ahLst/>
              <a:cxnLst>
                <a:cxn ang="0">
                  <a:pos x="23" y="0"/>
                </a:cxn>
                <a:cxn ang="0">
                  <a:pos x="21" y="12"/>
                </a:cxn>
                <a:cxn ang="0">
                  <a:pos x="6" y="22"/>
                </a:cxn>
                <a:cxn ang="0">
                  <a:pos x="0" y="47"/>
                </a:cxn>
                <a:cxn ang="0">
                  <a:pos x="22" y="70"/>
                </a:cxn>
                <a:cxn ang="0">
                  <a:pos x="22" y="42"/>
                </a:cxn>
                <a:cxn ang="0">
                  <a:pos x="35" y="37"/>
                </a:cxn>
                <a:cxn ang="0">
                  <a:pos x="23" y="0"/>
                </a:cxn>
                <a:cxn ang="0">
                  <a:pos x="23" y="0"/>
                </a:cxn>
              </a:cxnLst>
              <a:rect l="0" t="0" r="r" b="b"/>
              <a:pathLst>
                <a:path w="35" h="70">
                  <a:moveTo>
                    <a:pt x="23" y="0"/>
                  </a:moveTo>
                  <a:lnTo>
                    <a:pt x="21" y="12"/>
                  </a:lnTo>
                  <a:lnTo>
                    <a:pt x="6" y="22"/>
                  </a:lnTo>
                  <a:lnTo>
                    <a:pt x="0" y="47"/>
                  </a:lnTo>
                  <a:lnTo>
                    <a:pt x="22" y="70"/>
                  </a:lnTo>
                  <a:lnTo>
                    <a:pt x="22" y="42"/>
                  </a:lnTo>
                  <a:lnTo>
                    <a:pt x="35" y="37"/>
                  </a:lnTo>
                  <a:lnTo>
                    <a:pt x="23" y="0"/>
                  </a:lnTo>
                  <a:lnTo>
                    <a:pt x="23" y="0"/>
                  </a:lnTo>
                  <a:close/>
                </a:path>
              </a:pathLst>
            </a:custGeom>
            <a:solidFill>
              <a:srgbClr val="F59E91"/>
            </a:solidFill>
            <a:ln w="9525">
              <a:noFill/>
              <a:round/>
              <a:headEnd/>
              <a:tailEnd/>
            </a:ln>
          </p:spPr>
          <p:txBody>
            <a:bodyPr/>
            <a:lstStyle/>
            <a:p>
              <a:endParaRPr lang="es-ES"/>
            </a:p>
          </p:txBody>
        </p:sp>
        <p:sp>
          <p:nvSpPr>
            <p:cNvPr id="33001" name="Freeform 233"/>
            <p:cNvSpPr>
              <a:spLocks/>
            </p:cNvSpPr>
            <p:nvPr/>
          </p:nvSpPr>
          <p:spPr bwMode="auto">
            <a:xfrm>
              <a:off x="267" y="135"/>
              <a:ext cx="7" cy="5"/>
            </a:xfrm>
            <a:custGeom>
              <a:avLst/>
              <a:gdLst/>
              <a:ahLst/>
              <a:cxnLst>
                <a:cxn ang="0">
                  <a:pos x="37" y="26"/>
                </a:cxn>
                <a:cxn ang="0">
                  <a:pos x="18" y="0"/>
                </a:cxn>
                <a:cxn ang="0">
                  <a:pos x="0" y="23"/>
                </a:cxn>
                <a:cxn ang="0">
                  <a:pos x="37" y="26"/>
                </a:cxn>
                <a:cxn ang="0">
                  <a:pos x="37" y="26"/>
                </a:cxn>
              </a:cxnLst>
              <a:rect l="0" t="0" r="r" b="b"/>
              <a:pathLst>
                <a:path w="37" h="26">
                  <a:moveTo>
                    <a:pt x="37" y="26"/>
                  </a:moveTo>
                  <a:lnTo>
                    <a:pt x="18" y="0"/>
                  </a:lnTo>
                  <a:lnTo>
                    <a:pt x="0" y="23"/>
                  </a:lnTo>
                  <a:lnTo>
                    <a:pt x="37" y="26"/>
                  </a:lnTo>
                  <a:lnTo>
                    <a:pt x="37" y="26"/>
                  </a:lnTo>
                  <a:close/>
                </a:path>
              </a:pathLst>
            </a:custGeom>
            <a:solidFill>
              <a:srgbClr val="78B8A8"/>
            </a:solidFill>
            <a:ln w="9525">
              <a:noFill/>
              <a:round/>
              <a:headEnd/>
              <a:tailEnd/>
            </a:ln>
          </p:spPr>
          <p:txBody>
            <a:bodyPr/>
            <a:lstStyle/>
            <a:p>
              <a:endParaRPr lang="es-ES"/>
            </a:p>
          </p:txBody>
        </p:sp>
        <p:sp>
          <p:nvSpPr>
            <p:cNvPr id="33002" name="Freeform 234"/>
            <p:cNvSpPr>
              <a:spLocks/>
            </p:cNvSpPr>
            <p:nvPr/>
          </p:nvSpPr>
          <p:spPr bwMode="auto">
            <a:xfrm>
              <a:off x="233" y="260"/>
              <a:ext cx="20" cy="5"/>
            </a:xfrm>
            <a:custGeom>
              <a:avLst/>
              <a:gdLst/>
              <a:ahLst/>
              <a:cxnLst>
                <a:cxn ang="0">
                  <a:pos x="6" y="8"/>
                </a:cxn>
                <a:cxn ang="0">
                  <a:pos x="0" y="26"/>
                </a:cxn>
                <a:cxn ang="0">
                  <a:pos x="75" y="29"/>
                </a:cxn>
                <a:cxn ang="0">
                  <a:pos x="112" y="26"/>
                </a:cxn>
                <a:cxn ang="0">
                  <a:pos x="112" y="14"/>
                </a:cxn>
                <a:cxn ang="0">
                  <a:pos x="51" y="0"/>
                </a:cxn>
                <a:cxn ang="0">
                  <a:pos x="6" y="8"/>
                </a:cxn>
                <a:cxn ang="0">
                  <a:pos x="6" y="8"/>
                </a:cxn>
              </a:cxnLst>
              <a:rect l="0" t="0" r="r" b="b"/>
              <a:pathLst>
                <a:path w="112" h="29">
                  <a:moveTo>
                    <a:pt x="6" y="8"/>
                  </a:moveTo>
                  <a:lnTo>
                    <a:pt x="0" y="26"/>
                  </a:lnTo>
                  <a:lnTo>
                    <a:pt x="75" y="29"/>
                  </a:lnTo>
                  <a:lnTo>
                    <a:pt x="112" y="26"/>
                  </a:lnTo>
                  <a:lnTo>
                    <a:pt x="112" y="14"/>
                  </a:lnTo>
                  <a:lnTo>
                    <a:pt x="51" y="0"/>
                  </a:lnTo>
                  <a:lnTo>
                    <a:pt x="6" y="8"/>
                  </a:lnTo>
                  <a:lnTo>
                    <a:pt x="6" y="8"/>
                  </a:lnTo>
                  <a:close/>
                </a:path>
              </a:pathLst>
            </a:custGeom>
            <a:solidFill>
              <a:srgbClr val="1A1A1A"/>
            </a:solidFill>
            <a:ln w="9525">
              <a:noFill/>
              <a:round/>
              <a:headEnd/>
              <a:tailEnd/>
            </a:ln>
          </p:spPr>
          <p:txBody>
            <a:bodyPr/>
            <a:lstStyle/>
            <a:p>
              <a:endParaRPr lang="es-ES"/>
            </a:p>
          </p:txBody>
        </p:sp>
        <p:sp>
          <p:nvSpPr>
            <p:cNvPr id="33003" name="Freeform 235"/>
            <p:cNvSpPr>
              <a:spLocks/>
            </p:cNvSpPr>
            <p:nvPr/>
          </p:nvSpPr>
          <p:spPr bwMode="auto">
            <a:xfrm>
              <a:off x="276" y="262"/>
              <a:ext cx="18" cy="5"/>
            </a:xfrm>
            <a:custGeom>
              <a:avLst/>
              <a:gdLst/>
              <a:ahLst/>
              <a:cxnLst>
                <a:cxn ang="0">
                  <a:pos x="2" y="10"/>
                </a:cxn>
                <a:cxn ang="0">
                  <a:pos x="0" y="27"/>
                </a:cxn>
                <a:cxn ang="0">
                  <a:pos x="102" y="25"/>
                </a:cxn>
                <a:cxn ang="0">
                  <a:pos x="96" y="14"/>
                </a:cxn>
                <a:cxn ang="0">
                  <a:pos x="50" y="0"/>
                </a:cxn>
                <a:cxn ang="0">
                  <a:pos x="2" y="10"/>
                </a:cxn>
                <a:cxn ang="0">
                  <a:pos x="2" y="10"/>
                </a:cxn>
              </a:cxnLst>
              <a:rect l="0" t="0" r="r" b="b"/>
              <a:pathLst>
                <a:path w="102" h="27">
                  <a:moveTo>
                    <a:pt x="2" y="10"/>
                  </a:moveTo>
                  <a:lnTo>
                    <a:pt x="0" y="27"/>
                  </a:lnTo>
                  <a:lnTo>
                    <a:pt x="102" y="25"/>
                  </a:lnTo>
                  <a:lnTo>
                    <a:pt x="96" y="14"/>
                  </a:lnTo>
                  <a:lnTo>
                    <a:pt x="50" y="0"/>
                  </a:lnTo>
                  <a:lnTo>
                    <a:pt x="2" y="10"/>
                  </a:lnTo>
                  <a:lnTo>
                    <a:pt x="2" y="10"/>
                  </a:lnTo>
                  <a:close/>
                </a:path>
              </a:pathLst>
            </a:custGeom>
            <a:solidFill>
              <a:srgbClr val="1A1A1A"/>
            </a:solidFill>
            <a:ln w="9525">
              <a:noFill/>
              <a:round/>
              <a:headEnd/>
              <a:tailEnd/>
            </a:ln>
          </p:spPr>
          <p:txBody>
            <a:bodyPr/>
            <a:lstStyle/>
            <a:p>
              <a:endParaRPr lang="es-ES"/>
            </a:p>
          </p:txBody>
        </p:sp>
      </p:grpSp>
      <p:grpSp>
        <p:nvGrpSpPr>
          <p:cNvPr id="33007" name="Group 239"/>
          <p:cNvGrpSpPr>
            <a:grpSpLocks/>
          </p:cNvGrpSpPr>
          <p:nvPr/>
        </p:nvGrpSpPr>
        <p:grpSpPr bwMode="auto">
          <a:xfrm>
            <a:off x="5434013" y="5659438"/>
            <a:ext cx="1585912" cy="433387"/>
            <a:chOff x="3106" y="3475"/>
            <a:chExt cx="999" cy="273"/>
          </a:xfrm>
        </p:grpSpPr>
        <p:sp>
          <p:nvSpPr>
            <p:cNvPr id="33005" name="AutoShape 237"/>
            <p:cNvSpPr>
              <a:spLocks noChangeArrowheads="1"/>
            </p:cNvSpPr>
            <p:nvPr/>
          </p:nvSpPr>
          <p:spPr bwMode="auto">
            <a:xfrm>
              <a:off x="3106" y="3521"/>
              <a:ext cx="273" cy="181"/>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solidFill>
                <a:schemeClr val="tx1"/>
              </a:solidFill>
              <a:miter lim="800000"/>
              <a:headEnd/>
              <a:tailEnd/>
            </a:ln>
            <a:effectLst/>
          </p:spPr>
          <p:txBody>
            <a:bodyPr wrap="none" anchor="ctr"/>
            <a:lstStyle/>
            <a:p>
              <a:endParaRPr lang="es-ES"/>
            </a:p>
          </p:txBody>
        </p:sp>
        <p:sp>
          <p:nvSpPr>
            <p:cNvPr id="33004" name="Rectangle 236"/>
            <p:cNvSpPr>
              <a:spLocks noChangeArrowheads="1"/>
            </p:cNvSpPr>
            <p:nvPr/>
          </p:nvSpPr>
          <p:spPr bwMode="auto">
            <a:xfrm>
              <a:off x="3379" y="3475"/>
              <a:ext cx="408" cy="273"/>
            </a:xfrm>
            <a:prstGeom prst="rect">
              <a:avLst/>
            </a:prstGeom>
            <a:solidFill>
              <a:srgbClr val="C0C0C0"/>
            </a:solidFill>
            <a:ln w="9525">
              <a:solidFill>
                <a:schemeClr val="tx1"/>
              </a:solidFill>
              <a:miter lim="800000"/>
              <a:headEnd/>
              <a:tailEnd/>
            </a:ln>
            <a:effectLst/>
          </p:spPr>
          <p:txBody>
            <a:bodyPr wrap="none" anchor="ctr"/>
            <a:lstStyle/>
            <a:p>
              <a:endParaRPr lang="es-ES"/>
            </a:p>
          </p:txBody>
        </p:sp>
        <p:sp>
          <p:nvSpPr>
            <p:cNvPr id="33006" name="AutoShape 238"/>
            <p:cNvSpPr>
              <a:spLocks noChangeArrowheads="1"/>
            </p:cNvSpPr>
            <p:nvPr/>
          </p:nvSpPr>
          <p:spPr bwMode="auto">
            <a:xfrm>
              <a:off x="3832" y="3521"/>
              <a:ext cx="273" cy="181"/>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solidFill>
                <a:schemeClr val="tx1"/>
              </a:solidFill>
              <a:miter lim="800000"/>
              <a:headEnd/>
              <a:tailEnd/>
            </a:ln>
            <a:effectLst/>
          </p:spPr>
          <p:txBody>
            <a:bodyPr wrap="none" anchor="ctr"/>
            <a:lstStyle/>
            <a:p>
              <a:endParaRPr lang="es-ES"/>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3008"/>
                                        </p:tgtEl>
                                        <p:attrNameLst>
                                          <p:attrName>style.visibility</p:attrName>
                                        </p:attrNameLst>
                                      </p:cBhvr>
                                      <p:to>
                                        <p:strVal val="visible"/>
                                      </p:to>
                                    </p:set>
                                    <p:animEffect transition="in" filter="box(in)">
                                      <p:cBhvr>
                                        <p:cTn id="7" dur="500"/>
                                        <p:tgtEl>
                                          <p:spTgt spid="3300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807"/>
                                        </p:tgtEl>
                                        <p:attrNameLst>
                                          <p:attrName>style.visibility</p:attrName>
                                        </p:attrNameLst>
                                      </p:cBhvr>
                                      <p:to>
                                        <p:strVal val="visible"/>
                                      </p:to>
                                    </p:set>
                                    <p:animEffect transition="in" filter="box(in)">
                                      <p:cBhvr>
                                        <p:cTn id="12" dur="500"/>
                                        <p:tgtEl>
                                          <p:spTgt spid="3280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2806"/>
                                        </p:tgtEl>
                                        <p:attrNameLst>
                                          <p:attrName>style.visibility</p:attrName>
                                        </p:attrNameLst>
                                      </p:cBhvr>
                                      <p:to>
                                        <p:strVal val="visible"/>
                                      </p:to>
                                    </p:set>
                                    <p:animEffect transition="in" filter="box(in)">
                                      <p:cBhvr>
                                        <p:cTn id="17" dur="500"/>
                                        <p:tgtEl>
                                          <p:spTgt spid="32806"/>
                                        </p:tgtEl>
                                      </p:cBhvr>
                                    </p:animEffect>
                                  </p:childTnLst>
                                </p:cTn>
                              </p:par>
                              <p:par>
                                <p:cTn id="18" presetID="4" presetClass="entr" presetSubtype="16" fill="hold" nodeType="withEffect">
                                  <p:stCondLst>
                                    <p:cond delay="0"/>
                                  </p:stCondLst>
                                  <p:childTnLst>
                                    <p:set>
                                      <p:cBhvr>
                                        <p:cTn id="19" dur="1" fill="hold">
                                          <p:stCondLst>
                                            <p:cond delay="0"/>
                                          </p:stCondLst>
                                        </p:cTn>
                                        <p:tgtEl>
                                          <p:spTgt spid="32976"/>
                                        </p:tgtEl>
                                        <p:attrNameLst>
                                          <p:attrName>style.visibility</p:attrName>
                                        </p:attrNameLst>
                                      </p:cBhvr>
                                      <p:to>
                                        <p:strVal val="visible"/>
                                      </p:to>
                                    </p:set>
                                    <p:animEffect transition="in" filter="box(in)">
                                      <p:cBhvr>
                                        <p:cTn id="20" dur="500"/>
                                        <p:tgtEl>
                                          <p:spTgt spid="32976"/>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32809"/>
                                        </p:tgtEl>
                                        <p:attrNameLst>
                                          <p:attrName>style.visibility</p:attrName>
                                        </p:attrNameLst>
                                      </p:cBhvr>
                                      <p:to>
                                        <p:strVal val="visible"/>
                                      </p:to>
                                    </p:set>
                                    <p:animEffect transition="in" filter="box(in)">
                                      <p:cBhvr>
                                        <p:cTn id="25" dur="500"/>
                                        <p:tgtEl>
                                          <p:spTgt spid="32809"/>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32810"/>
                                        </p:tgtEl>
                                        <p:attrNameLst>
                                          <p:attrName>style.visibility</p:attrName>
                                        </p:attrNameLst>
                                      </p:cBhvr>
                                      <p:to>
                                        <p:strVal val="visible"/>
                                      </p:to>
                                    </p:set>
                                    <p:animEffect transition="in" filter="box(in)">
                                      <p:cBhvr>
                                        <p:cTn id="28" dur="500"/>
                                        <p:tgtEl>
                                          <p:spTgt spid="32810"/>
                                        </p:tgtEl>
                                      </p:cBhvr>
                                    </p:animEffect>
                                  </p:childTnLst>
                                </p:cTn>
                              </p:par>
                              <p:par>
                                <p:cTn id="29" presetID="4" presetClass="entr" presetSubtype="16" fill="hold" nodeType="withEffect">
                                  <p:stCondLst>
                                    <p:cond delay="0"/>
                                  </p:stCondLst>
                                  <p:childTnLst>
                                    <p:set>
                                      <p:cBhvr>
                                        <p:cTn id="30" dur="1" fill="hold">
                                          <p:stCondLst>
                                            <p:cond delay="0"/>
                                          </p:stCondLst>
                                        </p:cTn>
                                        <p:tgtEl>
                                          <p:spTgt spid="32970"/>
                                        </p:tgtEl>
                                        <p:attrNameLst>
                                          <p:attrName>style.visibility</p:attrName>
                                        </p:attrNameLst>
                                      </p:cBhvr>
                                      <p:to>
                                        <p:strVal val="visible"/>
                                      </p:to>
                                    </p:set>
                                    <p:animEffect transition="in" filter="box(in)">
                                      <p:cBhvr>
                                        <p:cTn id="31" dur="500"/>
                                        <p:tgtEl>
                                          <p:spTgt spid="32970"/>
                                        </p:tgtEl>
                                      </p:cBhvr>
                                    </p:animEffect>
                                  </p:childTnLst>
                                </p:cTn>
                              </p:par>
                              <p:par>
                                <p:cTn id="32" presetID="4" presetClass="entr" presetSubtype="16" fill="hold" nodeType="withEffect">
                                  <p:stCondLst>
                                    <p:cond delay="0"/>
                                  </p:stCondLst>
                                  <p:childTnLst>
                                    <p:set>
                                      <p:cBhvr>
                                        <p:cTn id="33" dur="1" fill="hold">
                                          <p:stCondLst>
                                            <p:cond delay="0"/>
                                          </p:stCondLst>
                                        </p:cTn>
                                        <p:tgtEl>
                                          <p:spTgt spid="33007"/>
                                        </p:tgtEl>
                                        <p:attrNameLst>
                                          <p:attrName>style.visibility</p:attrName>
                                        </p:attrNameLst>
                                      </p:cBhvr>
                                      <p:to>
                                        <p:strVal val="visible"/>
                                      </p:to>
                                    </p:set>
                                    <p:animEffect transition="in" filter="box(in)">
                                      <p:cBhvr>
                                        <p:cTn id="34" dur="500"/>
                                        <p:tgtEl>
                                          <p:spTgt spid="330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07" grpId="0" animBg="1"/>
      <p:bldP spid="32809" grpId="0" animBg="1"/>
      <p:bldP spid="328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ctrTitle"/>
          </p:nvPr>
        </p:nvSpPr>
        <p:spPr/>
        <p:txBody>
          <a:bodyPr/>
          <a:lstStyle/>
          <a:p>
            <a:r>
              <a:rPr lang="es-ES" sz="4400"/>
              <a:t>4. DISEÑO DE LOS PROCEDIMIENTOS</a:t>
            </a:r>
          </a:p>
        </p:txBody>
      </p:sp>
      <p:sp>
        <p:nvSpPr>
          <p:cNvPr id="68611" name="Rectangle 3"/>
          <p:cNvSpPr>
            <a:spLocks noGrp="1" noChangeArrowheads="1"/>
          </p:cNvSpPr>
          <p:nvPr>
            <p:ph type="subTitle" idx="1"/>
          </p:nvPr>
        </p:nvSpPr>
        <p:spPr/>
        <p:txBody>
          <a:bodyPr/>
          <a:lstStyle/>
          <a:p>
            <a:endParaRPr lang="es-ES"/>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l"/>
            <a:r>
              <a:rPr lang="es-ES" b="1">
                <a:effectLst>
                  <a:outerShdw blurRad="38100" dist="38100" dir="2700000" algn="tl">
                    <a:srgbClr val="C0C0C0"/>
                  </a:outerShdw>
                </a:effectLst>
              </a:rPr>
              <a:t>CONTENIDO</a:t>
            </a:r>
          </a:p>
        </p:txBody>
      </p:sp>
      <p:sp>
        <p:nvSpPr>
          <p:cNvPr id="7171" name="Rectangle 3"/>
          <p:cNvSpPr>
            <a:spLocks noGrp="1" noChangeArrowheads="1"/>
          </p:cNvSpPr>
          <p:nvPr>
            <p:ph type="body" idx="1"/>
          </p:nvPr>
        </p:nvSpPr>
        <p:spPr>
          <a:xfrm>
            <a:off x="323850" y="1600200"/>
            <a:ext cx="4114800" cy="4525963"/>
          </a:xfrm>
          <a:noFill/>
          <a:ln/>
        </p:spPr>
        <p:txBody>
          <a:bodyPr/>
          <a:lstStyle/>
          <a:p>
            <a:pPr marL="533400" indent="-533400">
              <a:buFontTx/>
              <a:buAutoNum type="arabicPeriod"/>
            </a:pPr>
            <a:r>
              <a:rPr lang="es-ES" sz="2400" b="1" u="sng"/>
              <a:t>INTRODUCCION</a:t>
            </a:r>
          </a:p>
          <a:p>
            <a:pPr marL="914400" lvl="1" indent="-457200"/>
            <a:r>
              <a:rPr lang="es-ES" sz="2000"/>
              <a:t>Objetivos</a:t>
            </a:r>
          </a:p>
          <a:p>
            <a:pPr marL="914400" lvl="1" indent="-457200"/>
            <a:r>
              <a:rPr lang="es-ES" sz="2000"/>
              <a:t>Descripción de la empresa</a:t>
            </a:r>
          </a:p>
          <a:p>
            <a:pPr marL="914400" lvl="1" indent="-457200"/>
            <a:r>
              <a:rPr lang="es-ES" sz="2000"/>
              <a:t>Descripción del Dpto</a:t>
            </a:r>
          </a:p>
          <a:p>
            <a:pPr marL="914400" lvl="1" indent="-457200"/>
            <a:endParaRPr lang="es-ES" sz="800"/>
          </a:p>
          <a:p>
            <a:pPr marL="533400" indent="-533400">
              <a:buFontTx/>
              <a:buAutoNum type="arabicPeriod"/>
            </a:pPr>
            <a:r>
              <a:rPr lang="es-ES" sz="2400" b="1" u="sng"/>
              <a:t>DIAGNOSTICO</a:t>
            </a:r>
          </a:p>
          <a:p>
            <a:pPr marL="914400" lvl="1" indent="-457200"/>
            <a:r>
              <a:rPr lang="es-ES" sz="2000"/>
              <a:t>Clientes y Proveedores</a:t>
            </a:r>
          </a:p>
          <a:p>
            <a:pPr marL="914400" lvl="1" indent="-457200"/>
            <a:r>
              <a:rPr lang="es-ES" sz="2000"/>
              <a:t>Productos y Servicios</a:t>
            </a:r>
          </a:p>
          <a:p>
            <a:pPr marL="914400" lvl="1" indent="-457200"/>
            <a:r>
              <a:rPr lang="es-ES" sz="2000"/>
              <a:t>Personas y Cultura</a:t>
            </a:r>
          </a:p>
          <a:p>
            <a:pPr marL="914400" lvl="1" indent="-457200"/>
            <a:r>
              <a:rPr lang="es-ES" sz="2000"/>
              <a:t>Instalaciones y Equipos</a:t>
            </a:r>
          </a:p>
          <a:p>
            <a:pPr marL="914400" lvl="1" indent="-457200"/>
            <a:r>
              <a:rPr lang="es-ES" sz="2000"/>
              <a:t>Procesos y Tecnología</a:t>
            </a:r>
          </a:p>
        </p:txBody>
      </p:sp>
      <p:sp>
        <p:nvSpPr>
          <p:cNvPr id="7172" name="Rectangle 4"/>
          <p:cNvSpPr>
            <a:spLocks noChangeArrowheads="1"/>
          </p:cNvSpPr>
          <p:nvPr/>
        </p:nvSpPr>
        <p:spPr bwMode="auto">
          <a:xfrm>
            <a:off x="4572000" y="1557338"/>
            <a:ext cx="4464050" cy="4525962"/>
          </a:xfrm>
          <a:prstGeom prst="rect">
            <a:avLst/>
          </a:prstGeom>
          <a:noFill/>
          <a:ln w="9525">
            <a:noFill/>
            <a:miter lim="800000"/>
            <a:headEnd/>
            <a:tailEnd/>
          </a:ln>
          <a:effectLst/>
        </p:spPr>
        <p:txBody>
          <a:bodyPr/>
          <a:lstStyle/>
          <a:p>
            <a:pPr marL="533400" indent="-533400">
              <a:spcBef>
                <a:spcPct val="20000"/>
              </a:spcBef>
              <a:buFontTx/>
              <a:buAutoNum type="arabicPeriod" startAt="3"/>
            </a:pPr>
            <a:r>
              <a:rPr lang="es-ES" sz="2400" b="1" u="sng">
                <a:latin typeface="Trebuchet MS" pitchFamily="34" charset="0"/>
              </a:rPr>
              <a:t>MARCO TEORICO</a:t>
            </a:r>
            <a:endParaRPr lang="es-ES" sz="2400">
              <a:latin typeface="Trebuchet MS" pitchFamily="34" charset="0"/>
            </a:endParaRPr>
          </a:p>
          <a:p>
            <a:pPr marL="914400" lvl="1" indent="-457200">
              <a:spcBef>
                <a:spcPct val="20000"/>
              </a:spcBef>
              <a:buFontTx/>
              <a:buChar char="–"/>
            </a:pPr>
            <a:r>
              <a:rPr lang="es-ES" sz="2000">
                <a:latin typeface="Trebuchet MS" pitchFamily="34" charset="0"/>
              </a:rPr>
              <a:t>Adm. Bodegas, Norma ISO 9000</a:t>
            </a:r>
          </a:p>
          <a:p>
            <a:pPr marL="533400" indent="-533400">
              <a:spcBef>
                <a:spcPct val="20000"/>
              </a:spcBef>
              <a:buFontTx/>
              <a:buAutoNum type="arabicPeriod" startAt="3"/>
            </a:pPr>
            <a:r>
              <a:rPr lang="es-ES" sz="2400" b="1" u="sng">
                <a:latin typeface="Trebuchet MS" pitchFamily="34" charset="0"/>
              </a:rPr>
              <a:t>DISEÑO DE LOS PROCEDIMIENTOS </a:t>
            </a:r>
            <a:endParaRPr lang="es-ES" sz="2000">
              <a:latin typeface="Trebuchet MS" pitchFamily="34" charset="0"/>
            </a:endParaRPr>
          </a:p>
          <a:p>
            <a:pPr marL="914400" lvl="1" indent="-457200">
              <a:spcBef>
                <a:spcPct val="20000"/>
              </a:spcBef>
              <a:buFontTx/>
              <a:buChar char="–"/>
            </a:pPr>
            <a:r>
              <a:rPr lang="es-ES" sz="2000">
                <a:latin typeface="Trebuchet MS" pitchFamily="34" charset="0"/>
              </a:rPr>
              <a:t>Cadena de valor</a:t>
            </a:r>
          </a:p>
          <a:p>
            <a:pPr marL="914400" lvl="1" indent="-457200">
              <a:spcBef>
                <a:spcPct val="20000"/>
              </a:spcBef>
              <a:buFontTx/>
              <a:buChar char="–"/>
            </a:pPr>
            <a:r>
              <a:rPr lang="es-ES" sz="2000">
                <a:latin typeface="Trebuchet MS" pitchFamily="34" charset="0"/>
              </a:rPr>
              <a:t>Procedimientos</a:t>
            </a:r>
          </a:p>
          <a:p>
            <a:pPr marL="914400" lvl="1" indent="-457200">
              <a:spcBef>
                <a:spcPct val="20000"/>
              </a:spcBef>
              <a:buFontTx/>
              <a:buChar char="–"/>
            </a:pPr>
            <a:r>
              <a:rPr lang="es-ES" sz="2000">
                <a:latin typeface="Trebuchet MS" pitchFamily="34" charset="0"/>
              </a:rPr>
              <a:t>Recursos necesarios</a:t>
            </a:r>
          </a:p>
          <a:p>
            <a:pPr marL="914400" lvl="1" indent="-457200">
              <a:spcBef>
                <a:spcPct val="20000"/>
              </a:spcBef>
              <a:buFontTx/>
              <a:buChar char="–"/>
            </a:pPr>
            <a:r>
              <a:rPr lang="es-ES" sz="2000">
                <a:latin typeface="Trebuchet MS" pitchFamily="34" charset="0"/>
              </a:rPr>
              <a:t>Beneficios esperados</a:t>
            </a:r>
          </a:p>
          <a:p>
            <a:pPr marL="533400" indent="-533400">
              <a:spcBef>
                <a:spcPct val="20000"/>
              </a:spcBef>
              <a:buFontTx/>
              <a:buAutoNum type="arabicPeriod" startAt="5"/>
            </a:pPr>
            <a:r>
              <a:rPr lang="es-ES" sz="2400" b="1" u="sng">
                <a:latin typeface="Trebuchet MS" pitchFamily="34" charset="0"/>
              </a:rPr>
              <a:t>CONCLUSIONES Y RECOMENDACIONES</a:t>
            </a:r>
          </a:p>
        </p:txBody>
      </p:sp>
      <p:sp>
        <p:nvSpPr>
          <p:cNvPr id="7173"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372225" y="260350"/>
            <a:ext cx="2447925" cy="1071563"/>
          </a:xfrm>
        </p:spPr>
        <p:txBody>
          <a:bodyPr/>
          <a:lstStyle/>
          <a:p>
            <a:pPr marL="182563" indent="-182563" algn="r">
              <a:buFontTx/>
              <a:buAutoNum type="arabicPeriod" startAt="4"/>
            </a:pPr>
            <a:r>
              <a:rPr lang="es-ES" sz="1000" b="1" u="sng"/>
              <a:t>DISEÑO DE LOS PROCEDIMIENTOS </a:t>
            </a:r>
            <a:r>
              <a:rPr lang="es-ES" sz="1000"/>
              <a:t/>
            </a:r>
            <a:br>
              <a:rPr lang="es-ES" sz="1000"/>
            </a:br>
            <a:r>
              <a:rPr lang="es-ES" sz="1000" b="1">
                <a:effectLst>
                  <a:outerShdw blurRad="38100" dist="38100" dir="2700000" algn="tl">
                    <a:srgbClr val="C0C0C0"/>
                  </a:outerShdw>
                </a:effectLst>
              </a:rPr>
              <a:t>Cadena de valor</a:t>
            </a:r>
            <a:br>
              <a:rPr lang="es-ES" sz="1000" b="1">
                <a:effectLst>
                  <a:outerShdw blurRad="38100" dist="38100" dir="2700000" algn="tl">
                    <a:srgbClr val="C0C0C0"/>
                  </a:outerShdw>
                </a:effectLst>
              </a:rPr>
            </a:br>
            <a:r>
              <a:rPr lang="es-ES" sz="1000"/>
              <a:t>Procedimientos</a:t>
            </a:r>
            <a:br>
              <a:rPr lang="es-ES" sz="1000"/>
            </a:br>
            <a:r>
              <a:rPr lang="es-ES" sz="1000"/>
              <a:t>Recursos necesarios</a:t>
            </a:r>
            <a:br>
              <a:rPr lang="es-ES" sz="1000"/>
            </a:br>
            <a:r>
              <a:rPr lang="es-ES" sz="1000"/>
              <a:t>Beneficios esperados</a:t>
            </a:r>
            <a:endParaRPr lang="es-ES" sz="1000" b="1">
              <a:effectLst>
                <a:outerShdw blurRad="38100" dist="38100" dir="2700000" algn="tl">
                  <a:srgbClr val="C0C0C0"/>
                </a:outerShdw>
              </a:effectLst>
            </a:endParaRPr>
          </a:p>
        </p:txBody>
      </p:sp>
      <p:sp>
        <p:nvSpPr>
          <p:cNvPr id="34820"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Cadena de Valor</a:t>
            </a:r>
          </a:p>
        </p:txBody>
      </p:sp>
      <p:sp>
        <p:nvSpPr>
          <p:cNvPr id="34821"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34822" name="Text Box 6"/>
          <p:cNvSpPr txBox="1">
            <a:spLocks noChangeArrowheads="1"/>
          </p:cNvSpPr>
          <p:nvPr/>
        </p:nvSpPr>
        <p:spPr bwMode="auto">
          <a:xfrm>
            <a:off x="1474788" y="4654550"/>
            <a:ext cx="6265862" cy="1592263"/>
          </a:xfrm>
          <a:prstGeom prst="rect">
            <a:avLst/>
          </a:prstGeom>
          <a:gradFill rotWithShape="1">
            <a:gsLst>
              <a:gs pos="0">
                <a:srgbClr val="99CCFF">
                  <a:gamma/>
                  <a:shade val="46275"/>
                  <a:invGamma/>
                </a:srgbClr>
              </a:gs>
              <a:gs pos="50000">
                <a:srgbClr val="99CCFF"/>
              </a:gs>
              <a:gs pos="100000">
                <a:srgbClr val="99CCFF">
                  <a:gamma/>
                  <a:shade val="46275"/>
                  <a:invGamma/>
                </a:srgbClr>
              </a:gs>
            </a:gsLst>
            <a:lin ang="2700000" scaled="1"/>
          </a:gradFill>
          <a:ln w="9525" algn="ctr">
            <a:solidFill>
              <a:srgbClr val="000000"/>
            </a:solidFill>
            <a:miter lim="800000"/>
            <a:headEnd/>
            <a:tailEnd/>
          </a:ln>
          <a:effectLst>
            <a:outerShdw dist="107763" dir="18900000" algn="ctr" rotWithShape="0">
              <a:srgbClr val="808080"/>
            </a:outerShdw>
          </a:effectLst>
        </p:spPr>
        <p:txBody>
          <a:bodyPr/>
          <a:lstStyle/>
          <a:p>
            <a:pPr algn="ctr"/>
            <a:r>
              <a:rPr lang="es-ES" sz="2000" b="1" u="sng"/>
              <a:t>Administración:</a:t>
            </a:r>
          </a:p>
          <a:p>
            <a:pPr algn="ctr"/>
            <a:r>
              <a:rPr lang="es-ES" sz="2000"/>
              <a:t>Planificación de la operación,</a:t>
            </a:r>
          </a:p>
          <a:p>
            <a:pPr algn="ctr"/>
            <a:r>
              <a:rPr lang="es-ES" sz="2000"/>
              <a:t>Organización de actividades,</a:t>
            </a:r>
          </a:p>
          <a:p>
            <a:pPr algn="ctr"/>
            <a:r>
              <a:rPr lang="es-ES" sz="2000"/>
              <a:t>Dirección del personal,</a:t>
            </a:r>
          </a:p>
          <a:p>
            <a:pPr algn="ctr"/>
            <a:r>
              <a:rPr lang="es-ES" sz="2000"/>
              <a:t>Control de los proveedores y recursos</a:t>
            </a:r>
          </a:p>
        </p:txBody>
      </p:sp>
      <p:sp>
        <p:nvSpPr>
          <p:cNvPr id="34823" name="Text Box 7"/>
          <p:cNvSpPr txBox="1">
            <a:spLocks noChangeArrowheads="1"/>
          </p:cNvSpPr>
          <p:nvPr/>
        </p:nvSpPr>
        <p:spPr bwMode="auto">
          <a:xfrm>
            <a:off x="827088" y="3078163"/>
            <a:ext cx="347662" cy="3446462"/>
          </a:xfrm>
          <a:prstGeom prst="rect">
            <a:avLst/>
          </a:prstGeom>
          <a:gradFill rotWithShape="1">
            <a:gsLst>
              <a:gs pos="0">
                <a:srgbClr val="FFFF99">
                  <a:gamma/>
                  <a:shade val="46275"/>
                  <a:invGamma/>
                </a:srgbClr>
              </a:gs>
              <a:gs pos="50000">
                <a:srgbClr val="FFFF99"/>
              </a:gs>
              <a:gs pos="100000">
                <a:srgbClr val="FFFF99">
                  <a:gamma/>
                  <a:shade val="46275"/>
                  <a:invGamma/>
                </a:srgbClr>
              </a:gs>
            </a:gsLst>
            <a:lin ang="2700000" scaled="1"/>
          </a:gradFill>
          <a:ln w="9525">
            <a:solidFill>
              <a:srgbClr val="000000"/>
            </a:solidFill>
            <a:miter lim="800000"/>
            <a:headEnd/>
            <a:tailEnd/>
          </a:ln>
          <a:effectLst>
            <a:outerShdw dist="107763" dir="18900000" algn="ctr" rotWithShape="0">
              <a:srgbClr val="808080"/>
            </a:outerShdw>
          </a:effectLst>
        </p:spPr>
        <p:txBody>
          <a:bodyPr/>
          <a:lstStyle/>
          <a:p>
            <a:pPr algn="ctr"/>
            <a:r>
              <a:rPr lang="es-ES" sz="2000"/>
              <a:t>Proveedores</a:t>
            </a:r>
          </a:p>
        </p:txBody>
      </p:sp>
      <p:sp>
        <p:nvSpPr>
          <p:cNvPr id="34824" name="AutoShape 8"/>
          <p:cNvSpPr>
            <a:spLocks noChangeArrowheads="1"/>
          </p:cNvSpPr>
          <p:nvPr/>
        </p:nvSpPr>
        <p:spPr bwMode="auto">
          <a:xfrm>
            <a:off x="8027988" y="3006725"/>
            <a:ext cx="360362" cy="3457575"/>
          </a:xfrm>
          <a:prstGeom prst="flowChartProcess">
            <a:avLst/>
          </a:prstGeom>
          <a:gradFill rotWithShape="1">
            <a:gsLst>
              <a:gs pos="0">
                <a:srgbClr val="FFFF99">
                  <a:gamma/>
                  <a:shade val="46275"/>
                  <a:invGamma/>
                </a:srgbClr>
              </a:gs>
              <a:gs pos="50000">
                <a:srgbClr val="FFFF99"/>
              </a:gs>
              <a:gs pos="100000">
                <a:srgbClr val="FFFF99">
                  <a:gamma/>
                  <a:shade val="46275"/>
                  <a:invGamma/>
                </a:srgbClr>
              </a:gs>
            </a:gsLst>
            <a:lin ang="2700000" scaled="1"/>
          </a:gradFill>
          <a:ln w="9525" algn="ctr">
            <a:solidFill>
              <a:srgbClr val="000000"/>
            </a:solidFill>
            <a:miter lim="800000"/>
            <a:headEnd/>
            <a:tailEnd/>
          </a:ln>
          <a:effectLst>
            <a:outerShdw dist="107763" dir="18900000" algn="ctr" rotWithShape="0">
              <a:srgbClr val="808080"/>
            </a:outerShdw>
          </a:effectLst>
        </p:spPr>
        <p:txBody>
          <a:bodyPr/>
          <a:lstStyle/>
          <a:p>
            <a:pPr algn="ctr"/>
            <a:endParaRPr lang="es-ES" sz="2000"/>
          </a:p>
          <a:p>
            <a:pPr algn="ctr"/>
            <a:r>
              <a:rPr lang="es-ES" sz="2000"/>
              <a:t>Cl  i entes</a:t>
            </a:r>
          </a:p>
        </p:txBody>
      </p:sp>
      <p:grpSp>
        <p:nvGrpSpPr>
          <p:cNvPr id="34840" name="Group 24"/>
          <p:cNvGrpSpPr>
            <a:grpSpLocks/>
          </p:cNvGrpSpPr>
          <p:nvPr/>
        </p:nvGrpSpPr>
        <p:grpSpPr bwMode="auto">
          <a:xfrm>
            <a:off x="1474788" y="3151188"/>
            <a:ext cx="2160587" cy="1328737"/>
            <a:chOff x="929" y="1985"/>
            <a:chExt cx="1361" cy="837"/>
          </a:xfrm>
        </p:grpSpPr>
        <p:sp>
          <p:nvSpPr>
            <p:cNvPr id="34826" name="AutoShape 10"/>
            <p:cNvSpPr>
              <a:spLocks noChangeArrowheads="1"/>
            </p:cNvSpPr>
            <p:nvPr/>
          </p:nvSpPr>
          <p:spPr bwMode="auto">
            <a:xfrm>
              <a:off x="929" y="1985"/>
              <a:ext cx="1361" cy="837"/>
            </a:xfrm>
            <a:prstGeom prst="chevron">
              <a:avLst>
                <a:gd name="adj" fmla="val 17089"/>
              </a:avLst>
            </a:prstGeom>
            <a:gradFill rotWithShape="1">
              <a:gsLst>
                <a:gs pos="0">
                  <a:srgbClr val="FFCC00">
                    <a:gamma/>
                    <a:shade val="46275"/>
                    <a:invGamma/>
                  </a:srgbClr>
                </a:gs>
                <a:gs pos="50000">
                  <a:srgbClr val="FFCC00"/>
                </a:gs>
                <a:gs pos="100000">
                  <a:srgbClr val="FFCC00">
                    <a:gamma/>
                    <a:shade val="46275"/>
                    <a:invGamma/>
                  </a:srgbClr>
                </a:gs>
              </a:gsLst>
              <a:lin ang="2700000" scaled="1"/>
            </a:gradFill>
            <a:ln w="9525" algn="ctr">
              <a:solidFill>
                <a:srgbClr val="000000"/>
              </a:solidFill>
              <a:miter lim="800000"/>
              <a:headEnd/>
              <a:tailEnd/>
            </a:ln>
            <a:effectLst>
              <a:outerShdw dist="107763" dir="18900000" algn="ctr" rotWithShape="0">
                <a:srgbClr val="808080"/>
              </a:outerShdw>
            </a:effectLst>
          </p:spPr>
          <p:txBody>
            <a:bodyPr/>
            <a:lstStyle/>
            <a:p>
              <a:pPr algn="ctr"/>
              <a:endParaRPr lang="es-ES" sz="2000"/>
            </a:p>
          </p:txBody>
        </p:sp>
        <p:sp>
          <p:nvSpPr>
            <p:cNvPr id="34827" name="Text Box 11"/>
            <p:cNvSpPr txBox="1">
              <a:spLocks noChangeArrowheads="1"/>
            </p:cNvSpPr>
            <p:nvPr/>
          </p:nvSpPr>
          <p:spPr bwMode="auto">
            <a:xfrm>
              <a:off x="930" y="2076"/>
              <a:ext cx="1315" cy="656"/>
            </a:xfrm>
            <a:prstGeom prst="rect">
              <a:avLst/>
            </a:prstGeom>
            <a:noFill/>
            <a:ln w="9525">
              <a:noFill/>
              <a:miter lim="800000"/>
              <a:headEnd/>
              <a:tailEnd/>
            </a:ln>
          </p:spPr>
          <p:txBody>
            <a:bodyPr/>
            <a:lstStyle/>
            <a:p>
              <a:pPr algn="ctr"/>
              <a:r>
                <a:rPr lang="es-ES" sz="2000"/>
                <a:t>Recepción                y almacenamiento</a:t>
              </a:r>
            </a:p>
          </p:txBody>
        </p:sp>
      </p:grpSp>
      <p:grpSp>
        <p:nvGrpSpPr>
          <p:cNvPr id="34841" name="Group 25"/>
          <p:cNvGrpSpPr>
            <a:grpSpLocks/>
          </p:cNvGrpSpPr>
          <p:nvPr/>
        </p:nvGrpSpPr>
        <p:grpSpPr bwMode="auto">
          <a:xfrm>
            <a:off x="3562350" y="3151188"/>
            <a:ext cx="2162175" cy="1328737"/>
            <a:chOff x="2244" y="1985"/>
            <a:chExt cx="1362" cy="837"/>
          </a:xfrm>
        </p:grpSpPr>
        <p:sp>
          <p:nvSpPr>
            <p:cNvPr id="34832" name="AutoShape 16"/>
            <p:cNvSpPr>
              <a:spLocks noChangeArrowheads="1"/>
            </p:cNvSpPr>
            <p:nvPr/>
          </p:nvSpPr>
          <p:spPr bwMode="auto">
            <a:xfrm>
              <a:off x="2244" y="1985"/>
              <a:ext cx="1361" cy="837"/>
            </a:xfrm>
            <a:prstGeom prst="chevron">
              <a:avLst>
                <a:gd name="adj" fmla="val 17089"/>
              </a:avLst>
            </a:prstGeom>
            <a:gradFill rotWithShape="1">
              <a:gsLst>
                <a:gs pos="0">
                  <a:srgbClr val="FFCC00">
                    <a:gamma/>
                    <a:shade val="46275"/>
                    <a:invGamma/>
                  </a:srgbClr>
                </a:gs>
                <a:gs pos="50000">
                  <a:srgbClr val="FFCC00"/>
                </a:gs>
                <a:gs pos="100000">
                  <a:srgbClr val="FFCC00">
                    <a:gamma/>
                    <a:shade val="46275"/>
                    <a:invGamma/>
                  </a:srgbClr>
                </a:gs>
              </a:gsLst>
              <a:lin ang="2700000" scaled="1"/>
            </a:gradFill>
            <a:ln w="9525" algn="ctr">
              <a:solidFill>
                <a:srgbClr val="000000"/>
              </a:solidFill>
              <a:miter lim="800000"/>
              <a:headEnd/>
              <a:tailEnd/>
            </a:ln>
            <a:effectLst>
              <a:outerShdw dist="107763" dir="18900000" algn="ctr" rotWithShape="0">
                <a:srgbClr val="808080"/>
              </a:outerShdw>
            </a:effectLst>
          </p:spPr>
          <p:txBody>
            <a:bodyPr/>
            <a:lstStyle/>
            <a:p>
              <a:pPr algn="ctr"/>
              <a:endParaRPr lang="es-ES" sz="2000"/>
            </a:p>
          </p:txBody>
        </p:sp>
        <p:sp>
          <p:nvSpPr>
            <p:cNvPr id="34830" name="Text Box 14"/>
            <p:cNvSpPr txBox="1">
              <a:spLocks noChangeArrowheads="1"/>
            </p:cNvSpPr>
            <p:nvPr/>
          </p:nvSpPr>
          <p:spPr bwMode="auto">
            <a:xfrm>
              <a:off x="2245" y="2076"/>
              <a:ext cx="1361" cy="544"/>
            </a:xfrm>
            <a:prstGeom prst="rect">
              <a:avLst/>
            </a:prstGeom>
            <a:noFill/>
            <a:ln w="9525">
              <a:noFill/>
              <a:miter lim="800000"/>
              <a:headEnd/>
              <a:tailEnd/>
            </a:ln>
          </p:spPr>
          <p:txBody>
            <a:bodyPr/>
            <a:lstStyle/>
            <a:p>
              <a:pPr algn="ctr"/>
              <a:r>
                <a:rPr lang="es-ES" sz="2000"/>
                <a:t>Consolidación </a:t>
              </a:r>
            </a:p>
            <a:p>
              <a:pPr algn="ctr"/>
              <a:r>
                <a:rPr lang="es-ES" sz="2000"/>
                <a:t>de</a:t>
              </a:r>
            </a:p>
            <a:p>
              <a:pPr algn="ctr"/>
              <a:r>
                <a:rPr lang="es-ES" sz="2000"/>
                <a:t>pedidos</a:t>
              </a:r>
            </a:p>
          </p:txBody>
        </p:sp>
      </p:grpSp>
      <p:grpSp>
        <p:nvGrpSpPr>
          <p:cNvPr id="34842" name="Group 26"/>
          <p:cNvGrpSpPr>
            <a:grpSpLocks/>
          </p:cNvGrpSpPr>
          <p:nvPr/>
        </p:nvGrpSpPr>
        <p:grpSpPr bwMode="auto">
          <a:xfrm>
            <a:off x="5651500" y="3151188"/>
            <a:ext cx="2160588" cy="1328737"/>
            <a:chOff x="3560" y="1985"/>
            <a:chExt cx="1361" cy="837"/>
          </a:xfrm>
        </p:grpSpPr>
        <p:sp>
          <p:nvSpPr>
            <p:cNvPr id="34833" name="AutoShape 17"/>
            <p:cNvSpPr>
              <a:spLocks noChangeArrowheads="1"/>
            </p:cNvSpPr>
            <p:nvPr/>
          </p:nvSpPr>
          <p:spPr bwMode="auto">
            <a:xfrm>
              <a:off x="3560" y="1985"/>
              <a:ext cx="1361" cy="837"/>
            </a:xfrm>
            <a:prstGeom prst="chevron">
              <a:avLst>
                <a:gd name="adj" fmla="val 17089"/>
              </a:avLst>
            </a:prstGeom>
            <a:gradFill rotWithShape="1">
              <a:gsLst>
                <a:gs pos="0">
                  <a:srgbClr val="FFCC00">
                    <a:gamma/>
                    <a:shade val="46275"/>
                    <a:invGamma/>
                  </a:srgbClr>
                </a:gs>
                <a:gs pos="50000">
                  <a:srgbClr val="FFCC00"/>
                </a:gs>
                <a:gs pos="100000">
                  <a:srgbClr val="FFCC00">
                    <a:gamma/>
                    <a:shade val="46275"/>
                    <a:invGamma/>
                  </a:srgbClr>
                </a:gs>
              </a:gsLst>
              <a:lin ang="2700000" scaled="1"/>
            </a:gradFill>
            <a:ln w="9525" algn="ctr">
              <a:solidFill>
                <a:srgbClr val="000000"/>
              </a:solidFill>
              <a:miter lim="800000"/>
              <a:headEnd/>
              <a:tailEnd/>
            </a:ln>
            <a:effectLst>
              <a:outerShdw dist="107763" dir="18900000" algn="ctr" rotWithShape="0">
                <a:srgbClr val="808080"/>
              </a:outerShdw>
            </a:effectLst>
          </p:spPr>
          <p:txBody>
            <a:bodyPr/>
            <a:lstStyle/>
            <a:p>
              <a:pPr algn="ctr"/>
              <a:endParaRPr lang="es-ES" sz="2000"/>
            </a:p>
          </p:txBody>
        </p:sp>
        <p:sp>
          <p:nvSpPr>
            <p:cNvPr id="34831" name="Text Box 15"/>
            <p:cNvSpPr txBox="1">
              <a:spLocks noChangeArrowheads="1"/>
            </p:cNvSpPr>
            <p:nvPr/>
          </p:nvSpPr>
          <p:spPr bwMode="auto">
            <a:xfrm>
              <a:off x="3651" y="2076"/>
              <a:ext cx="1089" cy="635"/>
            </a:xfrm>
            <a:prstGeom prst="rect">
              <a:avLst/>
            </a:prstGeom>
            <a:noFill/>
            <a:ln w="9525">
              <a:noFill/>
              <a:miter lim="800000"/>
              <a:headEnd/>
              <a:tailEnd/>
            </a:ln>
          </p:spPr>
          <p:txBody>
            <a:bodyPr/>
            <a:lstStyle/>
            <a:p>
              <a:pPr algn="ctr"/>
              <a:r>
                <a:rPr lang="es-ES" sz="2000"/>
                <a:t>Despacho    a        clientes</a:t>
              </a:r>
            </a:p>
          </p:txBody>
        </p:sp>
      </p:grpSp>
      <p:sp>
        <p:nvSpPr>
          <p:cNvPr id="34835" name="Text Box 19"/>
          <p:cNvSpPr txBox="1">
            <a:spLocks noChangeArrowheads="1"/>
          </p:cNvSpPr>
          <p:nvPr/>
        </p:nvSpPr>
        <p:spPr bwMode="auto">
          <a:xfrm rot="21600000">
            <a:off x="468313" y="1622425"/>
            <a:ext cx="2447925" cy="366713"/>
          </a:xfrm>
          <a:prstGeom prst="rect">
            <a:avLst/>
          </a:prstGeom>
          <a:solidFill>
            <a:srgbClr val="FF9900"/>
          </a:solidFill>
          <a:ln w="9525" algn="ctr">
            <a:solidFill>
              <a:schemeClr val="tx1"/>
            </a:solidFill>
            <a:miter lim="800000"/>
            <a:headEnd/>
            <a:tailEnd/>
          </a:ln>
          <a:effectLst/>
        </p:spPr>
        <p:txBody>
          <a:bodyPr wrap="none" anchor="ctr"/>
          <a:lstStyle/>
          <a:p>
            <a:pPr>
              <a:spcBef>
                <a:spcPct val="50000"/>
              </a:spcBef>
            </a:pPr>
            <a:r>
              <a:rPr lang="es-ES" b="1">
                <a:effectLst>
                  <a:outerShdw blurRad="38100" dist="38100" dir="2700000" algn="tl">
                    <a:srgbClr val="FFFFFF"/>
                  </a:outerShdw>
                </a:effectLst>
              </a:rPr>
              <a:t>Política de calidad:</a:t>
            </a:r>
          </a:p>
        </p:txBody>
      </p:sp>
      <p:sp>
        <p:nvSpPr>
          <p:cNvPr id="34838" name="Text Box 22"/>
          <p:cNvSpPr txBox="1">
            <a:spLocks noChangeArrowheads="1"/>
          </p:cNvSpPr>
          <p:nvPr/>
        </p:nvSpPr>
        <p:spPr bwMode="auto">
          <a:xfrm>
            <a:off x="468313" y="1989138"/>
            <a:ext cx="8207375" cy="719137"/>
          </a:xfrm>
          <a:prstGeom prst="rect">
            <a:avLst/>
          </a:prstGeom>
          <a:solidFill>
            <a:schemeClr val="accent1"/>
          </a:solidFill>
          <a:ln w="9525" algn="ctr">
            <a:solidFill>
              <a:schemeClr val="tx1"/>
            </a:solidFill>
            <a:miter lim="800000"/>
            <a:headEnd/>
            <a:tailEnd/>
          </a:ln>
          <a:effectLst/>
        </p:spPr>
        <p:txBody>
          <a:bodyPr anchor="ctr"/>
          <a:lstStyle/>
          <a:p>
            <a:pPr algn="just"/>
            <a:r>
              <a:rPr lang="es-ES_tradnl" sz="1600" i="1"/>
              <a:t>“La misión de la operación es entregar los productos en buen estado y en la cantidad exacta que piden los clientes, en el lugar y momento en que lo requieran, a un costo competitivo”</a:t>
            </a:r>
            <a:endParaRPr lang="es-ES" sz="1600" i="1"/>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835"/>
                                        </p:tgtEl>
                                        <p:attrNameLst>
                                          <p:attrName>style.visibility</p:attrName>
                                        </p:attrNameLst>
                                      </p:cBhvr>
                                      <p:to>
                                        <p:strVal val="visible"/>
                                      </p:to>
                                    </p:set>
                                    <p:animEffect transition="in" filter="box(in)">
                                      <p:cBhvr>
                                        <p:cTn id="7" dur="500"/>
                                        <p:tgtEl>
                                          <p:spTgt spid="34835"/>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4838"/>
                                        </p:tgtEl>
                                        <p:attrNameLst>
                                          <p:attrName>style.visibility</p:attrName>
                                        </p:attrNameLst>
                                      </p:cBhvr>
                                      <p:to>
                                        <p:strVal val="visible"/>
                                      </p:to>
                                    </p:set>
                                    <p:animEffect transition="in" filter="box(in)">
                                      <p:cBhvr>
                                        <p:cTn id="10" dur="500"/>
                                        <p:tgtEl>
                                          <p:spTgt spid="34838"/>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34823"/>
                                        </p:tgtEl>
                                        <p:attrNameLst>
                                          <p:attrName>style.visibility</p:attrName>
                                        </p:attrNameLst>
                                      </p:cBhvr>
                                      <p:to>
                                        <p:strVal val="visible"/>
                                      </p:to>
                                    </p:set>
                                    <p:animEffect transition="in" filter="box(in)">
                                      <p:cBhvr>
                                        <p:cTn id="15" dur="500"/>
                                        <p:tgtEl>
                                          <p:spTgt spid="34823"/>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4824"/>
                                        </p:tgtEl>
                                        <p:attrNameLst>
                                          <p:attrName>style.visibility</p:attrName>
                                        </p:attrNameLst>
                                      </p:cBhvr>
                                      <p:to>
                                        <p:strVal val="visible"/>
                                      </p:to>
                                    </p:set>
                                    <p:animEffect transition="in" filter="box(in)">
                                      <p:cBhvr>
                                        <p:cTn id="18" dur="500"/>
                                        <p:tgtEl>
                                          <p:spTgt spid="34824"/>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34840"/>
                                        </p:tgtEl>
                                        <p:attrNameLst>
                                          <p:attrName>style.visibility</p:attrName>
                                        </p:attrNameLst>
                                      </p:cBhvr>
                                      <p:to>
                                        <p:strVal val="visible"/>
                                      </p:to>
                                    </p:set>
                                    <p:animEffect transition="in" filter="box(in)">
                                      <p:cBhvr>
                                        <p:cTn id="23" dur="500"/>
                                        <p:tgtEl>
                                          <p:spTgt spid="34840"/>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34841"/>
                                        </p:tgtEl>
                                        <p:attrNameLst>
                                          <p:attrName>style.visibility</p:attrName>
                                        </p:attrNameLst>
                                      </p:cBhvr>
                                      <p:to>
                                        <p:strVal val="visible"/>
                                      </p:to>
                                    </p:set>
                                    <p:animEffect transition="in" filter="box(in)">
                                      <p:cBhvr>
                                        <p:cTn id="28" dur="500"/>
                                        <p:tgtEl>
                                          <p:spTgt spid="34841"/>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34842"/>
                                        </p:tgtEl>
                                        <p:attrNameLst>
                                          <p:attrName>style.visibility</p:attrName>
                                        </p:attrNameLst>
                                      </p:cBhvr>
                                      <p:to>
                                        <p:strVal val="visible"/>
                                      </p:to>
                                    </p:set>
                                    <p:animEffect transition="in" filter="box(in)">
                                      <p:cBhvr>
                                        <p:cTn id="33" dur="500"/>
                                        <p:tgtEl>
                                          <p:spTgt spid="34842"/>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34822"/>
                                        </p:tgtEl>
                                        <p:attrNameLst>
                                          <p:attrName>style.visibility</p:attrName>
                                        </p:attrNameLst>
                                      </p:cBhvr>
                                      <p:to>
                                        <p:strVal val="visible"/>
                                      </p:to>
                                    </p:set>
                                    <p:animEffect transition="in" filter="box(in)">
                                      <p:cBhvr>
                                        <p:cTn id="38" dur="500"/>
                                        <p:tgtEl>
                                          <p:spTgt spid="348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2" grpId="0" animBg="1"/>
      <p:bldP spid="34823" grpId="0" animBg="1"/>
      <p:bldP spid="34824" grpId="0" animBg="1"/>
      <p:bldP spid="34835" grpId="0" animBg="1"/>
      <p:bldP spid="3483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372225" y="260350"/>
            <a:ext cx="2447925" cy="1071563"/>
          </a:xfrm>
        </p:spPr>
        <p:txBody>
          <a:bodyPr/>
          <a:lstStyle/>
          <a:p>
            <a:pPr marL="182563" indent="-182563" algn="r">
              <a:buFontTx/>
              <a:buAutoNum type="arabicPeriod" startAt="4"/>
            </a:pPr>
            <a:r>
              <a:rPr lang="es-ES" sz="1000" b="1" u="sng"/>
              <a:t>DISEÑO DE LOS PROCEDIMIENTOS </a:t>
            </a:r>
            <a:r>
              <a:rPr lang="es-ES" sz="1000"/>
              <a:t/>
            </a:r>
            <a:br>
              <a:rPr lang="es-ES" sz="1000"/>
            </a:br>
            <a:r>
              <a:rPr lang="es-ES" sz="1000"/>
              <a:t>Cadena de valor</a:t>
            </a:r>
            <a:r>
              <a:rPr lang="es-ES" sz="1000" b="1">
                <a:effectLst>
                  <a:outerShdw blurRad="38100" dist="38100" dir="2700000" algn="tl">
                    <a:srgbClr val="C0C0C0"/>
                  </a:outerShdw>
                </a:effectLst>
              </a:rPr>
              <a:t/>
            </a:r>
            <a:br>
              <a:rPr lang="es-ES" sz="1000" b="1">
                <a:effectLst>
                  <a:outerShdw blurRad="38100" dist="38100" dir="2700000" algn="tl">
                    <a:srgbClr val="C0C0C0"/>
                  </a:outerShdw>
                </a:effectLst>
              </a:rPr>
            </a:br>
            <a:r>
              <a:rPr lang="es-ES" sz="1000" b="1">
                <a:effectLst>
                  <a:outerShdw blurRad="38100" dist="38100" dir="2700000" algn="tl">
                    <a:srgbClr val="C0C0C0"/>
                  </a:outerShdw>
                </a:effectLst>
              </a:rPr>
              <a:t>Procedimientos</a:t>
            </a:r>
            <a:br>
              <a:rPr lang="es-ES" sz="1000" b="1">
                <a:effectLst>
                  <a:outerShdw blurRad="38100" dist="38100" dir="2700000" algn="tl">
                    <a:srgbClr val="C0C0C0"/>
                  </a:outerShdw>
                </a:effectLst>
              </a:rPr>
            </a:br>
            <a:r>
              <a:rPr lang="es-ES" sz="1000"/>
              <a:t>Recursos necesarios</a:t>
            </a:r>
            <a:br>
              <a:rPr lang="es-ES" sz="1000"/>
            </a:br>
            <a:r>
              <a:rPr lang="es-ES" sz="1000"/>
              <a:t>Beneficios esperados</a:t>
            </a:r>
            <a:endParaRPr lang="es-ES" sz="1000" b="1">
              <a:effectLst>
                <a:outerShdw blurRad="38100" dist="38100" dir="2700000" algn="tl">
                  <a:srgbClr val="C0C0C0"/>
                </a:outerShdw>
              </a:effectLst>
            </a:endParaRPr>
          </a:p>
        </p:txBody>
      </p:sp>
      <p:sp>
        <p:nvSpPr>
          <p:cNvPr id="35844"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Procedimientos operativos</a:t>
            </a:r>
          </a:p>
        </p:txBody>
      </p:sp>
      <p:sp>
        <p:nvSpPr>
          <p:cNvPr id="35845"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35846" name="Text Box 6"/>
          <p:cNvSpPr txBox="1">
            <a:spLocks noChangeArrowheads="1"/>
          </p:cNvSpPr>
          <p:nvPr/>
        </p:nvSpPr>
        <p:spPr bwMode="auto">
          <a:xfrm rot="21600000">
            <a:off x="468313" y="1622425"/>
            <a:ext cx="8207375" cy="366713"/>
          </a:xfrm>
          <a:prstGeom prst="rect">
            <a:avLst/>
          </a:prstGeom>
          <a:solidFill>
            <a:srgbClr val="FF9900"/>
          </a:solidFill>
          <a:ln w="9525" algn="ctr">
            <a:solidFill>
              <a:schemeClr val="tx1"/>
            </a:solidFill>
            <a:miter lim="800000"/>
            <a:headEnd/>
            <a:tailEnd/>
          </a:ln>
          <a:effectLst/>
        </p:spPr>
        <p:txBody>
          <a:bodyPr wrap="none" anchor="ctr"/>
          <a:lstStyle/>
          <a:p>
            <a:pPr>
              <a:spcBef>
                <a:spcPct val="50000"/>
              </a:spcBef>
            </a:pPr>
            <a:r>
              <a:rPr lang="es-ES" b="1">
                <a:effectLst>
                  <a:outerShdw blurRad="38100" dist="38100" dir="2700000" algn="tl">
                    <a:srgbClr val="FFFFFF"/>
                  </a:outerShdw>
                </a:effectLst>
              </a:rPr>
              <a:t>1. RECEPCION </a:t>
            </a:r>
            <a:r>
              <a:rPr lang="es-ES">
                <a:effectLst>
                  <a:outerShdw blurRad="38100" dist="38100" dir="2700000" algn="tl">
                    <a:srgbClr val="FFFFFF"/>
                  </a:outerShdw>
                </a:effectLst>
              </a:rPr>
              <a:t>Y ALMACENAMIENTO:</a:t>
            </a:r>
          </a:p>
        </p:txBody>
      </p:sp>
      <p:grpSp>
        <p:nvGrpSpPr>
          <p:cNvPr id="72082" name="Group 2450"/>
          <p:cNvGrpSpPr>
            <a:grpSpLocks/>
          </p:cNvGrpSpPr>
          <p:nvPr/>
        </p:nvGrpSpPr>
        <p:grpSpPr bwMode="auto">
          <a:xfrm>
            <a:off x="5292725" y="2276475"/>
            <a:ext cx="3384550" cy="3889375"/>
            <a:chOff x="282" y="2341"/>
            <a:chExt cx="1464" cy="1728"/>
          </a:xfrm>
        </p:grpSpPr>
        <p:grpSp>
          <p:nvGrpSpPr>
            <p:cNvPr id="72081" name="Group 2449"/>
            <p:cNvGrpSpPr>
              <a:grpSpLocks/>
            </p:cNvGrpSpPr>
            <p:nvPr/>
          </p:nvGrpSpPr>
          <p:grpSpPr bwMode="auto">
            <a:xfrm>
              <a:off x="282" y="2341"/>
              <a:ext cx="1464" cy="1728"/>
              <a:chOff x="657" y="2341"/>
              <a:chExt cx="1464" cy="1728"/>
            </a:xfrm>
          </p:grpSpPr>
          <p:pic>
            <p:nvPicPr>
              <p:cNvPr id="72072" name="Picture 2440"/>
              <p:cNvPicPr>
                <a:picLocks noChangeAspect="1" noChangeArrowheads="1"/>
              </p:cNvPicPr>
              <p:nvPr/>
            </p:nvPicPr>
            <p:blipFill>
              <a:blip r:embed="rId2"/>
              <a:srcRect/>
              <a:stretch>
                <a:fillRect/>
              </a:stretch>
            </p:blipFill>
            <p:spPr bwMode="auto">
              <a:xfrm>
                <a:off x="657" y="2341"/>
                <a:ext cx="1464" cy="1728"/>
              </a:xfrm>
              <a:prstGeom prst="rect">
                <a:avLst/>
              </a:prstGeom>
              <a:noFill/>
            </p:spPr>
          </p:pic>
          <p:sp>
            <p:nvSpPr>
              <p:cNvPr id="72073" name="Rectangle 2441" descr="Papiro"/>
              <p:cNvSpPr>
                <a:spLocks noChangeArrowheads="1"/>
              </p:cNvSpPr>
              <p:nvPr/>
            </p:nvSpPr>
            <p:spPr bwMode="auto">
              <a:xfrm>
                <a:off x="1101" y="3571"/>
                <a:ext cx="324" cy="90"/>
              </a:xfrm>
              <a:prstGeom prst="rect">
                <a:avLst/>
              </a:prstGeom>
              <a:blipFill dpi="0" rotWithShape="1">
                <a:blip r:embed="rId3"/>
                <a:srcRect/>
                <a:tile tx="0" ty="0" sx="100000" sy="100000" flip="none" algn="tl"/>
              </a:blipFill>
              <a:ln w="9525">
                <a:solidFill>
                  <a:srgbClr val="000000"/>
                </a:solidFill>
                <a:miter lim="800000"/>
                <a:headEnd/>
                <a:tailEnd/>
              </a:ln>
            </p:spPr>
            <p:txBody>
              <a:bodyPr/>
              <a:lstStyle/>
              <a:p>
                <a:endParaRPr lang="es-ES"/>
              </a:p>
            </p:txBody>
          </p:sp>
          <p:sp>
            <p:nvSpPr>
              <p:cNvPr id="72074" name="Rectangle 2442" descr="Papiro"/>
              <p:cNvSpPr>
                <a:spLocks noChangeArrowheads="1"/>
              </p:cNvSpPr>
              <p:nvPr/>
            </p:nvSpPr>
            <p:spPr bwMode="auto">
              <a:xfrm>
                <a:off x="1293" y="2923"/>
                <a:ext cx="144" cy="204"/>
              </a:xfrm>
              <a:prstGeom prst="rect">
                <a:avLst/>
              </a:prstGeom>
              <a:blipFill dpi="0" rotWithShape="1">
                <a:blip r:embed="rId3"/>
                <a:srcRect/>
                <a:tile tx="0" ty="0" sx="100000" sy="100000" flip="none" algn="tl"/>
              </a:blipFill>
              <a:ln w="9525" algn="ctr">
                <a:solidFill>
                  <a:srgbClr val="000000"/>
                </a:solidFill>
                <a:miter lim="800000"/>
                <a:headEnd/>
                <a:tailEnd/>
              </a:ln>
              <a:effectLst/>
            </p:spPr>
            <p:txBody>
              <a:bodyPr/>
              <a:lstStyle/>
              <a:p>
                <a:endParaRPr lang="es-ES"/>
              </a:p>
            </p:txBody>
          </p:sp>
        </p:grpSp>
        <p:sp>
          <p:nvSpPr>
            <p:cNvPr id="72075" name="Line 2443"/>
            <p:cNvSpPr>
              <a:spLocks noChangeShapeType="1"/>
            </p:cNvSpPr>
            <p:nvPr/>
          </p:nvSpPr>
          <p:spPr bwMode="auto">
            <a:xfrm>
              <a:off x="639" y="2851"/>
              <a:ext cx="0" cy="420"/>
            </a:xfrm>
            <a:prstGeom prst="line">
              <a:avLst/>
            </a:prstGeom>
            <a:noFill/>
            <a:ln w="12700">
              <a:solidFill>
                <a:srgbClr val="FF0000"/>
              </a:solidFill>
              <a:round/>
              <a:headEnd type="oval" w="sm" len="sm"/>
              <a:tailEnd type="triangle" w="sm" len="sm"/>
            </a:ln>
          </p:spPr>
          <p:txBody>
            <a:bodyPr/>
            <a:lstStyle/>
            <a:p>
              <a:endParaRPr lang="es-ES"/>
            </a:p>
          </p:txBody>
        </p:sp>
        <p:sp>
          <p:nvSpPr>
            <p:cNvPr id="72076" name="Line 2444"/>
            <p:cNvSpPr>
              <a:spLocks noChangeShapeType="1"/>
            </p:cNvSpPr>
            <p:nvPr/>
          </p:nvSpPr>
          <p:spPr bwMode="auto">
            <a:xfrm>
              <a:off x="639" y="3187"/>
              <a:ext cx="336" cy="0"/>
            </a:xfrm>
            <a:prstGeom prst="line">
              <a:avLst/>
            </a:prstGeom>
            <a:noFill/>
            <a:ln w="12700">
              <a:solidFill>
                <a:srgbClr val="FF0000"/>
              </a:solidFill>
              <a:round/>
              <a:headEnd/>
              <a:tailEnd type="triangle" w="sm" len="sm"/>
            </a:ln>
          </p:spPr>
          <p:txBody>
            <a:bodyPr/>
            <a:lstStyle/>
            <a:p>
              <a:endParaRPr lang="es-ES"/>
            </a:p>
          </p:txBody>
        </p:sp>
        <p:sp>
          <p:nvSpPr>
            <p:cNvPr id="72077" name="Line 2445"/>
            <p:cNvSpPr>
              <a:spLocks noChangeShapeType="1"/>
            </p:cNvSpPr>
            <p:nvPr/>
          </p:nvSpPr>
          <p:spPr bwMode="auto">
            <a:xfrm flipH="1">
              <a:off x="567" y="3271"/>
              <a:ext cx="72" cy="78"/>
            </a:xfrm>
            <a:prstGeom prst="line">
              <a:avLst/>
            </a:prstGeom>
            <a:noFill/>
            <a:ln w="12700">
              <a:solidFill>
                <a:srgbClr val="FF0000"/>
              </a:solidFill>
              <a:round/>
              <a:headEnd/>
              <a:tailEnd type="triangle" w="sm" len="sm"/>
            </a:ln>
          </p:spPr>
          <p:txBody>
            <a:bodyPr/>
            <a:lstStyle/>
            <a:p>
              <a:endParaRPr lang="es-ES"/>
            </a:p>
          </p:txBody>
        </p:sp>
        <p:sp>
          <p:nvSpPr>
            <p:cNvPr id="72078" name="Line 2446"/>
            <p:cNvSpPr>
              <a:spLocks noChangeShapeType="1"/>
            </p:cNvSpPr>
            <p:nvPr/>
          </p:nvSpPr>
          <p:spPr bwMode="auto">
            <a:xfrm flipH="1">
              <a:off x="555" y="3355"/>
              <a:ext cx="12" cy="222"/>
            </a:xfrm>
            <a:prstGeom prst="line">
              <a:avLst/>
            </a:prstGeom>
            <a:noFill/>
            <a:ln w="12700">
              <a:solidFill>
                <a:srgbClr val="FF0000"/>
              </a:solidFill>
              <a:round/>
              <a:headEnd/>
              <a:tailEnd type="triangle" w="sm" len="sm"/>
            </a:ln>
          </p:spPr>
          <p:txBody>
            <a:bodyPr/>
            <a:lstStyle/>
            <a:p>
              <a:endParaRPr lang="es-ES"/>
            </a:p>
          </p:txBody>
        </p:sp>
        <p:sp>
          <p:nvSpPr>
            <p:cNvPr id="72079" name="Line 2447"/>
            <p:cNvSpPr>
              <a:spLocks noChangeShapeType="1"/>
            </p:cNvSpPr>
            <p:nvPr/>
          </p:nvSpPr>
          <p:spPr bwMode="auto">
            <a:xfrm>
              <a:off x="561" y="3577"/>
              <a:ext cx="132" cy="0"/>
            </a:xfrm>
            <a:prstGeom prst="line">
              <a:avLst/>
            </a:prstGeom>
            <a:noFill/>
            <a:ln w="12700">
              <a:solidFill>
                <a:srgbClr val="FF0000"/>
              </a:solidFill>
              <a:round/>
              <a:headEnd/>
              <a:tailEnd type="triangle" w="sm" len="sm"/>
            </a:ln>
          </p:spPr>
          <p:txBody>
            <a:bodyPr/>
            <a:lstStyle/>
            <a:p>
              <a:endParaRPr lang="es-ES"/>
            </a:p>
          </p:txBody>
        </p:sp>
        <p:sp>
          <p:nvSpPr>
            <p:cNvPr id="72080" name="Line 2448"/>
            <p:cNvSpPr>
              <a:spLocks noChangeShapeType="1"/>
            </p:cNvSpPr>
            <p:nvPr/>
          </p:nvSpPr>
          <p:spPr bwMode="auto">
            <a:xfrm flipV="1">
              <a:off x="975" y="3109"/>
              <a:ext cx="0" cy="78"/>
            </a:xfrm>
            <a:prstGeom prst="line">
              <a:avLst/>
            </a:prstGeom>
            <a:noFill/>
            <a:ln w="12700">
              <a:solidFill>
                <a:srgbClr val="FF0000"/>
              </a:solidFill>
              <a:round/>
              <a:headEnd/>
              <a:tailEnd type="triangle" w="sm" len="sm"/>
            </a:ln>
          </p:spPr>
          <p:txBody>
            <a:bodyPr/>
            <a:lstStyle/>
            <a:p>
              <a:endParaRPr lang="es-ES"/>
            </a:p>
          </p:txBody>
        </p:sp>
      </p:grpSp>
      <p:grpSp>
        <p:nvGrpSpPr>
          <p:cNvPr id="72084" name="Group 2452"/>
          <p:cNvGrpSpPr>
            <a:grpSpLocks/>
          </p:cNvGrpSpPr>
          <p:nvPr/>
        </p:nvGrpSpPr>
        <p:grpSpPr bwMode="auto">
          <a:xfrm flipH="1">
            <a:off x="611188" y="2347913"/>
            <a:ext cx="1333500" cy="1152525"/>
            <a:chOff x="86" y="63"/>
            <a:chExt cx="187" cy="186"/>
          </a:xfrm>
        </p:grpSpPr>
        <p:sp>
          <p:nvSpPr>
            <p:cNvPr id="72085" name="AutoShape 2453"/>
            <p:cNvSpPr>
              <a:spLocks noChangeAspect="1" noChangeArrowheads="1"/>
            </p:cNvSpPr>
            <p:nvPr/>
          </p:nvSpPr>
          <p:spPr bwMode="auto">
            <a:xfrm>
              <a:off x="86" y="63"/>
              <a:ext cx="187" cy="186"/>
            </a:xfrm>
            <a:prstGeom prst="rect">
              <a:avLst/>
            </a:prstGeom>
            <a:noFill/>
            <a:ln w="9525">
              <a:noFill/>
              <a:miter lim="800000"/>
              <a:headEnd/>
              <a:tailEnd/>
            </a:ln>
          </p:spPr>
          <p:txBody>
            <a:bodyPr/>
            <a:lstStyle/>
            <a:p>
              <a:endParaRPr lang="es-ES"/>
            </a:p>
          </p:txBody>
        </p:sp>
        <p:sp>
          <p:nvSpPr>
            <p:cNvPr id="72086" name="Freeform 2454"/>
            <p:cNvSpPr>
              <a:spLocks/>
            </p:cNvSpPr>
            <p:nvPr/>
          </p:nvSpPr>
          <p:spPr bwMode="auto">
            <a:xfrm>
              <a:off x="107" y="66"/>
              <a:ext cx="77" cy="157"/>
            </a:xfrm>
            <a:custGeom>
              <a:avLst/>
              <a:gdLst/>
              <a:ahLst/>
              <a:cxnLst>
                <a:cxn ang="0">
                  <a:pos x="77" y="149"/>
                </a:cxn>
                <a:cxn ang="0">
                  <a:pos x="3" y="157"/>
                </a:cxn>
                <a:cxn ang="0">
                  <a:pos x="0" y="154"/>
                </a:cxn>
                <a:cxn ang="0">
                  <a:pos x="0" y="0"/>
                </a:cxn>
                <a:cxn ang="0">
                  <a:pos x="76" y="0"/>
                </a:cxn>
                <a:cxn ang="0">
                  <a:pos x="77" y="149"/>
                </a:cxn>
              </a:cxnLst>
              <a:rect l="0" t="0" r="r" b="b"/>
              <a:pathLst>
                <a:path w="77" h="157">
                  <a:moveTo>
                    <a:pt x="77" y="149"/>
                  </a:moveTo>
                  <a:lnTo>
                    <a:pt x="3" y="157"/>
                  </a:lnTo>
                  <a:lnTo>
                    <a:pt x="0" y="154"/>
                  </a:lnTo>
                  <a:lnTo>
                    <a:pt x="0" y="0"/>
                  </a:lnTo>
                  <a:lnTo>
                    <a:pt x="76" y="0"/>
                  </a:lnTo>
                  <a:lnTo>
                    <a:pt x="77" y="149"/>
                  </a:lnTo>
                  <a:close/>
                </a:path>
              </a:pathLst>
            </a:custGeom>
            <a:solidFill>
              <a:srgbClr val="000000"/>
            </a:solidFill>
            <a:ln w="9525">
              <a:noFill/>
              <a:round/>
              <a:headEnd/>
              <a:tailEnd/>
            </a:ln>
          </p:spPr>
          <p:txBody>
            <a:bodyPr/>
            <a:lstStyle/>
            <a:p>
              <a:endParaRPr lang="es-ES"/>
            </a:p>
          </p:txBody>
        </p:sp>
        <p:sp>
          <p:nvSpPr>
            <p:cNvPr id="72087" name="Freeform 2455"/>
            <p:cNvSpPr>
              <a:spLocks/>
            </p:cNvSpPr>
            <p:nvPr/>
          </p:nvSpPr>
          <p:spPr bwMode="auto">
            <a:xfrm>
              <a:off x="185" y="66"/>
              <a:ext cx="85" cy="176"/>
            </a:xfrm>
            <a:custGeom>
              <a:avLst/>
              <a:gdLst/>
              <a:ahLst/>
              <a:cxnLst>
                <a:cxn ang="0">
                  <a:pos x="85" y="176"/>
                </a:cxn>
                <a:cxn ang="0">
                  <a:pos x="0" y="174"/>
                </a:cxn>
                <a:cxn ang="0">
                  <a:pos x="0" y="0"/>
                </a:cxn>
                <a:cxn ang="0">
                  <a:pos x="85" y="2"/>
                </a:cxn>
                <a:cxn ang="0">
                  <a:pos x="85" y="176"/>
                </a:cxn>
              </a:cxnLst>
              <a:rect l="0" t="0" r="r" b="b"/>
              <a:pathLst>
                <a:path w="85" h="176">
                  <a:moveTo>
                    <a:pt x="85" y="176"/>
                  </a:moveTo>
                  <a:lnTo>
                    <a:pt x="0" y="174"/>
                  </a:lnTo>
                  <a:lnTo>
                    <a:pt x="0" y="0"/>
                  </a:lnTo>
                  <a:lnTo>
                    <a:pt x="85" y="2"/>
                  </a:lnTo>
                  <a:lnTo>
                    <a:pt x="85" y="176"/>
                  </a:lnTo>
                  <a:close/>
                </a:path>
              </a:pathLst>
            </a:custGeom>
            <a:solidFill>
              <a:srgbClr val="000000"/>
            </a:solidFill>
            <a:ln w="9525">
              <a:noFill/>
              <a:round/>
              <a:headEnd/>
              <a:tailEnd/>
            </a:ln>
          </p:spPr>
          <p:txBody>
            <a:bodyPr/>
            <a:lstStyle/>
            <a:p>
              <a:endParaRPr lang="es-ES"/>
            </a:p>
          </p:txBody>
        </p:sp>
        <p:sp>
          <p:nvSpPr>
            <p:cNvPr id="72088" name="Freeform 2456"/>
            <p:cNvSpPr>
              <a:spLocks/>
            </p:cNvSpPr>
            <p:nvPr/>
          </p:nvSpPr>
          <p:spPr bwMode="auto">
            <a:xfrm>
              <a:off x="112" y="67"/>
              <a:ext cx="68" cy="153"/>
            </a:xfrm>
            <a:custGeom>
              <a:avLst/>
              <a:gdLst/>
              <a:ahLst/>
              <a:cxnLst>
                <a:cxn ang="0">
                  <a:pos x="0" y="0"/>
                </a:cxn>
                <a:cxn ang="0">
                  <a:pos x="0" y="153"/>
                </a:cxn>
                <a:cxn ang="0">
                  <a:pos x="68" y="145"/>
                </a:cxn>
                <a:cxn ang="0">
                  <a:pos x="68" y="1"/>
                </a:cxn>
                <a:cxn ang="0">
                  <a:pos x="0" y="0"/>
                </a:cxn>
              </a:cxnLst>
              <a:rect l="0" t="0" r="r" b="b"/>
              <a:pathLst>
                <a:path w="68" h="153">
                  <a:moveTo>
                    <a:pt x="0" y="0"/>
                  </a:moveTo>
                  <a:lnTo>
                    <a:pt x="0" y="153"/>
                  </a:lnTo>
                  <a:lnTo>
                    <a:pt x="68" y="145"/>
                  </a:lnTo>
                  <a:lnTo>
                    <a:pt x="68" y="1"/>
                  </a:lnTo>
                  <a:lnTo>
                    <a:pt x="0" y="0"/>
                  </a:lnTo>
                  <a:close/>
                </a:path>
              </a:pathLst>
            </a:custGeom>
            <a:solidFill>
              <a:srgbClr val="FF3838"/>
            </a:solidFill>
            <a:ln w="9525">
              <a:noFill/>
              <a:round/>
              <a:headEnd/>
              <a:tailEnd/>
            </a:ln>
          </p:spPr>
          <p:txBody>
            <a:bodyPr/>
            <a:lstStyle/>
            <a:p>
              <a:endParaRPr lang="es-ES"/>
            </a:p>
          </p:txBody>
        </p:sp>
        <p:sp>
          <p:nvSpPr>
            <p:cNvPr id="72089" name="Rectangle 2457"/>
            <p:cNvSpPr>
              <a:spLocks noChangeArrowheads="1"/>
            </p:cNvSpPr>
            <p:nvPr/>
          </p:nvSpPr>
          <p:spPr bwMode="auto">
            <a:xfrm>
              <a:off x="189" y="66"/>
              <a:ext cx="80" cy="151"/>
            </a:xfrm>
            <a:prstGeom prst="rect">
              <a:avLst/>
            </a:prstGeom>
            <a:solidFill>
              <a:srgbClr val="FF3838"/>
            </a:solidFill>
            <a:ln w="9525">
              <a:noFill/>
              <a:miter lim="800000"/>
              <a:headEnd/>
              <a:tailEnd/>
            </a:ln>
          </p:spPr>
          <p:txBody>
            <a:bodyPr/>
            <a:lstStyle/>
            <a:p>
              <a:endParaRPr lang="es-ES"/>
            </a:p>
          </p:txBody>
        </p:sp>
        <p:sp>
          <p:nvSpPr>
            <p:cNvPr id="72090" name="Rectangle 2458"/>
            <p:cNvSpPr>
              <a:spLocks noChangeArrowheads="1"/>
            </p:cNvSpPr>
            <p:nvPr/>
          </p:nvSpPr>
          <p:spPr bwMode="auto">
            <a:xfrm>
              <a:off x="193" y="66"/>
              <a:ext cx="76" cy="147"/>
            </a:xfrm>
            <a:prstGeom prst="rect">
              <a:avLst/>
            </a:prstGeom>
            <a:solidFill>
              <a:srgbClr val="000000"/>
            </a:solidFill>
            <a:ln w="9525">
              <a:noFill/>
              <a:miter lim="800000"/>
              <a:headEnd/>
              <a:tailEnd/>
            </a:ln>
          </p:spPr>
          <p:txBody>
            <a:bodyPr/>
            <a:lstStyle/>
            <a:p>
              <a:endParaRPr lang="es-ES"/>
            </a:p>
          </p:txBody>
        </p:sp>
        <p:sp>
          <p:nvSpPr>
            <p:cNvPr id="72091" name="Freeform 2459"/>
            <p:cNvSpPr>
              <a:spLocks/>
            </p:cNvSpPr>
            <p:nvPr/>
          </p:nvSpPr>
          <p:spPr bwMode="auto">
            <a:xfrm>
              <a:off x="196" y="67"/>
              <a:ext cx="70" cy="141"/>
            </a:xfrm>
            <a:custGeom>
              <a:avLst/>
              <a:gdLst/>
              <a:ahLst/>
              <a:cxnLst>
                <a:cxn ang="0">
                  <a:pos x="0" y="141"/>
                </a:cxn>
                <a:cxn ang="0">
                  <a:pos x="70" y="133"/>
                </a:cxn>
                <a:cxn ang="0">
                  <a:pos x="70" y="0"/>
                </a:cxn>
                <a:cxn ang="0">
                  <a:pos x="0" y="0"/>
                </a:cxn>
                <a:cxn ang="0">
                  <a:pos x="0" y="141"/>
                </a:cxn>
              </a:cxnLst>
              <a:rect l="0" t="0" r="r" b="b"/>
              <a:pathLst>
                <a:path w="70" h="141">
                  <a:moveTo>
                    <a:pt x="0" y="141"/>
                  </a:moveTo>
                  <a:lnTo>
                    <a:pt x="70" y="133"/>
                  </a:lnTo>
                  <a:lnTo>
                    <a:pt x="70" y="0"/>
                  </a:lnTo>
                  <a:lnTo>
                    <a:pt x="0" y="0"/>
                  </a:lnTo>
                  <a:lnTo>
                    <a:pt x="0" y="141"/>
                  </a:lnTo>
                  <a:close/>
                </a:path>
              </a:pathLst>
            </a:custGeom>
            <a:solidFill>
              <a:srgbClr val="6D8C8C"/>
            </a:solidFill>
            <a:ln w="9525">
              <a:noFill/>
              <a:round/>
              <a:headEnd/>
              <a:tailEnd/>
            </a:ln>
          </p:spPr>
          <p:txBody>
            <a:bodyPr/>
            <a:lstStyle/>
            <a:p>
              <a:endParaRPr lang="es-ES"/>
            </a:p>
          </p:txBody>
        </p:sp>
        <p:sp>
          <p:nvSpPr>
            <p:cNvPr id="72092" name="Freeform 2460"/>
            <p:cNvSpPr>
              <a:spLocks/>
            </p:cNvSpPr>
            <p:nvPr/>
          </p:nvSpPr>
          <p:spPr bwMode="auto">
            <a:xfrm>
              <a:off x="87" y="105"/>
              <a:ext cx="108" cy="141"/>
            </a:xfrm>
            <a:custGeom>
              <a:avLst/>
              <a:gdLst/>
              <a:ahLst/>
              <a:cxnLst>
                <a:cxn ang="0">
                  <a:pos x="23" y="54"/>
                </a:cxn>
                <a:cxn ang="0">
                  <a:pos x="23" y="45"/>
                </a:cxn>
                <a:cxn ang="0">
                  <a:pos x="28" y="58"/>
                </a:cxn>
                <a:cxn ang="0">
                  <a:pos x="33" y="69"/>
                </a:cxn>
                <a:cxn ang="0">
                  <a:pos x="34" y="81"/>
                </a:cxn>
                <a:cxn ang="0">
                  <a:pos x="32" y="102"/>
                </a:cxn>
                <a:cxn ang="0">
                  <a:pos x="30" y="113"/>
                </a:cxn>
                <a:cxn ang="0">
                  <a:pos x="27" y="129"/>
                </a:cxn>
                <a:cxn ang="0">
                  <a:pos x="50" y="139"/>
                </a:cxn>
                <a:cxn ang="0">
                  <a:pos x="56" y="119"/>
                </a:cxn>
                <a:cxn ang="0">
                  <a:pos x="60" y="106"/>
                </a:cxn>
                <a:cxn ang="0">
                  <a:pos x="63" y="110"/>
                </a:cxn>
                <a:cxn ang="0">
                  <a:pos x="68" y="125"/>
                </a:cxn>
                <a:cxn ang="0">
                  <a:pos x="73" y="137"/>
                </a:cxn>
                <a:cxn ang="0">
                  <a:pos x="100" y="139"/>
                </a:cxn>
                <a:cxn ang="0">
                  <a:pos x="90" y="105"/>
                </a:cxn>
                <a:cxn ang="0">
                  <a:pos x="86" y="93"/>
                </a:cxn>
                <a:cxn ang="0">
                  <a:pos x="83" y="82"/>
                </a:cxn>
                <a:cxn ang="0">
                  <a:pos x="81" y="74"/>
                </a:cxn>
                <a:cxn ang="0">
                  <a:pos x="80" y="69"/>
                </a:cxn>
                <a:cxn ang="0">
                  <a:pos x="78" y="55"/>
                </a:cxn>
                <a:cxn ang="0">
                  <a:pos x="81" y="41"/>
                </a:cxn>
                <a:cxn ang="0">
                  <a:pos x="82" y="40"/>
                </a:cxn>
                <a:cxn ang="0">
                  <a:pos x="85" y="57"/>
                </a:cxn>
                <a:cxn ang="0">
                  <a:pos x="89" y="63"/>
                </a:cxn>
                <a:cxn ang="0">
                  <a:pos x="95" y="66"/>
                </a:cxn>
                <a:cxn ang="0">
                  <a:pos x="103" y="67"/>
                </a:cxn>
                <a:cxn ang="0">
                  <a:pos x="107" y="58"/>
                </a:cxn>
                <a:cxn ang="0">
                  <a:pos x="106" y="45"/>
                </a:cxn>
                <a:cxn ang="0">
                  <a:pos x="101" y="44"/>
                </a:cxn>
                <a:cxn ang="0">
                  <a:pos x="100" y="30"/>
                </a:cxn>
                <a:cxn ang="0">
                  <a:pos x="96" y="20"/>
                </a:cxn>
                <a:cxn ang="0">
                  <a:pos x="94" y="15"/>
                </a:cxn>
                <a:cxn ang="0">
                  <a:pos x="88" y="8"/>
                </a:cxn>
                <a:cxn ang="0">
                  <a:pos x="79" y="5"/>
                </a:cxn>
                <a:cxn ang="0">
                  <a:pos x="74" y="4"/>
                </a:cxn>
                <a:cxn ang="0">
                  <a:pos x="66" y="3"/>
                </a:cxn>
                <a:cxn ang="0">
                  <a:pos x="60" y="3"/>
                </a:cxn>
                <a:cxn ang="0">
                  <a:pos x="59" y="2"/>
                </a:cxn>
                <a:cxn ang="0">
                  <a:pos x="56" y="2"/>
                </a:cxn>
                <a:cxn ang="0">
                  <a:pos x="50" y="1"/>
                </a:cxn>
                <a:cxn ang="0">
                  <a:pos x="43" y="0"/>
                </a:cxn>
                <a:cxn ang="0">
                  <a:pos x="39" y="1"/>
                </a:cxn>
                <a:cxn ang="0">
                  <a:pos x="37" y="5"/>
                </a:cxn>
                <a:cxn ang="0">
                  <a:pos x="33" y="6"/>
                </a:cxn>
                <a:cxn ang="0">
                  <a:pos x="23" y="10"/>
                </a:cxn>
                <a:cxn ang="0">
                  <a:pos x="11" y="16"/>
                </a:cxn>
                <a:cxn ang="0">
                  <a:pos x="4" y="38"/>
                </a:cxn>
                <a:cxn ang="0">
                  <a:pos x="1" y="67"/>
                </a:cxn>
                <a:cxn ang="0">
                  <a:pos x="5" y="72"/>
                </a:cxn>
                <a:cxn ang="0">
                  <a:pos x="9" y="74"/>
                </a:cxn>
                <a:cxn ang="0">
                  <a:pos x="18" y="68"/>
                </a:cxn>
              </a:cxnLst>
              <a:rect l="0" t="0" r="r" b="b"/>
              <a:pathLst>
                <a:path w="108" h="141">
                  <a:moveTo>
                    <a:pt x="21" y="59"/>
                  </a:moveTo>
                  <a:lnTo>
                    <a:pt x="21" y="58"/>
                  </a:lnTo>
                  <a:lnTo>
                    <a:pt x="22" y="58"/>
                  </a:lnTo>
                  <a:lnTo>
                    <a:pt x="22" y="56"/>
                  </a:lnTo>
                  <a:lnTo>
                    <a:pt x="23" y="54"/>
                  </a:lnTo>
                  <a:lnTo>
                    <a:pt x="23" y="52"/>
                  </a:lnTo>
                  <a:lnTo>
                    <a:pt x="23" y="50"/>
                  </a:lnTo>
                  <a:lnTo>
                    <a:pt x="23" y="47"/>
                  </a:lnTo>
                  <a:lnTo>
                    <a:pt x="23" y="45"/>
                  </a:lnTo>
                  <a:lnTo>
                    <a:pt x="23" y="45"/>
                  </a:lnTo>
                  <a:lnTo>
                    <a:pt x="24" y="47"/>
                  </a:lnTo>
                  <a:lnTo>
                    <a:pt x="24" y="49"/>
                  </a:lnTo>
                  <a:lnTo>
                    <a:pt x="26" y="52"/>
                  </a:lnTo>
                  <a:lnTo>
                    <a:pt x="27" y="55"/>
                  </a:lnTo>
                  <a:lnTo>
                    <a:pt x="28" y="58"/>
                  </a:lnTo>
                  <a:lnTo>
                    <a:pt x="29" y="60"/>
                  </a:lnTo>
                  <a:lnTo>
                    <a:pt x="30" y="62"/>
                  </a:lnTo>
                  <a:lnTo>
                    <a:pt x="31" y="63"/>
                  </a:lnTo>
                  <a:lnTo>
                    <a:pt x="32" y="66"/>
                  </a:lnTo>
                  <a:lnTo>
                    <a:pt x="33" y="69"/>
                  </a:lnTo>
                  <a:lnTo>
                    <a:pt x="33" y="72"/>
                  </a:lnTo>
                  <a:lnTo>
                    <a:pt x="34" y="75"/>
                  </a:lnTo>
                  <a:lnTo>
                    <a:pt x="34" y="78"/>
                  </a:lnTo>
                  <a:lnTo>
                    <a:pt x="34" y="80"/>
                  </a:lnTo>
                  <a:lnTo>
                    <a:pt x="34" y="81"/>
                  </a:lnTo>
                  <a:lnTo>
                    <a:pt x="34" y="83"/>
                  </a:lnTo>
                  <a:lnTo>
                    <a:pt x="33" y="89"/>
                  </a:lnTo>
                  <a:lnTo>
                    <a:pt x="33" y="95"/>
                  </a:lnTo>
                  <a:lnTo>
                    <a:pt x="32" y="99"/>
                  </a:lnTo>
                  <a:lnTo>
                    <a:pt x="32" y="102"/>
                  </a:lnTo>
                  <a:lnTo>
                    <a:pt x="31" y="106"/>
                  </a:lnTo>
                  <a:lnTo>
                    <a:pt x="31" y="109"/>
                  </a:lnTo>
                  <a:lnTo>
                    <a:pt x="30" y="110"/>
                  </a:lnTo>
                  <a:lnTo>
                    <a:pt x="30" y="111"/>
                  </a:lnTo>
                  <a:lnTo>
                    <a:pt x="30" y="113"/>
                  </a:lnTo>
                  <a:lnTo>
                    <a:pt x="29" y="116"/>
                  </a:lnTo>
                  <a:lnTo>
                    <a:pt x="29" y="119"/>
                  </a:lnTo>
                  <a:lnTo>
                    <a:pt x="28" y="123"/>
                  </a:lnTo>
                  <a:lnTo>
                    <a:pt x="27" y="126"/>
                  </a:lnTo>
                  <a:lnTo>
                    <a:pt x="27" y="129"/>
                  </a:lnTo>
                  <a:lnTo>
                    <a:pt x="27" y="131"/>
                  </a:lnTo>
                  <a:lnTo>
                    <a:pt x="26" y="140"/>
                  </a:lnTo>
                  <a:lnTo>
                    <a:pt x="46" y="140"/>
                  </a:lnTo>
                  <a:lnTo>
                    <a:pt x="50" y="140"/>
                  </a:lnTo>
                  <a:lnTo>
                    <a:pt x="50" y="139"/>
                  </a:lnTo>
                  <a:lnTo>
                    <a:pt x="51" y="137"/>
                  </a:lnTo>
                  <a:lnTo>
                    <a:pt x="52" y="133"/>
                  </a:lnTo>
                  <a:lnTo>
                    <a:pt x="53" y="129"/>
                  </a:lnTo>
                  <a:lnTo>
                    <a:pt x="54" y="124"/>
                  </a:lnTo>
                  <a:lnTo>
                    <a:pt x="56" y="119"/>
                  </a:lnTo>
                  <a:lnTo>
                    <a:pt x="57" y="115"/>
                  </a:lnTo>
                  <a:lnTo>
                    <a:pt x="58" y="113"/>
                  </a:lnTo>
                  <a:lnTo>
                    <a:pt x="59" y="109"/>
                  </a:lnTo>
                  <a:lnTo>
                    <a:pt x="60" y="107"/>
                  </a:lnTo>
                  <a:lnTo>
                    <a:pt x="60" y="106"/>
                  </a:lnTo>
                  <a:lnTo>
                    <a:pt x="61" y="105"/>
                  </a:lnTo>
                  <a:lnTo>
                    <a:pt x="62" y="105"/>
                  </a:lnTo>
                  <a:lnTo>
                    <a:pt x="62" y="106"/>
                  </a:lnTo>
                  <a:lnTo>
                    <a:pt x="62" y="108"/>
                  </a:lnTo>
                  <a:lnTo>
                    <a:pt x="63" y="110"/>
                  </a:lnTo>
                  <a:lnTo>
                    <a:pt x="64" y="113"/>
                  </a:lnTo>
                  <a:lnTo>
                    <a:pt x="65" y="117"/>
                  </a:lnTo>
                  <a:lnTo>
                    <a:pt x="66" y="120"/>
                  </a:lnTo>
                  <a:lnTo>
                    <a:pt x="67" y="123"/>
                  </a:lnTo>
                  <a:lnTo>
                    <a:pt x="68" y="125"/>
                  </a:lnTo>
                  <a:lnTo>
                    <a:pt x="69" y="127"/>
                  </a:lnTo>
                  <a:lnTo>
                    <a:pt x="71" y="129"/>
                  </a:lnTo>
                  <a:lnTo>
                    <a:pt x="71" y="132"/>
                  </a:lnTo>
                  <a:lnTo>
                    <a:pt x="72" y="134"/>
                  </a:lnTo>
                  <a:lnTo>
                    <a:pt x="73" y="137"/>
                  </a:lnTo>
                  <a:lnTo>
                    <a:pt x="73" y="139"/>
                  </a:lnTo>
                  <a:lnTo>
                    <a:pt x="74" y="140"/>
                  </a:lnTo>
                  <a:lnTo>
                    <a:pt x="74" y="141"/>
                  </a:lnTo>
                  <a:lnTo>
                    <a:pt x="100" y="141"/>
                  </a:lnTo>
                  <a:lnTo>
                    <a:pt x="100" y="139"/>
                  </a:lnTo>
                  <a:lnTo>
                    <a:pt x="99" y="135"/>
                  </a:lnTo>
                  <a:lnTo>
                    <a:pt x="97" y="128"/>
                  </a:lnTo>
                  <a:lnTo>
                    <a:pt x="94" y="120"/>
                  </a:lnTo>
                  <a:lnTo>
                    <a:pt x="92" y="112"/>
                  </a:lnTo>
                  <a:lnTo>
                    <a:pt x="90" y="105"/>
                  </a:lnTo>
                  <a:lnTo>
                    <a:pt x="88" y="100"/>
                  </a:lnTo>
                  <a:lnTo>
                    <a:pt x="87" y="97"/>
                  </a:lnTo>
                  <a:lnTo>
                    <a:pt x="86" y="96"/>
                  </a:lnTo>
                  <a:lnTo>
                    <a:pt x="86" y="95"/>
                  </a:lnTo>
                  <a:lnTo>
                    <a:pt x="86" y="93"/>
                  </a:lnTo>
                  <a:lnTo>
                    <a:pt x="85" y="90"/>
                  </a:lnTo>
                  <a:lnTo>
                    <a:pt x="84" y="88"/>
                  </a:lnTo>
                  <a:lnTo>
                    <a:pt x="84" y="85"/>
                  </a:lnTo>
                  <a:lnTo>
                    <a:pt x="83" y="83"/>
                  </a:lnTo>
                  <a:lnTo>
                    <a:pt x="83" y="82"/>
                  </a:lnTo>
                  <a:lnTo>
                    <a:pt x="82" y="81"/>
                  </a:lnTo>
                  <a:lnTo>
                    <a:pt x="82" y="80"/>
                  </a:lnTo>
                  <a:lnTo>
                    <a:pt x="82" y="78"/>
                  </a:lnTo>
                  <a:lnTo>
                    <a:pt x="81" y="76"/>
                  </a:lnTo>
                  <a:lnTo>
                    <a:pt x="81" y="74"/>
                  </a:lnTo>
                  <a:lnTo>
                    <a:pt x="80" y="72"/>
                  </a:lnTo>
                  <a:lnTo>
                    <a:pt x="80" y="71"/>
                  </a:lnTo>
                  <a:lnTo>
                    <a:pt x="80" y="71"/>
                  </a:lnTo>
                  <a:lnTo>
                    <a:pt x="80" y="70"/>
                  </a:lnTo>
                  <a:lnTo>
                    <a:pt x="80" y="69"/>
                  </a:lnTo>
                  <a:lnTo>
                    <a:pt x="79" y="67"/>
                  </a:lnTo>
                  <a:lnTo>
                    <a:pt x="79" y="64"/>
                  </a:lnTo>
                  <a:lnTo>
                    <a:pt x="78" y="61"/>
                  </a:lnTo>
                  <a:lnTo>
                    <a:pt x="78" y="58"/>
                  </a:lnTo>
                  <a:lnTo>
                    <a:pt x="78" y="55"/>
                  </a:lnTo>
                  <a:lnTo>
                    <a:pt x="79" y="53"/>
                  </a:lnTo>
                  <a:lnTo>
                    <a:pt x="80" y="49"/>
                  </a:lnTo>
                  <a:lnTo>
                    <a:pt x="81" y="46"/>
                  </a:lnTo>
                  <a:lnTo>
                    <a:pt x="81" y="43"/>
                  </a:lnTo>
                  <a:lnTo>
                    <a:pt x="81" y="41"/>
                  </a:lnTo>
                  <a:lnTo>
                    <a:pt x="81" y="41"/>
                  </a:lnTo>
                  <a:lnTo>
                    <a:pt x="82" y="40"/>
                  </a:lnTo>
                  <a:lnTo>
                    <a:pt x="82" y="39"/>
                  </a:lnTo>
                  <a:lnTo>
                    <a:pt x="82" y="39"/>
                  </a:lnTo>
                  <a:lnTo>
                    <a:pt x="82" y="40"/>
                  </a:lnTo>
                  <a:lnTo>
                    <a:pt x="82" y="42"/>
                  </a:lnTo>
                  <a:lnTo>
                    <a:pt x="83" y="45"/>
                  </a:lnTo>
                  <a:lnTo>
                    <a:pt x="84" y="49"/>
                  </a:lnTo>
                  <a:lnTo>
                    <a:pt x="84" y="53"/>
                  </a:lnTo>
                  <a:lnTo>
                    <a:pt x="85" y="57"/>
                  </a:lnTo>
                  <a:lnTo>
                    <a:pt x="86" y="60"/>
                  </a:lnTo>
                  <a:lnTo>
                    <a:pt x="88" y="63"/>
                  </a:lnTo>
                  <a:lnTo>
                    <a:pt x="88" y="63"/>
                  </a:lnTo>
                  <a:lnTo>
                    <a:pt x="88" y="63"/>
                  </a:lnTo>
                  <a:lnTo>
                    <a:pt x="89" y="63"/>
                  </a:lnTo>
                  <a:lnTo>
                    <a:pt x="90" y="64"/>
                  </a:lnTo>
                  <a:lnTo>
                    <a:pt x="91" y="64"/>
                  </a:lnTo>
                  <a:lnTo>
                    <a:pt x="92" y="65"/>
                  </a:lnTo>
                  <a:lnTo>
                    <a:pt x="94" y="65"/>
                  </a:lnTo>
                  <a:lnTo>
                    <a:pt x="95" y="66"/>
                  </a:lnTo>
                  <a:lnTo>
                    <a:pt x="97" y="66"/>
                  </a:lnTo>
                  <a:lnTo>
                    <a:pt x="98" y="67"/>
                  </a:lnTo>
                  <a:lnTo>
                    <a:pt x="100" y="67"/>
                  </a:lnTo>
                  <a:lnTo>
                    <a:pt x="102" y="67"/>
                  </a:lnTo>
                  <a:lnTo>
                    <a:pt x="103" y="67"/>
                  </a:lnTo>
                  <a:lnTo>
                    <a:pt x="105" y="67"/>
                  </a:lnTo>
                  <a:lnTo>
                    <a:pt x="106" y="67"/>
                  </a:lnTo>
                  <a:lnTo>
                    <a:pt x="108" y="66"/>
                  </a:lnTo>
                  <a:lnTo>
                    <a:pt x="107" y="64"/>
                  </a:lnTo>
                  <a:lnTo>
                    <a:pt x="107" y="58"/>
                  </a:lnTo>
                  <a:lnTo>
                    <a:pt x="106" y="51"/>
                  </a:lnTo>
                  <a:lnTo>
                    <a:pt x="107" y="45"/>
                  </a:lnTo>
                  <a:lnTo>
                    <a:pt x="107" y="45"/>
                  </a:lnTo>
                  <a:lnTo>
                    <a:pt x="106" y="45"/>
                  </a:lnTo>
                  <a:lnTo>
                    <a:pt x="106" y="45"/>
                  </a:lnTo>
                  <a:lnTo>
                    <a:pt x="105" y="44"/>
                  </a:lnTo>
                  <a:lnTo>
                    <a:pt x="104" y="44"/>
                  </a:lnTo>
                  <a:lnTo>
                    <a:pt x="103" y="44"/>
                  </a:lnTo>
                  <a:lnTo>
                    <a:pt x="102" y="43"/>
                  </a:lnTo>
                  <a:lnTo>
                    <a:pt x="101" y="44"/>
                  </a:lnTo>
                  <a:lnTo>
                    <a:pt x="101" y="43"/>
                  </a:lnTo>
                  <a:lnTo>
                    <a:pt x="101" y="41"/>
                  </a:lnTo>
                  <a:lnTo>
                    <a:pt x="101" y="38"/>
                  </a:lnTo>
                  <a:lnTo>
                    <a:pt x="100" y="34"/>
                  </a:lnTo>
                  <a:lnTo>
                    <a:pt x="100" y="30"/>
                  </a:lnTo>
                  <a:lnTo>
                    <a:pt x="99" y="26"/>
                  </a:lnTo>
                  <a:lnTo>
                    <a:pt x="98" y="23"/>
                  </a:lnTo>
                  <a:lnTo>
                    <a:pt x="97" y="21"/>
                  </a:lnTo>
                  <a:lnTo>
                    <a:pt x="97" y="21"/>
                  </a:lnTo>
                  <a:lnTo>
                    <a:pt x="96" y="20"/>
                  </a:lnTo>
                  <a:lnTo>
                    <a:pt x="96" y="20"/>
                  </a:lnTo>
                  <a:lnTo>
                    <a:pt x="96" y="19"/>
                  </a:lnTo>
                  <a:lnTo>
                    <a:pt x="96" y="18"/>
                  </a:lnTo>
                  <a:lnTo>
                    <a:pt x="95" y="16"/>
                  </a:lnTo>
                  <a:lnTo>
                    <a:pt x="94" y="15"/>
                  </a:lnTo>
                  <a:lnTo>
                    <a:pt x="93" y="14"/>
                  </a:lnTo>
                  <a:lnTo>
                    <a:pt x="92" y="12"/>
                  </a:lnTo>
                  <a:lnTo>
                    <a:pt x="91" y="11"/>
                  </a:lnTo>
                  <a:lnTo>
                    <a:pt x="90" y="9"/>
                  </a:lnTo>
                  <a:lnTo>
                    <a:pt x="88" y="8"/>
                  </a:lnTo>
                  <a:lnTo>
                    <a:pt x="86" y="7"/>
                  </a:lnTo>
                  <a:lnTo>
                    <a:pt x="84" y="6"/>
                  </a:lnTo>
                  <a:lnTo>
                    <a:pt x="82" y="5"/>
                  </a:lnTo>
                  <a:lnTo>
                    <a:pt x="79" y="5"/>
                  </a:lnTo>
                  <a:lnTo>
                    <a:pt x="79" y="5"/>
                  </a:lnTo>
                  <a:lnTo>
                    <a:pt x="79" y="5"/>
                  </a:lnTo>
                  <a:lnTo>
                    <a:pt x="78" y="4"/>
                  </a:lnTo>
                  <a:lnTo>
                    <a:pt x="77" y="4"/>
                  </a:lnTo>
                  <a:lnTo>
                    <a:pt x="76" y="4"/>
                  </a:lnTo>
                  <a:lnTo>
                    <a:pt x="74" y="4"/>
                  </a:lnTo>
                  <a:lnTo>
                    <a:pt x="73" y="4"/>
                  </a:lnTo>
                  <a:lnTo>
                    <a:pt x="71" y="4"/>
                  </a:lnTo>
                  <a:lnTo>
                    <a:pt x="70" y="3"/>
                  </a:lnTo>
                  <a:lnTo>
                    <a:pt x="68" y="3"/>
                  </a:lnTo>
                  <a:lnTo>
                    <a:pt x="66" y="3"/>
                  </a:lnTo>
                  <a:lnTo>
                    <a:pt x="65" y="3"/>
                  </a:lnTo>
                  <a:lnTo>
                    <a:pt x="63" y="3"/>
                  </a:lnTo>
                  <a:lnTo>
                    <a:pt x="62" y="3"/>
                  </a:lnTo>
                  <a:lnTo>
                    <a:pt x="61" y="3"/>
                  </a:lnTo>
                  <a:lnTo>
                    <a:pt x="60" y="3"/>
                  </a:lnTo>
                  <a:lnTo>
                    <a:pt x="60" y="3"/>
                  </a:lnTo>
                  <a:lnTo>
                    <a:pt x="60" y="3"/>
                  </a:lnTo>
                  <a:lnTo>
                    <a:pt x="60" y="3"/>
                  </a:lnTo>
                  <a:lnTo>
                    <a:pt x="60" y="2"/>
                  </a:lnTo>
                  <a:lnTo>
                    <a:pt x="59" y="2"/>
                  </a:lnTo>
                  <a:lnTo>
                    <a:pt x="59" y="2"/>
                  </a:lnTo>
                  <a:lnTo>
                    <a:pt x="58" y="2"/>
                  </a:lnTo>
                  <a:lnTo>
                    <a:pt x="57" y="2"/>
                  </a:lnTo>
                  <a:lnTo>
                    <a:pt x="57" y="2"/>
                  </a:lnTo>
                  <a:lnTo>
                    <a:pt x="56" y="2"/>
                  </a:lnTo>
                  <a:lnTo>
                    <a:pt x="55" y="1"/>
                  </a:lnTo>
                  <a:lnTo>
                    <a:pt x="54" y="1"/>
                  </a:lnTo>
                  <a:lnTo>
                    <a:pt x="53" y="1"/>
                  </a:lnTo>
                  <a:lnTo>
                    <a:pt x="51" y="1"/>
                  </a:lnTo>
                  <a:lnTo>
                    <a:pt x="50" y="1"/>
                  </a:lnTo>
                  <a:lnTo>
                    <a:pt x="49" y="1"/>
                  </a:lnTo>
                  <a:lnTo>
                    <a:pt x="47" y="0"/>
                  </a:lnTo>
                  <a:lnTo>
                    <a:pt x="46" y="0"/>
                  </a:lnTo>
                  <a:lnTo>
                    <a:pt x="45" y="0"/>
                  </a:lnTo>
                  <a:lnTo>
                    <a:pt x="43" y="0"/>
                  </a:lnTo>
                  <a:lnTo>
                    <a:pt x="42" y="0"/>
                  </a:lnTo>
                  <a:lnTo>
                    <a:pt x="41" y="1"/>
                  </a:lnTo>
                  <a:lnTo>
                    <a:pt x="40" y="1"/>
                  </a:lnTo>
                  <a:lnTo>
                    <a:pt x="40" y="1"/>
                  </a:lnTo>
                  <a:lnTo>
                    <a:pt x="39" y="1"/>
                  </a:lnTo>
                  <a:lnTo>
                    <a:pt x="39" y="2"/>
                  </a:lnTo>
                  <a:lnTo>
                    <a:pt x="38" y="2"/>
                  </a:lnTo>
                  <a:lnTo>
                    <a:pt x="38" y="3"/>
                  </a:lnTo>
                  <a:lnTo>
                    <a:pt x="37" y="5"/>
                  </a:lnTo>
                  <a:lnTo>
                    <a:pt x="37" y="5"/>
                  </a:lnTo>
                  <a:lnTo>
                    <a:pt x="37" y="5"/>
                  </a:lnTo>
                  <a:lnTo>
                    <a:pt x="36" y="5"/>
                  </a:lnTo>
                  <a:lnTo>
                    <a:pt x="35" y="6"/>
                  </a:lnTo>
                  <a:lnTo>
                    <a:pt x="34" y="6"/>
                  </a:lnTo>
                  <a:lnTo>
                    <a:pt x="33" y="6"/>
                  </a:lnTo>
                  <a:lnTo>
                    <a:pt x="31" y="7"/>
                  </a:lnTo>
                  <a:lnTo>
                    <a:pt x="29" y="7"/>
                  </a:lnTo>
                  <a:lnTo>
                    <a:pt x="27" y="8"/>
                  </a:lnTo>
                  <a:lnTo>
                    <a:pt x="25" y="9"/>
                  </a:lnTo>
                  <a:lnTo>
                    <a:pt x="23" y="10"/>
                  </a:lnTo>
                  <a:lnTo>
                    <a:pt x="21" y="11"/>
                  </a:lnTo>
                  <a:lnTo>
                    <a:pt x="19" y="12"/>
                  </a:lnTo>
                  <a:lnTo>
                    <a:pt x="16" y="13"/>
                  </a:lnTo>
                  <a:lnTo>
                    <a:pt x="14" y="14"/>
                  </a:lnTo>
                  <a:lnTo>
                    <a:pt x="11" y="16"/>
                  </a:lnTo>
                  <a:lnTo>
                    <a:pt x="11" y="17"/>
                  </a:lnTo>
                  <a:lnTo>
                    <a:pt x="10" y="20"/>
                  </a:lnTo>
                  <a:lnTo>
                    <a:pt x="8" y="25"/>
                  </a:lnTo>
                  <a:lnTo>
                    <a:pt x="6" y="31"/>
                  </a:lnTo>
                  <a:lnTo>
                    <a:pt x="4" y="38"/>
                  </a:lnTo>
                  <a:lnTo>
                    <a:pt x="2" y="47"/>
                  </a:lnTo>
                  <a:lnTo>
                    <a:pt x="1" y="55"/>
                  </a:lnTo>
                  <a:lnTo>
                    <a:pt x="0" y="64"/>
                  </a:lnTo>
                  <a:lnTo>
                    <a:pt x="0" y="65"/>
                  </a:lnTo>
                  <a:lnTo>
                    <a:pt x="1" y="67"/>
                  </a:lnTo>
                  <a:lnTo>
                    <a:pt x="2" y="69"/>
                  </a:lnTo>
                  <a:lnTo>
                    <a:pt x="2" y="71"/>
                  </a:lnTo>
                  <a:lnTo>
                    <a:pt x="3" y="71"/>
                  </a:lnTo>
                  <a:lnTo>
                    <a:pt x="4" y="72"/>
                  </a:lnTo>
                  <a:lnTo>
                    <a:pt x="5" y="72"/>
                  </a:lnTo>
                  <a:lnTo>
                    <a:pt x="6" y="73"/>
                  </a:lnTo>
                  <a:lnTo>
                    <a:pt x="7" y="73"/>
                  </a:lnTo>
                  <a:lnTo>
                    <a:pt x="8" y="74"/>
                  </a:lnTo>
                  <a:lnTo>
                    <a:pt x="9" y="74"/>
                  </a:lnTo>
                  <a:lnTo>
                    <a:pt x="9" y="74"/>
                  </a:lnTo>
                  <a:lnTo>
                    <a:pt x="10" y="74"/>
                  </a:lnTo>
                  <a:lnTo>
                    <a:pt x="11" y="73"/>
                  </a:lnTo>
                  <a:lnTo>
                    <a:pt x="13" y="72"/>
                  </a:lnTo>
                  <a:lnTo>
                    <a:pt x="16" y="70"/>
                  </a:lnTo>
                  <a:lnTo>
                    <a:pt x="18" y="68"/>
                  </a:lnTo>
                  <a:lnTo>
                    <a:pt x="20" y="66"/>
                  </a:lnTo>
                  <a:lnTo>
                    <a:pt x="21" y="63"/>
                  </a:lnTo>
                  <a:lnTo>
                    <a:pt x="21" y="59"/>
                  </a:lnTo>
                  <a:close/>
                </a:path>
              </a:pathLst>
            </a:custGeom>
            <a:solidFill>
              <a:srgbClr val="000000"/>
            </a:solidFill>
            <a:ln w="9525">
              <a:noFill/>
              <a:round/>
              <a:headEnd/>
              <a:tailEnd/>
            </a:ln>
          </p:spPr>
          <p:txBody>
            <a:bodyPr/>
            <a:lstStyle/>
            <a:p>
              <a:endParaRPr lang="es-ES"/>
            </a:p>
          </p:txBody>
        </p:sp>
        <p:sp>
          <p:nvSpPr>
            <p:cNvPr id="72093" name="Freeform 2461"/>
            <p:cNvSpPr>
              <a:spLocks/>
            </p:cNvSpPr>
            <p:nvPr/>
          </p:nvSpPr>
          <p:spPr bwMode="auto">
            <a:xfrm>
              <a:off x="122" y="70"/>
              <a:ext cx="26" cy="41"/>
            </a:xfrm>
            <a:custGeom>
              <a:avLst/>
              <a:gdLst/>
              <a:ahLst/>
              <a:cxnLst>
                <a:cxn ang="0">
                  <a:pos x="13" y="2"/>
                </a:cxn>
                <a:cxn ang="0">
                  <a:pos x="11" y="2"/>
                </a:cxn>
                <a:cxn ang="0">
                  <a:pos x="10" y="3"/>
                </a:cxn>
                <a:cxn ang="0">
                  <a:pos x="10" y="2"/>
                </a:cxn>
                <a:cxn ang="0">
                  <a:pos x="10" y="1"/>
                </a:cxn>
                <a:cxn ang="0">
                  <a:pos x="8" y="3"/>
                </a:cxn>
                <a:cxn ang="0">
                  <a:pos x="7" y="5"/>
                </a:cxn>
                <a:cxn ang="0">
                  <a:pos x="6" y="3"/>
                </a:cxn>
                <a:cxn ang="0">
                  <a:pos x="5" y="3"/>
                </a:cxn>
                <a:cxn ang="0">
                  <a:pos x="4" y="5"/>
                </a:cxn>
                <a:cxn ang="0">
                  <a:pos x="3" y="6"/>
                </a:cxn>
                <a:cxn ang="0">
                  <a:pos x="1" y="9"/>
                </a:cxn>
                <a:cxn ang="0">
                  <a:pos x="0" y="14"/>
                </a:cxn>
                <a:cxn ang="0">
                  <a:pos x="1" y="18"/>
                </a:cxn>
                <a:cxn ang="0">
                  <a:pos x="2" y="21"/>
                </a:cxn>
                <a:cxn ang="0">
                  <a:pos x="2" y="22"/>
                </a:cxn>
                <a:cxn ang="0">
                  <a:pos x="2" y="24"/>
                </a:cxn>
                <a:cxn ang="0">
                  <a:pos x="3" y="27"/>
                </a:cxn>
                <a:cxn ang="0">
                  <a:pos x="5" y="29"/>
                </a:cxn>
                <a:cxn ang="0">
                  <a:pos x="6" y="38"/>
                </a:cxn>
                <a:cxn ang="0">
                  <a:pos x="10" y="39"/>
                </a:cxn>
                <a:cxn ang="0">
                  <a:pos x="17" y="40"/>
                </a:cxn>
                <a:cxn ang="0">
                  <a:pos x="21" y="41"/>
                </a:cxn>
                <a:cxn ang="0">
                  <a:pos x="22" y="40"/>
                </a:cxn>
                <a:cxn ang="0">
                  <a:pos x="23" y="39"/>
                </a:cxn>
                <a:cxn ang="0">
                  <a:pos x="26" y="33"/>
                </a:cxn>
                <a:cxn ang="0">
                  <a:pos x="25" y="26"/>
                </a:cxn>
                <a:cxn ang="0">
                  <a:pos x="25" y="21"/>
                </a:cxn>
                <a:cxn ang="0">
                  <a:pos x="23" y="17"/>
                </a:cxn>
                <a:cxn ang="0">
                  <a:pos x="24" y="15"/>
                </a:cxn>
                <a:cxn ang="0">
                  <a:pos x="23" y="11"/>
                </a:cxn>
                <a:cxn ang="0">
                  <a:pos x="22" y="9"/>
                </a:cxn>
                <a:cxn ang="0">
                  <a:pos x="23" y="6"/>
                </a:cxn>
                <a:cxn ang="0">
                  <a:pos x="23" y="5"/>
                </a:cxn>
                <a:cxn ang="0">
                  <a:pos x="23" y="6"/>
                </a:cxn>
                <a:cxn ang="0">
                  <a:pos x="22" y="6"/>
                </a:cxn>
                <a:cxn ang="0">
                  <a:pos x="21" y="2"/>
                </a:cxn>
                <a:cxn ang="0">
                  <a:pos x="21" y="4"/>
                </a:cxn>
                <a:cxn ang="0">
                  <a:pos x="20" y="3"/>
                </a:cxn>
                <a:cxn ang="0">
                  <a:pos x="19" y="1"/>
                </a:cxn>
                <a:cxn ang="0">
                  <a:pos x="17" y="3"/>
                </a:cxn>
                <a:cxn ang="0">
                  <a:pos x="17" y="1"/>
                </a:cxn>
                <a:cxn ang="0">
                  <a:pos x="17" y="1"/>
                </a:cxn>
                <a:cxn ang="0">
                  <a:pos x="15" y="1"/>
                </a:cxn>
                <a:cxn ang="0">
                  <a:pos x="13" y="2"/>
                </a:cxn>
              </a:cxnLst>
              <a:rect l="0" t="0" r="r" b="b"/>
              <a:pathLst>
                <a:path w="26" h="41">
                  <a:moveTo>
                    <a:pt x="13" y="2"/>
                  </a:moveTo>
                  <a:lnTo>
                    <a:pt x="13" y="2"/>
                  </a:lnTo>
                  <a:lnTo>
                    <a:pt x="13" y="2"/>
                  </a:lnTo>
                  <a:lnTo>
                    <a:pt x="12" y="2"/>
                  </a:lnTo>
                  <a:lnTo>
                    <a:pt x="12" y="2"/>
                  </a:lnTo>
                  <a:lnTo>
                    <a:pt x="11" y="2"/>
                  </a:lnTo>
                  <a:lnTo>
                    <a:pt x="11" y="2"/>
                  </a:lnTo>
                  <a:lnTo>
                    <a:pt x="11" y="3"/>
                  </a:lnTo>
                  <a:lnTo>
                    <a:pt x="10" y="3"/>
                  </a:lnTo>
                  <a:lnTo>
                    <a:pt x="10" y="3"/>
                  </a:lnTo>
                  <a:lnTo>
                    <a:pt x="10" y="2"/>
                  </a:lnTo>
                  <a:lnTo>
                    <a:pt x="10" y="2"/>
                  </a:lnTo>
                  <a:lnTo>
                    <a:pt x="11" y="1"/>
                  </a:lnTo>
                  <a:lnTo>
                    <a:pt x="11" y="1"/>
                  </a:lnTo>
                  <a:lnTo>
                    <a:pt x="10" y="1"/>
                  </a:lnTo>
                  <a:lnTo>
                    <a:pt x="10" y="2"/>
                  </a:lnTo>
                  <a:lnTo>
                    <a:pt x="9" y="2"/>
                  </a:lnTo>
                  <a:lnTo>
                    <a:pt x="8" y="3"/>
                  </a:lnTo>
                  <a:lnTo>
                    <a:pt x="8" y="3"/>
                  </a:lnTo>
                  <a:lnTo>
                    <a:pt x="7" y="4"/>
                  </a:lnTo>
                  <a:lnTo>
                    <a:pt x="7" y="5"/>
                  </a:lnTo>
                  <a:lnTo>
                    <a:pt x="7" y="4"/>
                  </a:lnTo>
                  <a:lnTo>
                    <a:pt x="7" y="4"/>
                  </a:lnTo>
                  <a:lnTo>
                    <a:pt x="6" y="3"/>
                  </a:lnTo>
                  <a:lnTo>
                    <a:pt x="7" y="3"/>
                  </a:lnTo>
                  <a:lnTo>
                    <a:pt x="6" y="3"/>
                  </a:lnTo>
                  <a:lnTo>
                    <a:pt x="5" y="3"/>
                  </a:lnTo>
                  <a:lnTo>
                    <a:pt x="4" y="3"/>
                  </a:lnTo>
                  <a:lnTo>
                    <a:pt x="4" y="4"/>
                  </a:lnTo>
                  <a:lnTo>
                    <a:pt x="4" y="5"/>
                  </a:lnTo>
                  <a:lnTo>
                    <a:pt x="3" y="5"/>
                  </a:lnTo>
                  <a:lnTo>
                    <a:pt x="3" y="5"/>
                  </a:lnTo>
                  <a:lnTo>
                    <a:pt x="3" y="6"/>
                  </a:lnTo>
                  <a:lnTo>
                    <a:pt x="2" y="7"/>
                  </a:lnTo>
                  <a:lnTo>
                    <a:pt x="2" y="8"/>
                  </a:lnTo>
                  <a:lnTo>
                    <a:pt x="1" y="9"/>
                  </a:lnTo>
                  <a:lnTo>
                    <a:pt x="0" y="10"/>
                  </a:lnTo>
                  <a:lnTo>
                    <a:pt x="0" y="12"/>
                  </a:lnTo>
                  <a:lnTo>
                    <a:pt x="0" y="14"/>
                  </a:lnTo>
                  <a:lnTo>
                    <a:pt x="0" y="16"/>
                  </a:lnTo>
                  <a:lnTo>
                    <a:pt x="0" y="17"/>
                  </a:lnTo>
                  <a:lnTo>
                    <a:pt x="1" y="18"/>
                  </a:lnTo>
                  <a:lnTo>
                    <a:pt x="1" y="20"/>
                  </a:lnTo>
                  <a:lnTo>
                    <a:pt x="2" y="21"/>
                  </a:lnTo>
                  <a:lnTo>
                    <a:pt x="2" y="21"/>
                  </a:lnTo>
                  <a:lnTo>
                    <a:pt x="2" y="21"/>
                  </a:lnTo>
                  <a:lnTo>
                    <a:pt x="2" y="21"/>
                  </a:lnTo>
                  <a:lnTo>
                    <a:pt x="2" y="22"/>
                  </a:lnTo>
                  <a:lnTo>
                    <a:pt x="1" y="22"/>
                  </a:lnTo>
                  <a:lnTo>
                    <a:pt x="1" y="23"/>
                  </a:lnTo>
                  <a:lnTo>
                    <a:pt x="2" y="24"/>
                  </a:lnTo>
                  <a:lnTo>
                    <a:pt x="2" y="25"/>
                  </a:lnTo>
                  <a:lnTo>
                    <a:pt x="3" y="27"/>
                  </a:lnTo>
                  <a:lnTo>
                    <a:pt x="3" y="27"/>
                  </a:lnTo>
                  <a:lnTo>
                    <a:pt x="4" y="28"/>
                  </a:lnTo>
                  <a:lnTo>
                    <a:pt x="5" y="28"/>
                  </a:lnTo>
                  <a:lnTo>
                    <a:pt x="5" y="29"/>
                  </a:lnTo>
                  <a:lnTo>
                    <a:pt x="6" y="29"/>
                  </a:lnTo>
                  <a:lnTo>
                    <a:pt x="6" y="31"/>
                  </a:lnTo>
                  <a:lnTo>
                    <a:pt x="6" y="38"/>
                  </a:lnTo>
                  <a:lnTo>
                    <a:pt x="7" y="38"/>
                  </a:lnTo>
                  <a:lnTo>
                    <a:pt x="8" y="39"/>
                  </a:lnTo>
                  <a:lnTo>
                    <a:pt x="10" y="39"/>
                  </a:lnTo>
                  <a:lnTo>
                    <a:pt x="13" y="39"/>
                  </a:lnTo>
                  <a:lnTo>
                    <a:pt x="15" y="40"/>
                  </a:lnTo>
                  <a:lnTo>
                    <a:pt x="17" y="40"/>
                  </a:lnTo>
                  <a:lnTo>
                    <a:pt x="19" y="41"/>
                  </a:lnTo>
                  <a:lnTo>
                    <a:pt x="20" y="41"/>
                  </a:lnTo>
                  <a:lnTo>
                    <a:pt x="21" y="41"/>
                  </a:lnTo>
                  <a:lnTo>
                    <a:pt x="21" y="41"/>
                  </a:lnTo>
                  <a:lnTo>
                    <a:pt x="22" y="40"/>
                  </a:lnTo>
                  <a:lnTo>
                    <a:pt x="22" y="40"/>
                  </a:lnTo>
                  <a:lnTo>
                    <a:pt x="23" y="40"/>
                  </a:lnTo>
                  <a:lnTo>
                    <a:pt x="23" y="39"/>
                  </a:lnTo>
                  <a:lnTo>
                    <a:pt x="23" y="39"/>
                  </a:lnTo>
                  <a:lnTo>
                    <a:pt x="23" y="39"/>
                  </a:lnTo>
                  <a:lnTo>
                    <a:pt x="24" y="34"/>
                  </a:lnTo>
                  <a:lnTo>
                    <a:pt x="26" y="33"/>
                  </a:lnTo>
                  <a:lnTo>
                    <a:pt x="26" y="32"/>
                  </a:lnTo>
                  <a:lnTo>
                    <a:pt x="26" y="29"/>
                  </a:lnTo>
                  <a:lnTo>
                    <a:pt x="25" y="26"/>
                  </a:lnTo>
                  <a:lnTo>
                    <a:pt x="25" y="25"/>
                  </a:lnTo>
                  <a:lnTo>
                    <a:pt x="25" y="23"/>
                  </a:lnTo>
                  <a:lnTo>
                    <a:pt x="25" y="21"/>
                  </a:lnTo>
                  <a:lnTo>
                    <a:pt x="24" y="19"/>
                  </a:lnTo>
                  <a:lnTo>
                    <a:pt x="24" y="18"/>
                  </a:lnTo>
                  <a:lnTo>
                    <a:pt x="23" y="17"/>
                  </a:lnTo>
                  <a:lnTo>
                    <a:pt x="24" y="16"/>
                  </a:lnTo>
                  <a:lnTo>
                    <a:pt x="24" y="16"/>
                  </a:lnTo>
                  <a:lnTo>
                    <a:pt x="24" y="15"/>
                  </a:lnTo>
                  <a:lnTo>
                    <a:pt x="24" y="14"/>
                  </a:lnTo>
                  <a:lnTo>
                    <a:pt x="23" y="13"/>
                  </a:lnTo>
                  <a:lnTo>
                    <a:pt x="23" y="11"/>
                  </a:lnTo>
                  <a:lnTo>
                    <a:pt x="22" y="10"/>
                  </a:lnTo>
                  <a:lnTo>
                    <a:pt x="22" y="9"/>
                  </a:lnTo>
                  <a:lnTo>
                    <a:pt x="22" y="9"/>
                  </a:lnTo>
                  <a:lnTo>
                    <a:pt x="23" y="8"/>
                  </a:lnTo>
                  <a:lnTo>
                    <a:pt x="23" y="7"/>
                  </a:lnTo>
                  <a:lnTo>
                    <a:pt x="23" y="6"/>
                  </a:lnTo>
                  <a:lnTo>
                    <a:pt x="23" y="6"/>
                  </a:lnTo>
                  <a:lnTo>
                    <a:pt x="23" y="5"/>
                  </a:lnTo>
                  <a:lnTo>
                    <a:pt x="23" y="5"/>
                  </a:lnTo>
                  <a:lnTo>
                    <a:pt x="23" y="5"/>
                  </a:lnTo>
                  <a:lnTo>
                    <a:pt x="23" y="5"/>
                  </a:lnTo>
                  <a:lnTo>
                    <a:pt x="23" y="6"/>
                  </a:lnTo>
                  <a:lnTo>
                    <a:pt x="22" y="6"/>
                  </a:lnTo>
                  <a:lnTo>
                    <a:pt x="22" y="7"/>
                  </a:lnTo>
                  <a:lnTo>
                    <a:pt x="22" y="6"/>
                  </a:lnTo>
                  <a:lnTo>
                    <a:pt x="22" y="5"/>
                  </a:lnTo>
                  <a:lnTo>
                    <a:pt x="22" y="4"/>
                  </a:lnTo>
                  <a:lnTo>
                    <a:pt x="21" y="2"/>
                  </a:lnTo>
                  <a:lnTo>
                    <a:pt x="21" y="3"/>
                  </a:lnTo>
                  <a:lnTo>
                    <a:pt x="21" y="3"/>
                  </a:lnTo>
                  <a:lnTo>
                    <a:pt x="21" y="4"/>
                  </a:lnTo>
                  <a:lnTo>
                    <a:pt x="20" y="5"/>
                  </a:lnTo>
                  <a:lnTo>
                    <a:pt x="20" y="4"/>
                  </a:lnTo>
                  <a:lnTo>
                    <a:pt x="20" y="3"/>
                  </a:lnTo>
                  <a:lnTo>
                    <a:pt x="20" y="1"/>
                  </a:lnTo>
                  <a:lnTo>
                    <a:pt x="19" y="0"/>
                  </a:lnTo>
                  <a:lnTo>
                    <a:pt x="19" y="1"/>
                  </a:lnTo>
                  <a:lnTo>
                    <a:pt x="19" y="2"/>
                  </a:lnTo>
                  <a:lnTo>
                    <a:pt x="18" y="2"/>
                  </a:lnTo>
                  <a:lnTo>
                    <a:pt x="17" y="3"/>
                  </a:lnTo>
                  <a:lnTo>
                    <a:pt x="17" y="3"/>
                  </a:lnTo>
                  <a:lnTo>
                    <a:pt x="17" y="2"/>
                  </a:lnTo>
                  <a:lnTo>
                    <a:pt x="17" y="1"/>
                  </a:lnTo>
                  <a:lnTo>
                    <a:pt x="18" y="1"/>
                  </a:lnTo>
                  <a:lnTo>
                    <a:pt x="17" y="1"/>
                  </a:lnTo>
                  <a:lnTo>
                    <a:pt x="17" y="1"/>
                  </a:lnTo>
                  <a:lnTo>
                    <a:pt x="16" y="1"/>
                  </a:lnTo>
                  <a:lnTo>
                    <a:pt x="16" y="1"/>
                  </a:lnTo>
                  <a:lnTo>
                    <a:pt x="15" y="1"/>
                  </a:lnTo>
                  <a:lnTo>
                    <a:pt x="14" y="1"/>
                  </a:lnTo>
                  <a:lnTo>
                    <a:pt x="13" y="1"/>
                  </a:lnTo>
                  <a:lnTo>
                    <a:pt x="13" y="2"/>
                  </a:lnTo>
                  <a:close/>
                </a:path>
              </a:pathLst>
            </a:custGeom>
            <a:solidFill>
              <a:srgbClr val="000000"/>
            </a:solidFill>
            <a:ln w="9525">
              <a:noFill/>
              <a:round/>
              <a:headEnd/>
              <a:tailEnd/>
            </a:ln>
          </p:spPr>
          <p:txBody>
            <a:bodyPr/>
            <a:lstStyle/>
            <a:p>
              <a:endParaRPr lang="es-ES"/>
            </a:p>
          </p:txBody>
        </p:sp>
        <p:sp>
          <p:nvSpPr>
            <p:cNvPr id="72094" name="Freeform 2462"/>
            <p:cNvSpPr>
              <a:spLocks/>
            </p:cNvSpPr>
            <p:nvPr/>
          </p:nvSpPr>
          <p:spPr bwMode="auto">
            <a:xfrm>
              <a:off x="141" y="84"/>
              <a:ext cx="4" cy="2"/>
            </a:xfrm>
            <a:custGeom>
              <a:avLst/>
              <a:gdLst/>
              <a:ahLst/>
              <a:cxnLst>
                <a:cxn ang="0">
                  <a:pos x="0" y="2"/>
                </a:cxn>
                <a:cxn ang="0">
                  <a:pos x="0" y="2"/>
                </a:cxn>
                <a:cxn ang="0">
                  <a:pos x="0" y="2"/>
                </a:cxn>
                <a:cxn ang="0">
                  <a:pos x="0" y="1"/>
                </a:cxn>
                <a:cxn ang="0">
                  <a:pos x="1" y="1"/>
                </a:cxn>
                <a:cxn ang="0">
                  <a:pos x="2" y="1"/>
                </a:cxn>
                <a:cxn ang="0">
                  <a:pos x="2" y="1"/>
                </a:cxn>
                <a:cxn ang="0">
                  <a:pos x="3" y="1"/>
                </a:cxn>
                <a:cxn ang="0">
                  <a:pos x="4" y="2"/>
                </a:cxn>
                <a:cxn ang="0">
                  <a:pos x="4" y="1"/>
                </a:cxn>
                <a:cxn ang="0">
                  <a:pos x="4" y="1"/>
                </a:cxn>
                <a:cxn ang="0">
                  <a:pos x="4" y="1"/>
                </a:cxn>
                <a:cxn ang="0">
                  <a:pos x="4" y="0"/>
                </a:cxn>
                <a:cxn ang="0">
                  <a:pos x="3" y="0"/>
                </a:cxn>
                <a:cxn ang="0">
                  <a:pos x="2" y="0"/>
                </a:cxn>
                <a:cxn ang="0">
                  <a:pos x="2" y="0"/>
                </a:cxn>
                <a:cxn ang="0">
                  <a:pos x="1" y="0"/>
                </a:cxn>
                <a:cxn ang="0">
                  <a:pos x="0" y="1"/>
                </a:cxn>
                <a:cxn ang="0">
                  <a:pos x="0" y="2"/>
                </a:cxn>
              </a:cxnLst>
              <a:rect l="0" t="0" r="r" b="b"/>
              <a:pathLst>
                <a:path w="4" h="2">
                  <a:moveTo>
                    <a:pt x="0" y="2"/>
                  </a:moveTo>
                  <a:lnTo>
                    <a:pt x="0" y="2"/>
                  </a:lnTo>
                  <a:lnTo>
                    <a:pt x="0" y="2"/>
                  </a:lnTo>
                  <a:lnTo>
                    <a:pt x="0" y="1"/>
                  </a:lnTo>
                  <a:lnTo>
                    <a:pt x="1" y="1"/>
                  </a:lnTo>
                  <a:lnTo>
                    <a:pt x="2" y="1"/>
                  </a:lnTo>
                  <a:lnTo>
                    <a:pt x="2" y="1"/>
                  </a:lnTo>
                  <a:lnTo>
                    <a:pt x="3" y="1"/>
                  </a:lnTo>
                  <a:lnTo>
                    <a:pt x="4" y="2"/>
                  </a:lnTo>
                  <a:lnTo>
                    <a:pt x="4" y="1"/>
                  </a:lnTo>
                  <a:lnTo>
                    <a:pt x="4" y="1"/>
                  </a:lnTo>
                  <a:lnTo>
                    <a:pt x="4" y="1"/>
                  </a:lnTo>
                  <a:lnTo>
                    <a:pt x="4" y="0"/>
                  </a:lnTo>
                  <a:lnTo>
                    <a:pt x="3" y="0"/>
                  </a:lnTo>
                  <a:lnTo>
                    <a:pt x="2" y="0"/>
                  </a:lnTo>
                  <a:lnTo>
                    <a:pt x="2" y="0"/>
                  </a:lnTo>
                  <a:lnTo>
                    <a:pt x="1" y="0"/>
                  </a:lnTo>
                  <a:lnTo>
                    <a:pt x="0" y="1"/>
                  </a:lnTo>
                  <a:lnTo>
                    <a:pt x="0" y="2"/>
                  </a:lnTo>
                  <a:close/>
                </a:path>
              </a:pathLst>
            </a:custGeom>
            <a:solidFill>
              <a:srgbClr val="FFAD9E"/>
            </a:solidFill>
            <a:ln w="9525">
              <a:noFill/>
              <a:round/>
              <a:headEnd/>
              <a:tailEnd/>
            </a:ln>
          </p:spPr>
          <p:txBody>
            <a:bodyPr/>
            <a:lstStyle/>
            <a:p>
              <a:endParaRPr lang="es-ES"/>
            </a:p>
          </p:txBody>
        </p:sp>
        <p:sp>
          <p:nvSpPr>
            <p:cNvPr id="72095" name="Freeform 2463"/>
            <p:cNvSpPr>
              <a:spLocks/>
            </p:cNvSpPr>
            <p:nvPr/>
          </p:nvSpPr>
          <p:spPr bwMode="auto">
            <a:xfrm>
              <a:off x="124" y="78"/>
              <a:ext cx="23" cy="26"/>
            </a:xfrm>
            <a:custGeom>
              <a:avLst/>
              <a:gdLst/>
              <a:ahLst/>
              <a:cxnLst>
                <a:cxn ang="0">
                  <a:pos x="22" y="11"/>
                </a:cxn>
                <a:cxn ang="0">
                  <a:pos x="20" y="9"/>
                </a:cxn>
                <a:cxn ang="0">
                  <a:pos x="18" y="9"/>
                </a:cxn>
                <a:cxn ang="0">
                  <a:pos x="19" y="11"/>
                </a:cxn>
                <a:cxn ang="0">
                  <a:pos x="19" y="13"/>
                </a:cxn>
                <a:cxn ang="0">
                  <a:pos x="21" y="17"/>
                </a:cxn>
                <a:cxn ang="0">
                  <a:pos x="18" y="17"/>
                </a:cxn>
                <a:cxn ang="0">
                  <a:pos x="17" y="17"/>
                </a:cxn>
                <a:cxn ang="0">
                  <a:pos x="14" y="18"/>
                </a:cxn>
                <a:cxn ang="0">
                  <a:pos x="14" y="18"/>
                </a:cxn>
                <a:cxn ang="0">
                  <a:pos x="16" y="16"/>
                </a:cxn>
                <a:cxn ang="0">
                  <a:pos x="18" y="12"/>
                </a:cxn>
                <a:cxn ang="0">
                  <a:pos x="16" y="10"/>
                </a:cxn>
                <a:cxn ang="0">
                  <a:pos x="15" y="9"/>
                </a:cxn>
                <a:cxn ang="0">
                  <a:pos x="16" y="7"/>
                </a:cxn>
                <a:cxn ang="0">
                  <a:pos x="16" y="6"/>
                </a:cxn>
                <a:cxn ang="0">
                  <a:pos x="16" y="6"/>
                </a:cxn>
                <a:cxn ang="0">
                  <a:pos x="19" y="5"/>
                </a:cxn>
                <a:cxn ang="0">
                  <a:pos x="21" y="6"/>
                </a:cxn>
                <a:cxn ang="0">
                  <a:pos x="18" y="0"/>
                </a:cxn>
                <a:cxn ang="0">
                  <a:pos x="17" y="0"/>
                </a:cxn>
                <a:cxn ang="0">
                  <a:pos x="14" y="0"/>
                </a:cxn>
                <a:cxn ang="0">
                  <a:pos x="14" y="0"/>
                </a:cxn>
                <a:cxn ang="0">
                  <a:pos x="14" y="0"/>
                </a:cxn>
                <a:cxn ang="0">
                  <a:pos x="13" y="0"/>
                </a:cxn>
                <a:cxn ang="0">
                  <a:pos x="13" y="0"/>
                </a:cxn>
                <a:cxn ang="0">
                  <a:pos x="12" y="0"/>
                </a:cxn>
                <a:cxn ang="0">
                  <a:pos x="10" y="0"/>
                </a:cxn>
                <a:cxn ang="0">
                  <a:pos x="8" y="1"/>
                </a:cxn>
                <a:cxn ang="0">
                  <a:pos x="7" y="1"/>
                </a:cxn>
                <a:cxn ang="0">
                  <a:pos x="4" y="4"/>
                </a:cxn>
                <a:cxn ang="0">
                  <a:pos x="4" y="8"/>
                </a:cxn>
                <a:cxn ang="0">
                  <a:pos x="4" y="11"/>
                </a:cxn>
                <a:cxn ang="0">
                  <a:pos x="4" y="14"/>
                </a:cxn>
                <a:cxn ang="0">
                  <a:pos x="2" y="13"/>
                </a:cxn>
                <a:cxn ang="0">
                  <a:pos x="1" y="13"/>
                </a:cxn>
                <a:cxn ang="0">
                  <a:pos x="0" y="16"/>
                </a:cxn>
                <a:cxn ang="0">
                  <a:pos x="3" y="20"/>
                </a:cxn>
                <a:cxn ang="0">
                  <a:pos x="4" y="19"/>
                </a:cxn>
                <a:cxn ang="0">
                  <a:pos x="8" y="23"/>
                </a:cxn>
                <a:cxn ang="0">
                  <a:pos x="14" y="26"/>
                </a:cxn>
                <a:cxn ang="0">
                  <a:pos x="17" y="26"/>
                </a:cxn>
                <a:cxn ang="0">
                  <a:pos x="23" y="23"/>
                </a:cxn>
                <a:cxn ang="0">
                  <a:pos x="22" y="13"/>
                </a:cxn>
              </a:cxnLst>
              <a:rect l="0" t="0" r="r" b="b"/>
              <a:pathLst>
                <a:path w="23" h="26">
                  <a:moveTo>
                    <a:pt x="22" y="13"/>
                  </a:moveTo>
                  <a:lnTo>
                    <a:pt x="22" y="13"/>
                  </a:lnTo>
                  <a:lnTo>
                    <a:pt x="22" y="11"/>
                  </a:lnTo>
                  <a:lnTo>
                    <a:pt x="21" y="10"/>
                  </a:lnTo>
                  <a:lnTo>
                    <a:pt x="21" y="9"/>
                  </a:lnTo>
                  <a:lnTo>
                    <a:pt x="20" y="9"/>
                  </a:lnTo>
                  <a:lnTo>
                    <a:pt x="19" y="10"/>
                  </a:lnTo>
                  <a:lnTo>
                    <a:pt x="19" y="10"/>
                  </a:lnTo>
                  <a:lnTo>
                    <a:pt x="18" y="9"/>
                  </a:lnTo>
                  <a:lnTo>
                    <a:pt x="18" y="9"/>
                  </a:lnTo>
                  <a:lnTo>
                    <a:pt x="18" y="10"/>
                  </a:lnTo>
                  <a:lnTo>
                    <a:pt x="19" y="11"/>
                  </a:lnTo>
                  <a:lnTo>
                    <a:pt x="19" y="12"/>
                  </a:lnTo>
                  <a:lnTo>
                    <a:pt x="19" y="13"/>
                  </a:lnTo>
                  <a:lnTo>
                    <a:pt x="19" y="13"/>
                  </a:lnTo>
                  <a:lnTo>
                    <a:pt x="19" y="15"/>
                  </a:lnTo>
                  <a:lnTo>
                    <a:pt x="20" y="16"/>
                  </a:lnTo>
                  <a:lnTo>
                    <a:pt x="21" y="17"/>
                  </a:lnTo>
                  <a:lnTo>
                    <a:pt x="20" y="17"/>
                  </a:lnTo>
                  <a:lnTo>
                    <a:pt x="18" y="17"/>
                  </a:lnTo>
                  <a:lnTo>
                    <a:pt x="18" y="17"/>
                  </a:lnTo>
                  <a:lnTo>
                    <a:pt x="17" y="17"/>
                  </a:lnTo>
                  <a:lnTo>
                    <a:pt x="17" y="17"/>
                  </a:lnTo>
                  <a:lnTo>
                    <a:pt x="17" y="17"/>
                  </a:lnTo>
                  <a:lnTo>
                    <a:pt x="16" y="18"/>
                  </a:lnTo>
                  <a:lnTo>
                    <a:pt x="15" y="18"/>
                  </a:lnTo>
                  <a:lnTo>
                    <a:pt x="14" y="18"/>
                  </a:lnTo>
                  <a:lnTo>
                    <a:pt x="14" y="18"/>
                  </a:lnTo>
                  <a:lnTo>
                    <a:pt x="13" y="18"/>
                  </a:lnTo>
                  <a:lnTo>
                    <a:pt x="14" y="18"/>
                  </a:lnTo>
                  <a:lnTo>
                    <a:pt x="15" y="17"/>
                  </a:lnTo>
                  <a:lnTo>
                    <a:pt x="16" y="16"/>
                  </a:lnTo>
                  <a:lnTo>
                    <a:pt x="16" y="16"/>
                  </a:lnTo>
                  <a:lnTo>
                    <a:pt x="17" y="16"/>
                  </a:lnTo>
                  <a:lnTo>
                    <a:pt x="15" y="14"/>
                  </a:lnTo>
                  <a:lnTo>
                    <a:pt x="18" y="12"/>
                  </a:lnTo>
                  <a:lnTo>
                    <a:pt x="17" y="11"/>
                  </a:lnTo>
                  <a:lnTo>
                    <a:pt x="17" y="11"/>
                  </a:lnTo>
                  <a:lnTo>
                    <a:pt x="16" y="10"/>
                  </a:lnTo>
                  <a:lnTo>
                    <a:pt x="16" y="9"/>
                  </a:lnTo>
                  <a:lnTo>
                    <a:pt x="16" y="9"/>
                  </a:lnTo>
                  <a:lnTo>
                    <a:pt x="15" y="9"/>
                  </a:lnTo>
                  <a:lnTo>
                    <a:pt x="15" y="9"/>
                  </a:lnTo>
                  <a:lnTo>
                    <a:pt x="15" y="8"/>
                  </a:lnTo>
                  <a:lnTo>
                    <a:pt x="16" y="7"/>
                  </a:lnTo>
                  <a:lnTo>
                    <a:pt x="16" y="7"/>
                  </a:lnTo>
                  <a:lnTo>
                    <a:pt x="16" y="7"/>
                  </a:lnTo>
                  <a:lnTo>
                    <a:pt x="16" y="6"/>
                  </a:lnTo>
                  <a:lnTo>
                    <a:pt x="16" y="6"/>
                  </a:lnTo>
                  <a:lnTo>
                    <a:pt x="16" y="6"/>
                  </a:lnTo>
                  <a:lnTo>
                    <a:pt x="16" y="6"/>
                  </a:lnTo>
                  <a:lnTo>
                    <a:pt x="17" y="5"/>
                  </a:lnTo>
                  <a:lnTo>
                    <a:pt x="18" y="5"/>
                  </a:lnTo>
                  <a:lnTo>
                    <a:pt x="19" y="5"/>
                  </a:lnTo>
                  <a:lnTo>
                    <a:pt x="19" y="5"/>
                  </a:lnTo>
                  <a:lnTo>
                    <a:pt x="20" y="5"/>
                  </a:lnTo>
                  <a:lnTo>
                    <a:pt x="21" y="6"/>
                  </a:lnTo>
                  <a:lnTo>
                    <a:pt x="19" y="0"/>
                  </a:lnTo>
                  <a:lnTo>
                    <a:pt x="19" y="0"/>
                  </a:lnTo>
                  <a:lnTo>
                    <a:pt x="18" y="0"/>
                  </a:lnTo>
                  <a:lnTo>
                    <a:pt x="18" y="0"/>
                  </a:lnTo>
                  <a:lnTo>
                    <a:pt x="17" y="0"/>
                  </a:lnTo>
                  <a:lnTo>
                    <a:pt x="17" y="0"/>
                  </a:lnTo>
                  <a:lnTo>
                    <a:pt x="16" y="0"/>
                  </a:lnTo>
                  <a:lnTo>
                    <a:pt x="15" y="0"/>
                  </a:lnTo>
                  <a:lnTo>
                    <a:pt x="14" y="0"/>
                  </a:lnTo>
                  <a:lnTo>
                    <a:pt x="14" y="0"/>
                  </a:lnTo>
                  <a:lnTo>
                    <a:pt x="14" y="0"/>
                  </a:lnTo>
                  <a:lnTo>
                    <a:pt x="14" y="0"/>
                  </a:lnTo>
                  <a:lnTo>
                    <a:pt x="14" y="0"/>
                  </a:lnTo>
                  <a:lnTo>
                    <a:pt x="14" y="0"/>
                  </a:lnTo>
                  <a:lnTo>
                    <a:pt x="14" y="0"/>
                  </a:lnTo>
                  <a:lnTo>
                    <a:pt x="14" y="0"/>
                  </a:lnTo>
                  <a:lnTo>
                    <a:pt x="13" y="0"/>
                  </a:lnTo>
                  <a:lnTo>
                    <a:pt x="13" y="0"/>
                  </a:lnTo>
                  <a:lnTo>
                    <a:pt x="13" y="0"/>
                  </a:lnTo>
                  <a:lnTo>
                    <a:pt x="13" y="0"/>
                  </a:lnTo>
                  <a:lnTo>
                    <a:pt x="13" y="0"/>
                  </a:lnTo>
                  <a:lnTo>
                    <a:pt x="13" y="0"/>
                  </a:lnTo>
                  <a:lnTo>
                    <a:pt x="12" y="0"/>
                  </a:lnTo>
                  <a:lnTo>
                    <a:pt x="12" y="0"/>
                  </a:lnTo>
                  <a:lnTo>
                    <a:pt x="11" y="0"/>
                  </a:lnTo>
                  <a:lnTo>
                    <a:pt x="11" y="0"/>
                  </a:lnTo>
                  <a:lnTo>
                    <a:pt x="10" y="0"/>
                  </a:lnTo>
                  <a:lnTo>
                    <a:pt x="10" y="0"/>
                  </a:lnTo>
                  <a:lnTo>
                    <a:pt x="9" y="1"/>
                  </a:lnTo>
                  <a:lnTo>
                    <a:pt x="8" y="1"/>
                  </a:lnTo>
                  <a:lnTo>
                    <a:pt x="8" y="1"/>
                  </a:lnTo>
                  <a:lnTo>
                    <a:pt x="7" y="1"/>
                  </a:lnTo>
                  <a:lnTo>
                    <a:pt x="7" y="1"/>
                  </a:lnTo>
                  <a:lnTo>
                    <a:pt x="7" y="1"/>
                  </a:lnTo>
                  <a:lnTo>
                    <a:pt x="5" y="3"/>
                  </a:lnTo>
                  <a:lnTo>
                    <a:pt x="4" y="4"/>
                  </a:lnTo>
                  <a:lnTo>
                    <a:pt x="4" y="5"/>
                  </a:lnTo>
                  <a:lnTo>
                    <a:pt x="4" y="6"/>
                  </a:lnTo>
                  <a:lnTo>
                    <a:pt x="4" y="8"/>
                  </a:lnTo>
                  <a:lnTo>
                    <a:pt x="4" y="9"/>
                  </a:lnTo>
                  <a:lnTo>
                    <a:pt x="4" y="10"/>
                  </a:lnTo>
                  <a:lnTo>
                    <a:pt x="4" y="11"/>
                  </a:lnTo>
                  <a:lnTo>
                    <a:pt x="6" y="15"/>
                  </a:lnTo>
                  <a:lnTo>
                    <a:pt x="4" y="15"/>
                  </a:lnTo>
                  <a:lnTo>
                    <a:pt x="4" y="14"/>
                  </a:lnTo>
                  <a:lnTo>
                    <a:pt x="3" y="14"/>
                  </a:lnTo>
                  <a:lnTo>
                    <a:pt x="3" y="13"/>
                  </a:lnTo>
                  <a:lnTo>
                    <a:pt x="2" y="13"/>
                  </a:lnTo>
                  <a:lnTo>
                    <a:pt x="2" y="13"/>
                  </a:lnTo>
                  <a:lnTo>
                    <a:pt x="1" y="13"/>
                  </a:lnTo>
                  <a:lnTo>
                    <a:pt x="1" y="13"/>
                  </a:lnTo>
                  <a:lnTo>
                    <a:pt x="1" y="14"/>
                  </a:lnTo>
                  <a:lnTo>
                    <a:pt x="0" y="15"/>
                  </a:lnTo>
                  <a:lnTo>
                    <a:pt x="0" y="16"/>
                  </a:lnTo>
                  <a:lnTo>
                    <a:pt x="1" y="18"/>
                  </a:lnTo>
                  <a:lnTo>
                    <a:pt x="2" y="18"/>
                  </a:lnTo>
                  <a:lnTo>
                    <a:pt x="3" y="20"/>
                  </a:lnTo>
                  <a:lnTo>
                    <a:pt x="4" y="20"/>
                  </a:lnTo>
                  <a:lnTo>
                    <a:pt x="4" y="19"/>
                  </a:lnTo>
                  <a:lnTo>
                    <a:pt x="4" y="19"/>
                  </a:lnTo>
                  <a:lnTo>
                    <a:pt x="5" y="22"/>
                  </a:lnTo>
                  <a:lnTo>
                    <a:pt x="7" y="23"/>
                  </a:lnTo>
                  <a:lnTo>
                    <a:pt x="8" y="23"/>
                  </a:lnTo>
                  <a:lnTo>
                    <a:pt x="10" y="24"/>
                  </a:lnTo>
                  <a:lnTo>
                    <a:pt x="12" y="25"/>
                  </a:lnTo>
                  <a:lnTo>
                    <a:pt x="14" y="26"/>
                  </a:lnTo>
                  <a:lnTo>
                    <a:pt x="15" y="26"/>
                  </a:lnTo>
                  <a:lnTo>
                    <a:pt x="16" y="26"/>
                  </a:lnTo>
                  <a:lnTo>
                    <a:pt x="17" y="26"/>
                  </a:lnTo>
                  <a:lnTo>
                    <a:pt x="20" y="25"/>
                  </a:lnTo>
                  <a:lnTo>
                    <a:pt x="23" y="24"/>
                  </a:lnTo>
                  <a:lnTo>
                    <a:pt x="23" y="23"/>
                  </a:lnTo>
                  <a:lnTo>
                    <a:pt x="23" y="20"/>
                  </a:lnTo>
                  <a:lnTo>
                    <a:pt x="22" y="16"/>
                  </a:lnTo>
                  <a:lnTo>
                    <a:pt x="22" y="13"/>
                  </a:lnTo>
                  <a:close/>
                </a:path>
              </a:pathLst>
            </a:custGeom>
            <a:solidFill>
              <a:srgbClr val="FFAD9E"/>
            </a:solidFill>
            <a:ln w="9525">
              <a:noFill/>
              <a:round/>
              <a:headEnd/>
              <a:tailEnd/>
            </a:ln>
          </p:spPr>
          <p:txBody>
            <a:bodyPr/>
            <a:lstStyle/>
            <a:p>
              <a:endParaRPr lang="es-ES"/>
            </a:p>
          </p:txBody>
        </p:sp>
        <p:sp>
          <p:nvSpPr>
            <p:cNvPr id="72096" name="Freeform 2464"/>
            <p:cNvSpPr>
              <a:spLocks/>
            </p:cNvSpPr>
            <p:nvPr/>
          </p:nvSpPr>
          <p:spPr bwMode="auto">
            <a:xfrm>
              <a:off x="142" y="96"/>
              <a:ext cx="3" cy="3"/>
            </a:xfrm>
            <a:custGeom>
              <a:avLst/>
              <a:gdLst/>
              <a:ahLst/>
              <a:cxnLst>
                <a:cxn ang="0">
                  <a:pos x="0" y="3"/>
                </a:cxn>
                <a:cxn ang="0">
                  <a:pos x="0" y="1"/>
                </a:cxn>
                <a:cxn ang="0">
                  <a:pos x="1" y="0"/>
                </a:cxn>
                <a:cxn ang="0">
                  <a:pos x="2" y="1"/>
                </a:cxn>
                <a:cxn ang="0">
                  <a:pos x="3" y="2"/>
                </a:cxn>
                <a:cxn ang="0">
                  <a:pos x="0" y="3"/>
                </a:cxn>
              </a:cxnLst>
              <a:rect l="0" t="0" r="r" b="b"/>
              <a:pathLst>
                <a:path w="3" h="3">
                  <a:moveTo>
                    <a:pt x="0" y="3"/>
                  </a:moveTo>
                  <a:lnTo>
                    <a:pt x="0" y="1"/>
                  </a:lnTo>
                  <a:lnTo>
                    <a:pt x="1" y="0"/>
                  </a:lnTo>
                  <a:lnTo>
                    <a:pt x="2" y="1"/>
                  </a:lnTo>
                  <a:lnTo>
                    <a:pt x="3" y="2"/>
                  </a:lnTo>
                  <a:lnTo>
                    <a:pt x="0" y="3"/>
                  </a:lnTo>
                  <a:close/>
                </a:path>
              </a:pathLst>
            </a:custGeom>
            <a:solidFill>
              <a:srgbClr val="FFAD9E"/>
            </a:solidFill>
            <a:ln w="9525">
              <a:noFill/>
              <a:round/>
              <a:headEnd/>
              <a:tailEnd/>
            </a:ln>
          </p:spPr>
          <p:txBody>
            <a:bodyPr/>
            <a:lstStyle/>
            <a:p>
              <a:endParaRPr lang="es-ES"/>
            </a:p>
          </p:txBody>
        </p:sp>
        <p:sp>
          <p:nvSpPr>
            <p:cNvPr id="72097" name="Freeform 2465"/>
            <p:cNvSpPr>
              <a:spLocks/>
            </p:cNvSpPr>
            <p:nvPr/>
          </p:nvSpPr>
          <p:spPr bwMode="auto">
            <a:xfrm>
              <a:off x="130" y="84"/>
              <a:ext cx="8" cy="4"/>
            </a:xfrm>
            <a:custGeom>
              <a:avLst/>
              <a:gdLst/>
              <a:ahLst/>
              <a:cxnLst>
                <a:cxn ang="0">
                  <a:pos x="8" y="1"/>
                </a:cxn>
                <a:cxn ang="0">
                  <a:pos x="8" y="1"/>
                </a:cxn>
                <a:cxn ang="0">
                  <a:pos x="7" y="1"/>
                </a:cxn>
                <a:cxn ang="0">
                  <a:pos x="6" y="1"/>
                </a:cxn>
                <a:cxn ang="0">
                  <a:pos x="5" y="1"/>
                </a:cxn>
                <a:cxn ang="0">
                  <a:pos x="3" y="1"/>
                </a:cxn>
                <a:cxn ang="0">
                  <a:pos x="2" y="1"/>
                </a:cxn>
                <a:cxn ang="0">
                  <a:pos x="2" y="2"/>
                </a:cxn>
                <a:cxn ang="0">
                  <a:pos x="1" y="4"/>
                </a:cxn>
                <a:cxn ang="0">
                  <a:pos x="0" y="4"/>
                </a:cxn>
                <a:cxn ang="0">
                  <a:pos x="0" y="4"/>
                </a:cxn>
                <a:cxn ang="0">
                  <a:pos x="0" y="3"/>
                </a:cxn>
                <a:cxn ang="0">
                  <a:pos x="1" y="2"/>
                </a:cxn>
                <a:cxn ang="0">
                  <a:pos x="2" y="1"/>
                </a:cxn>
                <a:cxn ang="0">
                  <a:pos x="3" y="0"/>
                </a:cxn>
                <a:cxn ang="0">
                  <a:pos x="4" y="0"/>
                </a:cxn>
                <a:cxn ang="0">
                  <a:pos x="6" y="0"/>
                </a:cxn>
                <a:cxn ang="0">
                  <a:pos x="8" y="1"/>
                </a:cxn>
                <a:cxn ang="0">
                  <a:pos x="8" y="1"/>
                </a:cxn>
              </a:cxnLst>
              <a:rect l="0" t="0" r="r" b="b"/>
              <a:pathLst>
                <a:path w="8" h="4">
                  <a:moveTo>
                    <a:pt x="8" y="1"/>
                  </a:moveTo>
                  <a:lnTo>
                    <a:pt x="8" y="1"/>
                  </a:lnTo>
                  <a:lnTo>
                    <a:pt x="7" y="1"/>
                  </a:lnTo>
                  <a:lnTo>
                    <a:pt x="6" y="1"/>
                  </a:lnTo>
                  <a:lnTo>
                    <a:pt x="5" y="1"/>
                  </a:lnTo>
                  <a:lnTo>
                    <a:pt x="3" y="1"/>
                  </a:lnTo>
                  <a:lnTo>
                    <a:pt x="2" y="1"/>
                  </a:lnTo>
                  <a:lnTo>
                    <a:pt x="2" y="2"/>
                  </a:lnTo>
                  <a:lnTo>
                    <a:pt x="1" y="4"/>
                  </a:lnTo>
                  <a:lnTo>
                    <a:pt x="0" y="4"/>
                  </a:lnTo>
                  <a:lnTo>
                    <a:pt x="0" y="4"/>
                  </a:lnTo>
                  <a:lnTo>
                    <a:pt x="0" y="3"/>
                  </a:lnTo>
                  <a:lnTo>
                    <a:pt x="1" y="2"/>
                  </a:lnTo>
                  <a:lnTo>
                    <a:pt x="2" y="1"/>
                  </a:lnTo>
                  <a:lnTo>
                    <a:pt x="3" y="0"/>
                  </a:lnTo>
                  <a:lnTo>
                    <a:pt x="4" y="0"/>
                  </a:lnTo>
                  <a:lnTo>
                    <a:pt x="6" y="0"/>
                  </a:lnTo>
                  <a:lnTo>
                    <a:pt x="8" y="1"/>
                  </a:lnTo>
                  <a:lnTo>
                    <a:pt x="8" y="1"/>
                  </a:lnTo>
                  <a:close/>
                </a:path>
              </a:pathLst>
            </a:custGeom>
            <a:solidFill>
              <a:srgbClr val="000000"/>
            </a:solidFill>
            <a:ln w="9525">
              <a:noFill/>
              <a:round/>
              <a:headEnd/>
              <a:tailEnd/>
            </a:ln>
          </p:spPr>
          <p:txBody>
            <a:bodyPr/>
            <a:lstStyle/>
            <a:p>
              <a:endParaRPr lang="es-ES"/>
            </a:p>
          </p:txBody>
        </p:sp>
        <p:sp>
          <p:nvSpPr>
            <p:cNvPr id="72098" name="Freeform 2466"/>
            <p:cNvSpPr>
              <a:spLocks/>
            </p:cNvSpPr>
            <p:nvPr/>
          </p:nvSpPr>
          <p:spPr bwMode="auto">
            <a:xfrm>
              <a:off x="132" y="86"/>
              <a:ext cx="5" cy="3"/>
            </a:xfrm>
            <a:custGeom>
              <a:avLst/>
              <a:gdLst/>
              <a:ahLst/>
              <a:cxnLst>
                <a:cxn ang="0">
                  <a:pos x="0" y="2"/>
                </a:cxn>
                <a:cxn ang="0">
                  <a:pos x="0" y="2"/>
                </a:cxn>
                <a:cxn ang="0">
                  <a:pos x="1" y="1"/>
                </a:cxn>
                <a:cxn ang="0">
                  <a:pos x="1" y="1"/>
                </a:cxn>
                <a:cxn ang="0">
                  <a:pos x="2" y="1"/>
                </a:cxn>
                <a:cxn ang="0">
                  <a:pos x="3" y="0"/>
                </a:cxn>
                <a:cxn ang="0">
                  <a:pos x="3" y="0"/>
                </a:cxn>
                <a:cxn ang="0">
                  <a:pos x="4" y="1"/>
                </a:cxn>
                <a:cxn ang="0">
                  <a:pos x="5" y="1"/>
                </a:cxn>
                <a:cxn ang="0">
                  <a:pos x="5" y="1"/>
                </a:cxn>
                <a:cxn ang="0">
                  <a:pos x="5" y="2"/>
                </a:cxn>
                <a:cxn ang="0">
                  <a:pos x="5" y="2"/>
                </a:cxn>
                <a:cxn ang="0">
                  <a:pos x="4" y="2"/>
                </a:cxn>
                <a:cxn ang="0">
                  <a:pos x="4" y="2"/>
                </a:cxn>
                <a:cxn ang="0">
                  <a:pos x="3" y="3"/>
                </a:cxn>
                <a:cxn ang="0">
                  <a:pos x="2" y="2"/>
                </a:cxn>
                <a:cxn ang="0">
                  <a:pos x="0" y="2"/>
                </a:cxn>
              </a:cxnLst>
              <a:rect l="0" t="0" r="r" b="b"/>
              <a:pathLst>
                <a:path w="5" h="3">
                  <a:moveTo>
                    <a:pt x="0" y="2"/>
                  </a:moveTo>
                  <a:lnTo>
                    <a:pt x="0" y="2"/>
                  </a:lnTo>
                  <a:lnTo>
                    <a:pt x="1" y="1"/>
                  </a:lnTo>
                  <a:lnTo>
                    <a:pt x="1" y="1"/>
                  </a:lnTo>
                  <a:lnTo>
                    <a:pt x="2" y="1"/>
                  </a:lnTo>
                  <a:lnTo>
                    <a:pt x="3" y="0"/>
                  </a:lnTo>
                  <a:lnTo>
                    <a:pt x="3" y="0"/>
                  </a:lnTo>
                  <a:lnTo>
                    <a:pt x="4" y="1"/>
                  </a:lnTo>
                  <a:lnTo>
                    <a:pt x="5" y="1"/>
                  </a:lnTo>
                  <a:lnTo>
                    <a:pt x="5" y="1"/>
                  </a:lnTo>
                  <a:lnTo>
                    <a:pt x="5" y="2"/>
                  </a:lnTo>
                  <a:lnTo>
                    <a:pt x="5" y="2"/>
                  </a:lnTo>
                  <a:lnTo>
                    <a:pt x="4" y="2"/>
                  </a:lnTo>
                  <a:lnTo>
                    <a:pt x="4" y="2"/>
                  </a:lnTo>
                  <a:lnTo>
                    <a:pt x="3" y="3"/>
                  </a:lnTo>
                  <a:lnTo>
                    <a:pt x="2" y="2"/>
                  </a:lnTo>
                  <a:lnTo>
                    <a:pt x="0" y="2"/>
                  </a:lnTo>
                  <a:close/>
                </a:path>
              </a:pathLst>
            </a:custGeom>
            <a:solidFill>
              <a:srgbClr val="000000"/>
            </a:solidFill>
            <a:ln w="9525">
              <a:noFill/>
              <a:round/>
              <a:headEnd/>
              <a:tailEnd/>
            </a:ln>
          </p:spPr>
          <p:txBody>
            <a:bodyPr/>
            <a:lstStyle/>
            <a:p>
              <a:endParaRPr lang="es-ES"/>
            </a:p>
          </p:txBody>
        </p:sp>
        <p:sp>
          <p:nvSpPr>
            <p:cNvPr id="72099" name="Freeform 2467"/>
            <p:cNvSpPr>
              <a:spLocks/>
            </p:cNvSpPr>
            <p:nvPr/>
          </p:nvSpPr>
          <p:spPr bwMode="auto">
            <a:xfrm>
              <a:off x="136" y="91"/>
              <a:ext cx="2" cy="6"/>
            </a:xfrm>
            <a:custGeom>
              <a:avLst/>
              <a:gdLst/>
              <a:ahLst/>
              <a:cxnLst>
                <a:cxn ang="0">
                  <a:pos x="2" y="0"/>
                </a:cxn>
                <a:cxn ang="0">
                  <a:pos x="2" y="1"/>
                </a:cxn>
                <a:cxn ang="0">
                  <a:pos x="2" y="2"/>
                </a:cxn>
                <a:cxn ang="0">
                  <a:pos x="1" y="3"/>
                </a:cxn>
                <a:cxn ang="0">
                  <a:pos x="0" y="4"/>
                </a:cxn>
                <a:cxn ang="0">
                  <a:pos x="0" y="6"/>
                </a:cxn>
                <a:cxn ang="0">
                  <a:pos x="0" y="6"/>
                </a:cxn>
                <a:cxn ang="0">
                  <a:pos x="0" y="5"/>
                </a:cxn>
                <a:cxn ang="0">
                  <a:pos x="0" y="5"/>
                </a:cxn>
                <a:cxn ang="0">
                  <a:pos x="0" y="4"/>
                </a:cxn>
                <a:cxn ang="0">
                  <a:pos x="0" y="3"/>
                </a:cxn>
                <a:cxn ang="0">
                  <a:pos x="0" y="3"/>
                </a:cxn>
                <a:cxn ang="0">
                  <a:pos x="1" y="1"/>
                </a:cxn>
                <a:cxn ang="0">
                  <a:pos x="2" y="0"/>
                </a:cxn>
              </a:cxnLst>
              <a:rect l="0" t="0" r="r" b="b"/>
              <a:pathLst>
                <a:path w="2" h="6">
                  <a:moveTo>
                    <a:pt x="2" y="0"/>
                  </a:moveTo>
                  <a:lnTo>
                    <a:pt x="2" y="1"/>
                  </a:lnTo>
                  <a:lnTo>
                    <a:pt x="2" y="2"/>
                  </a:lnTo>
                  <a:lnTo>
                    <a:pt x="1" y="3"/>
                  </a:lnTo>
                  <a:lnTo>
                    <a:pt x="0" y="4"/>
                  </a:lnTo>
                  <a:lnTo>
                    <a:pt x="0" y="6"/>
                  </a:lnTo>
                  <a:lnTo>
                    <a:pt x="0" y="6"/>
                  </a:lnTo>
                  <a:lnTo>
                    <a:pt x="0" y="5"/>
                  </a:lnTo>
                  <a:lnTo>
                    <a:pt x="0" y="5"/>
                  </a:lnTo>
                  <a:lnTo>
                    <a:pt x="0" y="4"/>
                  </a:lnTo>
                  <a:lnTo>
                    <a:pt x="0" y="3"/>
                  </a:lnTo>
                  <a:lnTo>
                    <a:pt x="0" y="3"/>
                  </a:lnTo>
                  <a:lnTo>
                    <a:pt x="1" y="1"/>
                  </a:lnTo>
                  <a:lnTo>
                    <a:pt x="2" y="0"/>
                  </a:lnTo>
                  <a:close/>
                </a:path>
              </a:pathLst>
            </a:custGeom>
            <a:solidFill>
              <a:srgbClr val="000000"/>
            </a:solidFill>
            <a:ln w="9525">
              <a:noFill/>
              <a:round/>
              <a:headEnd/>
              <a:tailEnd/>
            </a:ln>
          </p:spPr>
          <p:txBody>
            <a:bodyPr/>
            <a:lstStyle/>
            <a:p>
              <a:endParaRPr lang="es-ES"/>
            </a:p>
          </p:txBody>
        </p:sp>
        <p:sp>
          <p:nvSpPr>
            <p:cNvPr id="72100" name="Freeform 2468"/>
            <p:cNvSpPr>
              <a:spLocks/>
            </p:cNvSpPr>
            <p:nvPr/>
          </p:nvSpPr>
          <p:spPr bwMode="auto">
            <a:xfrm>
              <a:off x="130" y="102"/>
              <a:ext cx="14" cy="7"/>
            </a:xfrm>
            <a:custGeom>
              <a:avLst/>
              <a:gdLst/>
              <a:ahLst/>
              <a:cxnLst>
                <a:cxn ang="0">
                  <a:pos x="0" y="0"/>
                </a:cxn>
                <a:cxn ang="0">
                  <a:pos x="0" y="5"/>
                </a:cxn>
                <a:cxn ang="0">
                  <a:pos x="0" y="6"/>
                </a:cxn>
                <a:cxn ang="0">
                  <a:pos x="2" y="6"/>
                </a:cxn>
                <a:cxn ang="0">
                  <a:pos x="3" y="6"/>
                </a:cxn>
                <a:cxn ang="0">
                  <a:pos x="5" y="7"/>
                </a:cxn>
                <a:cxn ang="0">
                  <a:pos x="8" y="7"/>
                </a:cxn>
                <a:cxn ang="0">
                  <a:pos x="10" y="7"/>
                </a:cxn>
                <a:cxn ang="0">
                  <a:pos x="12" y="7"/>
                </a:cxn>
                <a:cxn ang="0">
                  <a:pos x="14" y="7"/>
                </a:cxn>
                <a:cxn ang="0">
                  <a:pos x="14" y="6"/>
                </a:cxn>
                <a:cxn ang="0">
                  <a:pos x="9" y="6"/>
                </a:cxn>
                <a:cxn ang="0">
                  <a:pos x="0" y="0"/>
                </a:cxn>
              </a:cxnLst>
              <a:rect l="0" t="0" r="r" b="b"/>
              <a:pathLst>
                <a:path w="14" h="7">
                  <a:moveTo>
                    <a:pt x="0" y="0"/>
                  </a:moveTo>
                  <a:lnTo>
                    <a:pt x="0" y="5"/>
                  </a:lnTo>
                  <a:lnTo>
                    <a:pt x="0" y="6"/>
                  </a:lnTo>
                  <a:lnTo>
                    <a:pt x="2" y="6"/>
                  </a:lnTo>
                  <a:lnTo>
                    <a:pt x="3" y="6"/>
                  </a:lnTo>
                  <a:lnTo>
                    <a:pt x="5" y="7"/>
                  </a:lnTo>
                  <a:lnTo>
                    <a:pt x="8" y="7"/>
                  </a:lnTo>
                  <a:lnTo>
                    <a:pt x="10" y="7"/>
                  </a:lnTo>
                  <a:lnTo>
                    <a:pt x="12" y="7"/>
                  </a:lnTo>
                  <a:lnTo>
                    <a:pt x="14" y="7"/>
                  </a:lnTo>
                  <a:lnTo>
                    <a:pt x="14" y="6"/>
                  </a:lnTo>
                  <a:lnTo>
                    <a:pt x="9" y="6"/>
                  </a:lnTo>
                  <a:lnTo>
                    <a:pt x="0" y="0"/>
                  </a:lnTo>
                  <a:close/>
                </a:path>
              </a:pathLst>
            </a:custGeom>
            <a:solidFill>
              <a:srgbClr val="FFAD9E"/>
            </a:solidFill>
            <a:ln w="9525">
              <a:noFill/>
              <a:round/>
              <a:headEnd/>
              <a:tailEnd/>
            </a:ln>
          </p:spPr>
          <p:txBody>
            <a:bodyPr/>
            <a:lstStyle/>
            <a:p>
              <a:endParaRPr lang="es-ES"/>
            </a:p>
          </p:txBody>
        </p:sp>
        <p:sp>
          <p:nvSpPr>
            <p:cNvPr id="72101" name="Freeform 2469"/>
            <p:cNvSpPr>
              <a:spLocks/>
            </p:cNvSpPr>
            <p:nvPr/>
          </p:nvSpPr>
          <p:spPr bwMode="auto">
            <a:xfrm>
              <a:off x="141" y="82"/>
              <a:ext cx="4" cy="2"/>
            </a:xfrm>
            <a:custGeom>
              <a:avLst/>
              <a:gdLst/>
              <a:ahLst/>
              <a:cxnLst>
                <a:cxn ang="0">
                  <a:pos x="0" y="1"/>
                </a:cxn>
                <a:cxn ang="0">
                  <a:pos x="0" y="1"/>
                </a:cxn>
                <a:cxn ang="0">
                  <a:pos x="0" y="1"/>
                </a:cxn>
                <a:cxn ang="0">
                  <a:pos x="1" y="1"/>
                </a:cxn>
                <a:cxn ang="0">
                  <a:pos x="1" y="1"/>
                </a:cxn>
                <a:cxn ang="0">
                  <a:pos x="2" y="1"/>
                </a:cxn>
                <a:cxn ang="0">
                  <a:pos x="3" y="1"/>
                </a:cxn>
                <a:cxn ang="0">
                  <a:pos x="3" y="1"/>
                </a:cxn>
                <a:cxn ang="0">
                  <a:pos x="4" y="2"/>
                </a:cxn>
                <a:cxn ang="0">
                  <a:pos x="4" y="1"/>
                </a:cxn>
                <a:cxn ang="0">
                  <a:pos x="4" y="1"/>
                </a:cxn>
                <a:cxn ang="0">
                  <a:pos x="4" y="1"/>
                </a:cxn>
                <a:cxn ang="0">
                  <a:pos x="3" y="1"/>
                </a:cxn>
                <a:cxn ang="0">
                  <a:pos x="3" y="1"/>
                </a:cxn>
                <a:cxn ang="0">
                  <a:pos x="2" y="0"/>
                </a:cxn>
                <a:cxn ang="0">
                  <a:pos x="2" y="0"/>
                </a:cxn>
                <a:cxn ang="0">
                  <a:pos x="1" y="1"/>
                </a:cxn>
                <a:cxn ang="0">
                  <a:pos x="0" y="1"/>
                </a:cxn>
                <a:cxn ang="0">
                  <a:pos x="0" y="1"/>
                </a:cxn>
              </a:cxnLst>
              <a:rect l="0" t="0" r="r" b="b"/>
              <a:pathLst>
                <a:path w="4" h="2">
                  <a:moveTo>
                    <a:pt x="0" y="1"/>
                  </a:moveTo>
                  <a:lnTo>
                    <a:pt x="0" y="1"/>
                  </a:lnTo>
                  <a:lnTo>
                    <a:pt x="0" y="1"/>
                  </a:lnTo>
                  <a:lnTo>
                    <a:pt x="1" y="1"/>
                  </a:lnTo>
                  <a:lnTo>
                    <a:pt x="1" y="1"/>
                  </a:lnTo>
                  <a:lnTo>
                    <a:pt x="2" y="1"/>
                  </a:lnTo>
                  <a:lnTo>
                    <a:pt x="3" y="1"/>
                  </a:lnTo>
                  <a:lnTo>
                    <a:pt x="3" y="1"/>
                  </a:lnTo>
                  <a:lnTo>
                    <a:pt x="4" y="2"/>
                  </a:lnTo>
                  <a:lnTo>
                    <a:pt x="4" y="1"/>
                  </a:lnTo>
                  <a:lnTo>
                    <a:pt x="4" y="1"/>
                  </a:lnTo>
                  <a:lnTo>
                    <a:pt x="4" y="1"/>
                  </a:lnTo>
                  <a:lnTo>
                    <a:pt x="3" y="1"/>
                  </a:lnTo>
                  <a:lnTo>
                    <a:pt x="3" y="1"/>
                  </a:lnTo>
                  <a:lnTo>
                    <a:pt x="2" y="0"/>
                  </a:lnTo>
                  <a:lnTo>
                    <a:pt x="2" y="0"/>
                  </a:lnTo>
                  <a:lnTo>
                    <a:pt x="1" y="1"/>
                  </a:lnTo>
                  <a:lnTo>
                    <a:pt x="0" y="1"/>
                  </a:lnTo>
                  <a:lnTo>
                    <a:pt x="0" y="1"/>
                  </a:lnTo>
                  <a:close/>
                </a:path>
              </a:pathLst>
            </a:custGeom>
            <a:solidFill>
              <a:srgbClr val="FFAD9E"/>
            </a:solidFill>
            <a:ln w="9525">
              <a:noFill/>
              <a:round/>
              <a:headEnd/>
              <a:tailEnd/>
            </a:ln>
          </p:spPr>
          <p:txBody>
            <a:bodyPr/>
            <a:lstStyle/>
            <a:p>
              <a:endParaRPr lang="es-ES"/>
            </a:p>
          </p:txBody>
        </p:sp>
        <p:sp>
          <p:nvSpPr>
            <p:cNvPr id="72102" name="Freeform 2470"/>
            <p:cNvSpPr>
              <a:spLocks/>
            </p:cNvSpPr>
            <p:nvPr/>
          </p:nvSpPr>
          <p:spPr bwMode="auto">
            <a:xfrm>
              <a:off x="125" y="92"/>
              <a:ext cx="3" cy="4"/>
            </a:xfrm>
            <a:custGeom>
              <a:avLst/>
              <a:gdLst/>
              <a:ahLst/>
              <a:cxnLst>
                <a:cxn ang="0">
                  <a:pos x="1" y="2"/>
                </a:cxn>
                <a:cxn ang="0">
                  <a:pos x="1" y="2"/>
                </a:cxn>
                <a:cxn ang="0">
                  <a:pos x="1" y="1"/>
                </a:cxn>
                <a:cxn ang="0">
                  <a:pos x="1" y="1"/>
                </a:cxn>
                <a:cxn ang="0">
                  <a:pos x="1" y="1"/>
                </a:cxn>
                <a:cxn ang="0">
                  <a:pos x="1" y="1"/>
                </a:cxn>
                <a:cxn ang="0">
                  <a:pos x="1" y="1"/>
                </a:cxn>
                <a:cxn ang="0">
                  <a:pos x="2" y="1"/>
                </a:cxn>
                <a:cxn ang="0">
                  <a:pos x="2" y="1"/>
                </a:cxn>
                <a:cxn ang="0">
                  <a:pos x="2" y="1"/>
                </a:cxn>
                <a:cxn ang="0">
                  <a:pos x="2" y="1"/>
                </a:cxn>
                <a:cxn ang="0">
                  <a:pos x="2" y="2"/>
                </a:cxn>
                <a:cxn ang="0">
                  <a:pos x="2" y="2"/>
                </a:cxn>
                <a:cxn ang="0">
                  <a:pos x="2" y="2"/>
                </a:cxn>
                <a:cxn ang="0">
                  <a:pos x="2" y="2"/>
                </a:cxn>
                <a:cxn ang="0">
                  <a:pos x="1" y="2"/>
                </a:cxn>
                <a:cxn ang="0">
                  <a:pos x="1" y="2"/>
                </a:cxn>
                <a:cxn ang="0">
                  <a:pos x="2" y="2"/>
                </a:cxn>
                <a:cxn ang="0">
                  <a:pos x="3" y="2"/>
                </a:cxn>
                <a:cxn ang="0">
                  <a:pos x="3" y="2"/>
                </a:cxn>
                <a:cxn ang="0">
                  <a:pos x="3" y="2"/>
                </a:cxn>
                <a:cxn ang="0">
                  <a:pos x="3" y="1"/>
                </a:cxn>
                <a:cxn ang="0">
                  <a:pos x="2" y="1"/>
                </a:cxn>
                <a:cxn ang="0">
                  <a:pos x="2" y="1"/>
                </a:cxn>
                <a:cxn ang="0">
                  <a:pos x="2" y="0"/>
                </a:cxn>
                <a:cxn ang="0">
                  <a:pos x="1" y="0"/>
                </a:cxn>
                <a:cxn ang="0">
                  <a:pos x="1" y="0"/>
                </a:cxn>
                <a:cxn ang="0">
                  <a:pos x="1" y="0"/>
                </a:cxn>
                <a:cxn ang="0">
                  <a:pos x="1" y="0"/>
                </a:cxn>
                <a:cxn ang="0">
                  <a:pos x="1" y="0"/>
                </a:cxn>
                <a:cxn ang="0">
                  <a:pos x="0" y="1"/>
                </a:cxn>
                <a:cxn ang="0">
                  <a:pos x="0" y="2"/>
                </a:cxn>
                <a:cxn ang="0">
                  <a:pos x="0" y="3"/>
                </a:cxn>
                <a:cxn ang="0">
                  <a:pos x="2" y="4"/>
                </a:cxn>
                <a:cxn ang="0">
                  <a:pos x="2" y="4"/>
                </a:cxn>
                <a:cxn ang="0">
                  <a:pos x="1" y="3"/>
                </a:cxn>
                <a:cxn ang="0">
                  <a:pos x="1" y="3"/>
                </a:cxn>
                <a:cxn ang="0">
                  <a:pos x="1" y="2"/>
                </a:cxn>
                <a:cxn ang="0">
                  <a:pos x="1" y="2"/>
                </a:cxn>
              </a:cxnLst>
              <a:rect l="0" t="0" r="r" b="b"/>
              <a:pathLst>
                <a:path w="3" h="4">
                  <a:moveTo>
                    <a:pt x="1" y="2"/>
                  </a:moveTo>
                  <a:lnTo>
                    <a:pt x="1" y="2"/>
                  </a:lnTo>
                  <a:lnTo>
                    <a:pt x="1" y="1"/>
                  </a:lnTo>
                  <a:lnTo>
                    <a:pt x="1" y="1"/>
                  </a:lnTo>
                  <a:lnTo>
                    <a:pt x="1" y="1"/>
                  </a:lnTo>
                  <a:lnTo>
                    <a:pt x="1" y="1"/>
                  </a:lnTo>
                  <a:lnTo>
                    <a:pt x="1" y="1"/>
                  </a:lnTo>
                  <a:lnTo>
                    <a:pt x="2" y="1"/>
                  </a:lnTo>
                  <a:lnTo>
                    <a:pt x="2" y="1"/>
                  </a:lnTo>
                  <a:lnTo>
                    <a:pt x="2" y="1"/>
                  </a:lnTo>
                  <a:lnTo>
                    <a:pt x="2" y="1"/>
                  </a:lnTo>
                  <a:lnTo>
                    <a:pt x="2" y="2"/>
                  </a:lnTo>
                  <a:lnTo>
                    <a:pt x="2" y="2"/>
                  </a:lnTo>
                  <a:lnTo>
                    <a:pt x="2" y="2"/>
                  </a:lnTo>
                  <a:lnTo>
                    <a:pt x="2" y="2"/>
                  </a:lnTo>
                  <a:lnTo>
                    <a:pt x="1" y="2"/>
                  </a:lnTo>
                  <a:lnTo>
                    <a:pt x="1" y="2"/>
                  </a:lnTo>
                  <a:lnTo>
                    <a:pt x="2" y="2"/>
                  </a:lnTo>
                  <a:lnTo>
                    <a:pt x="3" y="2"/>
                  </a:lnTo>
                  <a:lnTo>
                    <a:pt x="3" y="2"/>
                  </a:lnTo>
                  <a:lnTo>
                    <a:pt x="3" y="2"/>
                  </a:lnTo>
                  <a:lnTo>
                    <a:pt x="3" y="1"/>
                  </a:lnTo>
                  <a:lnTo>
                    <a:pt x="2" y="1"/>
                  </a:lnTo>
                  <a:lnTo>
                    <a:pt x="2" y="1"/>
                  </a:lnTo>
                  <a:lnTo>
                    <a:pt x="2" y="0"/>
                  </a:lnTo>
                  <a:lnTo>
                    <a:pt x="1" y="0"/>
                  </a:lnTo>
                  <a:lnTo>
                    <a:pt x="1" y="0"/>
                  </a:lnTo>
                  <a:lnTo>
                    <a:pt x="1" y="0"/>
                  </a:lnTo>
                  <a:lnTo>
                    <a:pt x="1" y="0"/>
                  </a:lnTo>
                  <a:lnTo>
                    <a:pt x="1" y="0"/>
                  </a:lnTo>
                  <a:lnTo>
                    <a:pt x="0" y="1"/>
                  </a:lnTo>
                  <a:lnTo>
                    <a:pt x="0" y="2"/>
                  </a:lnTo>
                  <a:lnTo>
                    <a:pt x="0" y="3"/>
                  </a:lnTo>
                  <a:lnTo>
                    <a:pt x="2" y="4"/>
                  </a:lnTo>
                  <a:lnTo>
                    <a:pt x="2" y="4"/>
                  </a:lnTo>
                  <a:lnTo>
                    <a:pt x="1" y="3"/>
                  </a:lnTo>
                  <a:lnTo>
                    <a:pt x="1" y="3"/>
                  </a:lnTo>
                  <a:lnTo>
                    <a:pt x="1" y="2"/>
                  </a:lnTo>
                  <a:lnTo>
                    <a:pt x="1" y="2"/>
                  </a:lnTo>
                  <a:close/>
                </a:path>
              </a:pathLst>
            </a:custGeom>
            <a:solidFill>
              <a:srgbClr val="000000"/>
            </a:solidFill>
            <a:ln w="9525">
              <a:noFill/>
              <a:round/>
              <a:headEnd/>
              <a:tailEnd/>
            </a:ln>
          </p:spPr>
          <p:txBody>
            <a:bodyPr/>
            <a:lstStyle/>
            <a:p>
              <a:endParaRPr lang="es-ES"/>
            </a:p>
          </p:txBody>
        </p:sp>
        <p:sp>
          <p:nvSpPr>
            <p:cNvPr id="72103" name="Freeform 2471"/>
            <p:cNvSpPr>
              <a:spLocks/>
            </p:cNvSpPr>
            <p:nvPr/>
          </p:nvSpPr>
          <p:spPr bwMode="auto">
            <a:xfrm>
              <a:off x="127" y="109"/>
              <a:ext cx="11" cy="7"/>
            </a:xfrm>
            <a:custGeom>
              <a:avLst/>
              <a:gdLst/>
              <a:ahLst/>
              <a:cxnLst>
                <a:cxn ang="0">
                  <a:pos x="0" y="0"/>
                </a:cxn>
                <a:cxn ang="0">
                  <a:pos x="0" y="0"/>
                </a:cxn>
                <a:cxn ang="0">
                  <a:pos x="0" y="1"/>
                </a:cxn>
                <a:cxn ang="0">
                  <a:pos x="0" y="2"/>
                </a:cxn>
                <a:cxn ang="0">
                  <a:pos x="0" y="3"/>
                </a:cxn>
                <a:cxn ang="0">
                  <a:pos x="0" y="3"/>
                </a:cxn>
                <a:cxn ang="0">
                  <a:pos x="1" y="4"/>
                </a:cxn>
                <a:cxn ang="0">
                  <a:pos x="2" y="4"/>
                </a:cxn>
                <a:cxn ang="0">
                  <a:pos x="3" y="5"/>
                </a:cxn>
                <a:cxn ang="0">
                  <a:pos x="4" y="6"/>
                </a:cxn>
                <a:cxn ang="0">
                  <a:pos x="6" y="6"/>
                </a:cxn>
                <a:cxn ang="0">
                  <a:pos x="8" y="7"/>
                </a:cxn>
                <a:cxn ang="0">
                  <a:pos x="9" y="7"/>
                </a:cxn>
                <a:cxn ang="0">
                  <a:pos x="9" y="6"/>
                </a:cxn>
                <a:cxn ang="0">
                  <a:pos x="10" y="5"/>
                </a:cxn>
                <a:cxn ang="0">
                  <a:pos x="11" y="4"/>
                </a:cxn>
                <a:cxn ang="0">
                  <a:pos x="11" y="2"/>
                </a:cxn>
                <a:cxn ang="0">
                  <a:pos x="11" y="2"/>
                </a:cxn>
                <a:cxn ang="0">
                  <a:pos x="10" y="2"/>
                </a:cxn>
                <a:cxn ang="0">
                  <a:pos x="9" y="2"/>
                </a:cxn>
                <a:cxn ang="0">
                  <a:pos x="8" y="2"/>
                </a:cxn>
                <a:cxn ang="0">
                  <a:pos x="6" y="2"/>
                </a:cxn>
                <a:cxn ang="0">
                  <a:pos x="4" y="1"/>
                </a:cxn>
                <a:cxn ang="0">
                  <a:pos x="2" y="0"/>
                </a:cxn>
                <a:cxn ang="0">
                  <a:pos x="0" y="0"/>
                </a:cxn>
              </a:cxnLst>
              <a:rect l="0" t="0" r="r" b="b"/>
              <a:pathLst>
                <a:path w="11" h="7">
                  <a:moveTo>
                    <a:pt x="0" y="0"/>
                  </a:moveTo>
                  <a:lnTo>
                    <a:pt x="0" y="0"/>
                  </a:lnTo>
                  <a:lnTo>
                    <a:pt x="0" y="1"/>
                  </a:lnTo>
                  <a:lnTo>
                    <a:pt x="0" y="2"/>
                  </a:lnTo>
                  <a:lnTo>
                    <a:pt x="0" y="3"/>
                  </a:lnTo>
                  <a:lnTo>
                    <a:pt x="0" y="3"/>
                  </a:lnTo>
                  <a:lnTo>
                    <a:pt x="1" y="4"/>
                  </a:lnTo>
                  <a:lnTo>
                    <a:pt x="2" y="4"/>
                  </a:lnTo>
                  <a:lnTo>
                    <a:pt x="3" y="5"/>
                  </a:lnTo>
                  <a:lnTo>
                    <a:pt x="4" y="6"/>
                  </a:lnTo>
                  <a:lnTo>
                    <a:pt x="6" y="6"/>
                  </a:lnTo>
                  <a:lnTo>
                    <a:pt x="8" y="7"/>
                  </a:lnTo>
                  <a:lnTo>
                    <a:pt x="9" y="7"/>
                  </a:lnTo>
                  <a:lnTo>
                    <a:pt x="9" y="6"/>
                  </a:lnTo>
                  <a:lnTo>
                    <a:pt x="10" y="5"/>
                  </a:lnTo>
                  <a:lnTo>
                    <a:pt x="11" y="4"/>
                  </a:lnTo>
                  <a:lnTo>
                    <a:pt x="11" y="2"/>
                  </a:lnTo>
                  <a:lnTo>
                    <a:pt x="11" y="2"/>
                  </a:lnTo>
                  <a:lnTo>
                    <a:pt x="10" y="2"/>
                  </a:lnTo>
                  <a:lnTo>
                    <a:pt x="9" y="2"/>
                  </a:lnTo>
                  <a:lnTo>
                    <a:pt x="8" y="2"/>
                  </a:lnTo>
                  <a:lnTo>
                    <a:pt x="6" y="2"/>
                  </a:lnTo>
                  <a:lnTo>
                    <a:pt x="4" y="1"/>
                  </a:lnTo>
                  <a:lnTo>
                    <a:pt x="2" y="0"/>
                  </a:lnTo>
                  <a:lnTo>
                    <a:pt x="0" y="0"/>
                  </a:lnTo>
                  <a:close/>
                </a:path>
              </a:pathLst>
            </a:custGeom>
            <a:solidFill>
              <a:srgbClr val="D3B58C"/>
            </a:solidFill>
            <a:ln w="9525">
              <a:noFill/>
              <a:round/>
              <a:headEnd/>
              <a:tailEnd/>
            </a:ln>
          </p:spPr>
          <p:txBody>
            <a:bodyPr/>
            <a:lstStyle/>
            <a:p>
              <a:endParaRPr lang="es-ES"/>
            </a:p>
          </p:txBody>
        </p:sp>
        <p:sp>
          <p:nvSpPr>
            <p:cNvPr id="72104" name="Freeform 2472"/>
            <p:cNvSpPr>
              <a:spLocks/>
            </p:cNvSpPr>
            <p:nvPr/>
          </p:nvSpPr>
          <p:spPr bwMode="auto">
            <a:xfrm>
              <a:off x="144" y="109"/>
              <a:ext cx="5" cy="5"/>
            </a:xfrm>
            <a:custGeom>
              <a:avLst/>
              <a:gdLst/>
              <a:ahLst/>
              <a:cxnLst>
                <a:cxn ang="0">
                  <a:pos x="0" y="3"/>
                </a:cxn>
                <a:cxn ang="0">
                  <a:pos x="0" y="3"/>
                </a:cxn>
                <a:cxn ang="0">
                  <a:pos x="1" y="3"/>
                </a:cxn>
                <a:cxn ang="0">
                  <a:pos x="1" y="3"/>
                </a:cxn>
                <a:cxn ang="0">
                  <a:pos x="2" y="4"/>
                </a:cxn>
                <a:cxn ang="0">
                  <a:pos x="2" y="4"/>
                </a:cxn>
                <a:cxn ang="0">
                  <a:pos x="3" y="4"/>
                </a:cxn>
                <a:cxn ang="0">
                  <a:pos x="3" y="5"/>
                </a:cxn>
                <a:cxn ang="0">
                  <a:pos x="4" y="5"/>
                </a:cxn>
                <a:cxn ang="0">
                  <a:pos x="4" y="5"/>
                </a:cxn>
                <a:cxn ang="0">
                  <a:pos x="4" y="5"/>
                </a:cxn>
                <a:cxn ang="0">
                  <a:pos x="5" y="4"/>
                </a:cxn>
                <a:cxn ang="0">
                  <a:pos x="5" y="4"/>
                </a:cxn>
                <a:cxn ang="0">
                  <a:pos x="5" y="3"/>
                </a:cxn>
                <a:cxn ang="0">
                  <a:pos x="5" y="3"/>
                </a:cxn>
                <a:cxn ang="0">
                  <a:pos x="5" y="2"/>
                </a:cxn>
                <a:cxn ang="0">
                  <a:pos x="5" y="1"/>
                </a:cxn>
                <a:cxn ang="0">
                  <a:pos x="2" y="0"/>
                </a:cxn>
                <a:cxn ang="0">
                  <a:pos x="2" y="0"/>
                </a:cxn>
                <a:cxn ang="0">
                  <a:pos x="2" y="1"/>
                </a:cxn>
                <a:cxn ang="0">
                  <a:pos x="1" y="2"/>
                </a:cxn>
                <a:cxn ang="0">
                  <a:pos x="0" y="3"/>
                </a:cxn>
              </a:cxnLst>
              <a:rect l="0" t="0" r="r" b="b"/>
              <a:pathLst>
                <a:path w="5" h="5">
                  <a:moveTo>
                    <a:pt x="0" y="3"/>
                  </a:moveTo>
                  <a:lnTo>
                    <a:pt x="0" y="3"/>
                  </a:lnTo>
                  <a:lnTo>
                    <a:pt x="1" y="3"/>
                  </a:lnTo>
                  <a:lnTo>
                    <a:pt x="1" y="3"/>
                  </a:lnTo>
                  <a:lnTo>
                    <a:pt x="2" y="4"/>
                  </a:lnTo>
                  <a:lnTo>
                    <a:pt x="2" y="4"/>
                  </a:lnTo>
                  <a:lnTo>
                    <a:pt x="3" y="4"/>
                  </a:lnTo>
                  <a:lnTo>
                    <a:pt x="3" y="5"/>
                  </a:lnTo>
                  <a:lnTo>
                    <a:pt x="4" y="5"/>
                  </a:lnTo>
                  <a:lnTo>
                    <a:pt x="4" y="5"/>
                  </a:lnTo>
                  <a:lnTo>
                    <a:pt x="4" y="5"/>
                  </a:lnTo>
                  <a:lnTo>
                    <a:pt x="5" y="4"/>
                  </a:lnTo>
                  <a:lnTo>
                    <a:pt x="5" y="4"/>
                  </a:lnTo>
                  <a:lnTo>
                    <a:pt x="5" y="3"/>
                  </a:lnTo>
                  <a:lnTo>
                    <a:pt x="5" y="3"/>
                  </a:lnTo>
                  <a:lnTo>
                    <a:pt x="5" y="2"/>
                  </a:lnTo>
                  <a:lnTo>
                    <a:pt x="5" y="1"/>
                  </a:lnTo>
                  <a:lnTo>
                    <a:pt x="2" y="0"/>
                  </a:lnTo>
                  <a:lnTo>
                    <a:pt x="2" y="0"/>
                  </a:lnTo>
                  <a:lnTo>
                    <a:pt x="2" y="1"/>
                  </a:lnTo>
                  <a:lnTo>
                    <a:pt x="1" y="2"/>
                  </a:lnTo>
                  <a:lnTo>
                    <a:pt x="0" y="3"/>
                  </a:lnTo>
                  <a:close/>
                </a:path>
              </a:pathLst>
            </a:custGeom>
            <a:solidFill>
              <a:srgbClr val="D3B58C"/>
            </a:solidFill>
            <a:ln w="9525">
              <a:noFill/>
              <a:round/>
              <a:headEnd/>
              <a:tailEnd/>
            </a:ln>
          </p:spPr>
          <p:txBody>
            <a:bodyPr/>
            <a:lstStyle/>
            <a:p>
              <a:endParaRPr lang="es-ES"/>
            </a:p>
          </p:txBody>
        </p:sp>
        <p:sp>
          <p:nvSpPr>
            <p:cNvPr id="72105" name="Freeform 2473"/>
            <p:cNvSpPr>
              <a:spLocks/>
            </p:cNvSpPr>
            <p:nvPr/>
          </p:nvSpPr>
          <p:spPr bwMode="auto">
            <a:xfrm>
              <a:off x="89" y="110"/>
              <a:ext cx="104" cy="135"/>
            </a:xfrm>
            <a:custGeom>
              <a:avLst/>
              <a:gdLst/>
              <a:ahLst/>
              <a:cxnLst>
                <a:cxn ang="0">
                  <a:pos x="2" y="48"/>
                </a:cxn>
                <a:cxn ang="0">
                  <a:pos x="11" y="13"/>
                </a:cxn>
                <a:cxn ang="0">
                  <a:pos x="20" y="20"/>
                </a:cxn>
                <a:cxn ang="0">
                  <a:pos x="19" y="16"/>
                </a:cxn>
                <a:cxn ang="0">
                  <a:pos x="16" y="10"/>
                </a:cxn>
                <a:cxn ang="0">
                  <a:pos x="26" y="6"/>
                </a:cxn>
                <a:cxn ang="0">
                  <a:pos x="34" y="4"/>
                </a:cxn>
                <a:cxn ang="0">
                  <a:pos x="40" y="7"/>
                </a:cxn>
                <a:cxn ang="0">
                  <a:pos x="50" y="5"/>
                </a:cxn>
                <a:cxn ang="0">
                  <a:pos x="62" y="4"/>
                </a:cxn>
                <a:cxn ang="0">
                  <a:pos x="63" y="0"/>
                </a:cxn>
                <a:cxn ang="0">
                  <a:pos x="72" y="1"/>
                </a:cxn>
                <a:cxn ang="0">
                  <a:pos x="79" y="3"/>
                </a:cxn>
                <a:cxn ang="0">
                  <a:pos x="88" y="8"/>
                </a:cxn>
                <a:cxn ang="0">
                  <a:pos x="92" y="17"/>
                </a:cxn>
                <a:cxn ang="0">
                  <a:pos x="91" y="20"/>
                </a:cxn>
                <a:cxn ang="0">
                  <a:pos x="94" y="21"/>
                </a:cxn>
                <a:cxn ang="0">
                  <a:pos x="97" y="38"/>
                </a:cxn>
                <a:cxn ang="0">
                  <a:pos x="90" y="43"/>
                </a:cxn>
                <a:cxn ang="0">
                  <a:pos x="98" y="41"/>
                </a:cxn>
                <a:cxn ang="0">
                  <a:pos x="102" y="46"/>
                </a:cxn>
                <a:cxn ang="0">
                  <a:pos x="104" y="60"/>
                </a:cxn>
                <a:cxn ang="0">
                  <a:pos x="95" y="60"/>
                </a:cxn>
                <a:cxn ang="0">
                  <a:pos x="88" y="57"/>
                </a:cxn>
                <a:cxn ang="0">
                  <a:pos x="86" y="53"/>
                </a:cxn>
                <a:cxn ang="0">
                  <a:pos x="81" y="31"/>
                </a:cxn>
                <a:cxn ang="0">
                  <a:pos x="77" y="11"/>
                </a:cxn>
                <a:cxn ang="0">
                  <a:pos x="78" y="19"/>
                </a:cxn>
                <a:cxn ang="0">
                  <a:pos x="78" y="33"/>
                </a:cxn>
                <a:cxn ang="0">
                  <a:pos x="75" y="46"/>
                </a:cxn>
                <a:cxn ang="0">
                  <a:pos x="72" y="68"/>
                </a:cxn>
                <a:cxn ang="0">
                  <a:pos x="70" y="70"/>
                </a:cxn>
                <a:cxn ang="0">
                  <a:pos x="75" y="70"/>
                </a:cxn>
                <a:cxn ang="0">
                  <a:pos x="78" y="77"/>
                </a:cxn>
                <a:cxn ang="0">
                  <a:pos x="82" y="91"/>
                </a:cxn>
                <a:cxn ang="0">
                  <a:pos x="86" y="103"/>
                </a:cxn>
                <a:cxn ang="0">
                  <a:pos x="91" y="120"/>
                </a:cxn>
                <a:cxn ang="0">
                  <a:pos x="74" y="134"/>
                </a:cxn>
                <a:cxn ang="0">
                  <a:pos x="70" y="121"/>
                </a:cxn>
                <a:cxn ang="0">
                  <a:pos x="64" y="108"/>
                </a:cxn>
                <a:cxn ang="0">
                  <a:pos x="61" y="98"/>
                </a:cxn>
                <a:cxn ang="0">
                  <a:pos x="54" y="106"/>
                </a:cxn>
                <a:cxn ang="0">
                  <a:pos x="49" y="127"/>
                </a:cxn>
                <a:cxn ang="0">
                  <a:pos x="45" y="135"/>
                </a:cxn>
                <a:cxn ang="0">
                  <a:pos x="28" y="125"/>
                </a:cxn>
                <a:cxn ang="0">
                  <a:pos x="32" y="104"/>
                </a:cxn>
                <a:cxn ang="0">
                  <a:pos x="35" y="87"/>
                </a:cxn>
                <a:cxn ang="0">
                  <a:pos x="35" y="74"/>
                </a:cxn>
                <a:cxn ang="0">
                  <a:pos x="40" y="73"/>
                </a:cxn>
                <a:cxn ang="0">
                  <a:pos x="39" y="72"/>
                </a:cxn>
                <a:cxn ang="0">
                  <a:pos x="35" y="70"/>
                </a:cxn>
                <a:cxn ang="0">
                  <a:pos x="45" y="69"/>
                </a:cxn>
                <a:cxn ang="0">
                  <a:pos x="38" y="69"/>
                </a:cxn>
                <a:cxn ang="0">
                  <a:pos x="34" y="63"/>
                </a:cxn>
                <a:cxn ang="0">
                  <a:pos x="30" y="53"/>
                </a:cxn>
                <a:cxn ang="0">
                  <a:pos x="25" y="42"/>
                </a:cxn>
                <a:cxn ang="0">
                  <a:pos x="23" y="33"/>
                </a:cxn>
                <a:cxn ang="0">
                  <a:pos x="15" y="38"/>
                </a:cxn>
                <a:cxn ang="0">
                  <a:pos x="19" y="38"/>
                </a:cxn>
                <a:cxn ang="0">
                  <a:pos x="19" y="49"/>
                </a:cxn>
                <a:cxn ang="0">
                  <a:pos x="14" y="56"/>
                </a:cxn>
                <a:cxn ang="0">
                  <a:pos x="10" y="59"/>
                </a:cxn>
                <a:cxn ang="0">
                  <a:pos x="1" y="64"/>
                </a:cxn>
              </a:cxnLst>
              <a:rect l="0" t="0" r="r" b="b"/>
              <a:pathLst>
                <a:path w="104" h="135">
                  <a:moveTo>
                    <a:pt x="1" y="64"/>
                  </a:moveTo>
                  <a:lnTo>
                    <a:pt x="0" y="63"/>
                  </a:lnTo>
                  <a:lnTo>
                    <a:pt x="0" y="61"/>
                  </a:lnTo>
                  <a:lnTo>
                    <a:pt x="1" y="59"/>
                  </a:lnTo>
                  <a:lnTo>
                    <a:pt x="1" y="58"/>
                  </a:lnTo>
                  <a:lnTo>
                    <a:pt x="2" y="48"/>
                  </a:lnTo>
                  <a:lnTo>
                    <a:pt x="4" y="39"/>
                  </a:lnTo>
                  <a:lnTo>
                    <a:pt x="6" y="30"/>
                  </a:lnTo>
                  <a:lnTo>
                    <a:pt x="8" y="24"/>
                  </a:lnTo>
                  <a:lnTo>
                    <a:pt x="9" y="19"/>
                  </a:lnTo>
                  <a:lnTo>
                    <a:pt x="10" y="15"/>
                  </a:lnTo>
                  <a:lnTo>
                    <a:pt x="11" y="13"/>
                  </a:lnTo>
                  <a:lnTo>
                    <a:pt x="12" y="12"/>
                  </a:lnTo>
                  <a:lnTo>
                    <a:pt x="14" y="13"/>
                  </a:lnTo>
                  <a:lnTo>
                    <a:pt x="16" y="15"/>
                  </a:lnTo>
                  <a:lnTo>
                    <a:pt x="17" y="16"/>
                  </a:lnTo>
                  <a:lnTo>
                    <a:pt x="19" y="18"/>
                  </a:lnTo>
                  <a:lnTo>
                    <a:pt x="20" y="20"/>
                  </a:lnTo>
                  <a:lnTo>
                    <a:pt x="21" y="22"/>
                  </a:lnTo>
                  <a:lnTo>
                    <a:pt x="21" y="23"/>
                  </a:lnTo>
                  <a:lnTo>
                    <a:pt x="21" y="23"/>
                  </a:lnTo>
                  <a:lnTo>
                    <a:pt x="21" y="21"/>
                  </a:lnTo>
                  <a:lnTo>
                    <a:pt x="20" y="18"/>
                  </a:lnTo>
                  <a:lnTo>
                    <a:pt x="19" y="16"/>
                  </a:lnTo>
                  <a:lnTo>
                    <a:pt x="18" y="14"/>
                  </a:lnTo>
                  <a:lnTo>
                    <a:pt x="17" y="13"/>
                  </a:lnTo>
                  <a:lnTo>
                    <a:pt x="16" y="11"/>
                  </a:lnTo>
                  <a:lnTo>
                    <a:pt x="15" y="11"/>
                  </a:lnTo>
                  <a:lnTo>
                    <a:pt x="15" y="11"/>
                  </a:lnTo>
                  <a:lnTo>
                    <a:pt x="16" y="10"/>
                  </a:lnTo>
                  <a:lnTo>
                    <a:pt x="18" y="9"/>
                  </a:lnTo>
                  <a:lnTo>
                    <a:pt x="19" y="8"/>
                  </a:lnTo>
                  <a:lnTo>
                    <a:pt x="21" y="8"/>
                  </a:lnTo>
                  <a:lnTo>
                    <a:pt x="23" y="7"/>
                  </a:lnTo>
                  <a:lnTo>
                    <a:pt x="24" y="6"/>
                  </a:lnTo>
                  <a:lnTo>
                    <a:pt x="26" y="6"/>
                  </a:lnTo>
                  <a:lnTo>
                    <a:pt x="28" y="5"/>
                  </a:lnTo>
                  <a:lnTo>
                    <a:pt x="29" y="5"/>
                  </a:lnTo>
                  <a:lnTo>
                    <a:pt x="31" y="5"/>
                  </a:lnTo>
                  <a:lnTo>
                    <a:pt x="32" y="4"/>
                  </a:lnTo>
                  <a:lnTo>
                    <a:pt x="33" y="4"/>
                  </a:lnTo>
                  <a:lnTo>
                    <a:pt x="34" y="4"/>
                  </a:lnTo>
                  <a:lnTo>
                    <a:pt x="35" y="4"/>
                  </a:lnTo>
                  <a:lnTo>
                    <a:pt x="35" y="3"/>
                  </a:lnTo>
                  <a:lnTo>
                    <a:pt x="35" y="3"/>
                  </a:lnTo>
                  <a:lnTo>
                    <a:pt x="37" y="5"/>
                  </a:lnTo>
                  <a:lnTo>
                    <a:pt x="38" y="6"/>
                  </a:lnTo>
                  <a:lnTo>
                    <a:pt x="40" y="7"/>
                  </a:lnTo>
                  <a:lnTo>
                    <a:pt x="43" y="8"/>
                  </a:lnTo>
                  <a:lnTo>
                    <a:pt x="45" y="8"/>
                  </a:lnTo>
                  <a:lnTo>
                    <a:pt x="47" y="9"/>
                  </a:lnTo>
                  <a:lnTo>
                    <a:pt x="48" y="9"/>
                  </a:lnTo>
                  <a:lnTo>
                    <a:pt x="49" y="9"/>
                  </a:lnTo>
                  <a:lnTo>
                    <a:pt x="50" y="5"/>
                  </a:lnTo>
                  <a:lnTo>
                    <a:pt x="53" y="7"/>
                  </a:lnTo>
                  <a:lnTo>
                    <a:pt x="55" y="4"/>
                  </a:lnTo>
                  <a:lnTo>
                    <a:pt x="61" y="8"/>
                  </a:lnTo>
                  <a:lnTo>
                    <a:pt x="62" y="7"/>
                  </a:lnTo>
                  <a:lnTo>
                    <a:pt x="62" y="6"/>
                  </a:lnTo>
                  <a:lnTo>
                    <a:pt x="62" y="4"/>
                  </a:lnTo>
                  <a:lnTo>
                    <a:pt x="63" y="3"/>
                  </a:lnTo>
                  <a:lnTo>
                    <a:pt x="62" y="2"/>
                  </a:lnTo>
                  <a:lnTo>
                    <a:pt x="62" y="1"/>
                  </a:lnTo>
                  <a:lnTo>
                    <a:pt x="62" y="1"/>
                  </a:lnTo>
                  <a:lnTo>
                    <a:pt x="62" y="1"/>
                  </a:lnTo>
                  <a:lnTo>
                    <a:pt x="63" y="0"/>
                  </a:lnTo>
                  <a:lnTo>
                    <a:pt x="64" y="0"/>
                  </a:lnTo>
                  <a:lnTo>
                    <a:pt x="66" y="1"/>
                  </a:lnTo>
                  <a:lnTo>
                    <a:pt x="67" y="1"/>
                  </a:lnTo>
                  <a:lnTo>
                    <a:pt x="69" y="1"/>
                  </a:lnTo>
                  <a:lnTo>
                    <a:pt x="70" y="1"/>
                  </a:lnTo>
                  <a:lnTo>
                    <a:pt x="72" y="1"/>
                  </a:lnTo>
                  <a:lnTo>
                    <a:pt x="73" y="1"/>
                  </a:lnTo>
                  <a:lnTo>
                    <a:pt x="75" y="2"/>
                  </a:lnTo>
                  <a:lnTo>
                    <a:pt x="76" y="2"/>
                  </a:lnTo>
                  <a:lnTo>
                    <a:pt x="77" y="2"/>
                  </a:lnTo>
                  <a:lnTo>
                    <a:pt x="78" y="2"/>
                  </a:lnTo>
                  <a:lnTo>
                    <a:pt x="79" y="3"/>
                  </a:lnTo>
                  <a:lnTo>
                    <a:pt x="80" y="3"/>
                  </a:lnTo>
                  <a:lnTo>
                    <a:pt x="80" y="3"/>
                  </a:lnTo>
                  <a:lnTo>
                    <a:pt x="81" y="3"/>
                  </a:lnTo>
                  <a:lnTo>
                    <a:pt x="84" y="4"/>
                  </a:lnTo>
                  <a:lnTo>
                    <a:pt x="86" y="6"/>
                  </a:lnTo>
                  <a:lnTo>
                    <a:pt x="88" y="8"/>
                  </a:lnTo>
                  <a:lnTo>
                    <a:pt x="90" y="9"/>
                  </a:lnTo>
                  <a:lnTo>
                    <a:pt x="91" y="11"/>
                  </a:lnTo>
                  <a:lnTo>
                    <a:pt x="92" y="13"/>
                  </a:lnTo>
                  <a:lnTo>
                    <a:pt x="92" y="14"/>
                  </a:lnTo>
                  <a:lnTo>
                    <a:pt x="92" y="14"/>
                  </a:lnTo>
                  <a:lnTo>
                    <a:pt x="92" y="17"/>
                  </a:lnTo>
                  <a:lnTo>
                    <a:pt x="91" y="19"/>
                  </a:lnTo>
                  <a:lnTo>
                    <a:pt x="90" y="20"/>
                  </a:lnTo>
                  <a:lnTo>
                    <a:pt x="89" y="21"/>
                  </a:lnTo>
                  <a:lnTo>
                    <a:pt x="90" y="21"/>
                  </a:lnTo>
                  <a:lnTo>
                    <a:pt x="90" y="20"/>
                  </a:lnTo>
                  <a:lnTo>
                    <a:pt x="91" y="20"/>
                  </a:lnTo>
                  <a:lnTo>
                    <a:pt x="92" y="20"/>
                  </a:lnTo>
                  <a:lnTo>
                    <a:pt x="92" y="19"/>
                  </a:lnTo>
                  <a:lnTo>
                    <a:pt x="93" y="19"/>
                  </a:lnTo>
                  <a:lnTo>
                    <a:pt x="93" y="18"/>
                  </a:lnTo>
                  <a:lnTo>
                    <a:pt x="93" y="18"/>
                  </a:lnTo>
                  <a:lnTo>
                    <a:pt x="94" y="21"/>
                  </a:lnTo>
                  <a:lnTo>
                    <a:pt x="95" y="24"/>
                  </a:lnTo>
                  <a:lnTo>
                    <a:pt x="96" y="27"/>
                  </a:lnTo>
                  <a:lnTo>
                    <a:pt x="97" y="30"/>
                  </a:lnTo>
                  <a:lnTo>
                    <a:pt x="97" y="33"/>
                  </a:lnTo>
                  <a:lnTo>
                    <a:pt x="97" y="36"/>
                  </a:lnTo>
                  <a:lnTo>
                    <a:pt x="97" y="38"/>
                  </a:lnTo>
                  <a:lnTo>
                    <a:pt x="97" y="38"/>
                  </a:lnTo>
                  <a:lnTo>
                    <a:pt x="95" y="39"/>
                  </a:lnTo>
                  <a:lnTo>
                    <a:pt x="93" y="40"/>
                  </a:lnTo>
                  <a:lnTo>
                    <a:pt x="92" y="41"/>
                  </a:lnTo>
                  <a:lnTo>
                    <a:pt x="91" y="42"/>
                  </a:lnTo>
                  <a:lnTo>
                    <a:pt x="90" y="43"/>
                  </a:lnTo>
                  <a:lnTo>
                    <a:pt x="90" y="43"/>
                  </a:lnTo>
                  <a:lnTo>
                    <a:pt x="89" y="44"/>
                  </a:lnTo>
                  <a:lnTo>
                    <a:pt x="89" y="44"/>
                  </a:lnTo>
                  <a:lnTo>
                    <a:pt x="93" y="42"/>
                  </a:lnTo>
                  <a:lnTo>
                    <a:pt x="96" y="41"/>
                  </a:lnTo>
                  <a:lnTo>
                    <a:pt x="98" y="41"/>
                  </a:lnTo>
                  <a:lnTo>
                    <a:pt x="100" y="41"/>
                  </a:lnTo>
                  <a:lnTo>
                    <a:pt x="101" y="42"/>
                  </a:lnTo>
                  <a:lnTo>
                    <a:pt x="102" y="42"/>
                  </a:lnTo>
                  <a:lnTo>
                    <a:pt x="103" y="43"/>
                  </a:lnTo>
                  <a:lnTo>
                    <a:pt x="103" y="43"/>
                  </a:lnTo>
                  <a:lnTo>
                    <a:pt x="102" y="46"/>
                  </a:lnTo>
                  <a:lnTo>
                    <a:pt x="102" y="50"/>
                  </a:lnTo>
                  <a:lnTo>
                    <a:pt x="102" y="52"/>
                  </a:lnTo>
                  <a:lnTo>
                    <a:pt x="103" y="55"/>
                  </a:lnTo>
                  <a:lnTo>
                    <a:pt x="103" y="57"/>
                  </a:lnTo>
                  <a:lnTo>
                    <a:pt x="104" y="59"/>
                  </a:lnTo>
                  <a:lnTo>
                    <a:pt x="104" y="60"/>
                  </a:lnTo>
                  <a:lnTo>
                    <a:pt x="104" y="60"/>
                  </a:lnTo>
                  <a:lnTo>
                    <a:pt x="102" y="61"/>
                  </a:lnTo>
                  <a:lnTo>
                    <a:pt x="100" y="61"/>
                  </a:lnTo>
                  <a:lnTo>
                    <a:pt x="98" y="61"/>
                  </a:lnTo>
                  <a:lnTo>
                    <a:pt x="96" y="60"/>
                  </a:lnTo>
                  <a:lnTo>
                    <a:pt x="95" y="60"/>
                  </a:lnTo>
                  <a:lnTo>
                    <a:pt x="93" y="60"/>
                  </a:lnTo>
                  <a:lnTo>
                    <a:pt x="92" y="59"/>
                  </a:lnTo>
                  <a:lnTo>
                    <a:pt x="91" y="58"/>
                  </a:lnTo>
                  <a:lnTo>
                    <a:pt x="90" y="58"/>
                  </a:lnTo>
                  <a:lnTo>
                    <a:pt x="89" y="57"/>
                  </a:lnTo>
                  <a:lnTo>
                    <a:pt x="88" y="57"/>
                  </a:lnTo>
                  <a:lnTo>
                    <a:pt x="88" y="56"/>
                  </a:lnTo>
                  <a:lnTo>
                    <a:pt x="87" y="56"/>
                  </a:lnTo>
                  <a:lnTo>
                    <a:pt x="87" y="55"/>
                  </a:lnTo>
                  <a:lnTo>
                    <a:pt x="87" y="55"/>
                  </a:lnTo>
                  <a:lnTo>
                    <a:pt x="87" y="55"/>
                  </a:lnTo>
                  <a:lnTo>
                    <a:pt x="86" y="53"/>
                  </a:lnTo>
                  <a:lnTo>
                    <a:pt x="85" y="50"/>
                  </a:lnTo>
                  <a:lnTo>
                    <a:pt x="84" y="46"/>
                  </a:lnTo>
                  <a:lnTo>
                    <a:pt x="83" y="42"/>
                  </a:lnTo>
                  <a:lnTo>
                    <a:pt x="82" y="37"/>
                  </a:lnTo>
                  <a:lnTo>
                    <a:pt x="82" y="34"/>
                  </a:lnTo>
                  <a:lnTo>
                    <a:pt x="81" y="31"/>
                  </a:lnTo>
                  <a:lnTo>
                    <a:pt x="81" y="30"/>
                  </a:lnTo>
                  <a:lnTo>
                    <a:pt x="81" y="24"/>
                  </a:lnTo>
                  <a:lnTo>
                    <a:pt x="80" y="20"/>
                  </a:lnTo>
                  <a:lnTo>
                    <a:pt x="79" y="16"/>
                  </a:lnTo>
                  <a:lnTo>
                    <a:pt x="78" y="13"/>
                  </a:lnTo>
                  <a:lnTo>
                    <a:pt x="77" y="11"/>
                  </a:lnTo>
                  <a:lnTo>
                    <a:pt x="76" y="10"/>
                  </a:lnTo>
                  <a:lnTo>
                    <a:pt x="76" y="9"/>
                  </a:lnTo>
                  <a:lnTo>
                    <a:pt x="75" y="9"/>
                  </a:lnTo>
                  <a:lnTo>
                    <a:pt x="77" y="12"/>
                  </a:lnTo>
                  <a:lnTo>
                    <a:pt x="77" y="16"/>
                  </a:lnTo>
                  <a:lnTo>
                    <a:pt x="78" y="19"/>
                  </a:lnTo>
                  <a:lnTo>
                    <a:pt x="78" y="23"/>
                  </a:lnTo>
                  <a:lnTo>
                    <a:pt x="78" y="26"/>
                  </a:lnTo>
                  <a:lnTo>
                    <a:pt x="78" y="29"/>
                  </a:lnTo>
                  <a:lnTo>
                    <a:pt x="78" y="31"/>
                  </a:lnTo>
                  <a:lnTo>
                    <a:pt x="78" y="31"/>
                  </a:lnTo>
                  <a:lnTo>
                    <a:pt x="78" y="33"/>
                  </a:lnTo>
                  <a:lnTo>
                    <a:pt x="77" y="36"/>
                  </a:lnTo>
                  <a:lnTo>
                    <a:pt x="77" y="38"/>
                  </a:lnTo>
                  <a:lnTo>
                    <a:pt x="76" y="40"/>
                  </a:lnTo>
                  <a:lnTo>
                    <a:pt x="76" y="43"/>
                  </a:lnTo>
                  <a:lnTo>
                    <a:pt x="75" y="44"/>
                  </a:lnTo>
                  <a:lnTo>
                    <a:pt x="75" y="46"/>
                  </a:lnTo>
                  <a:lnTo>
                    <a:pt x="74" y="46"/>
                  </a:lnTo>
                  <a:lnTo>
                    <a:pt x="74" y="53"/>
                  </a:lnTo>
                  <a:lnTo>
                    <a:pt x="74" y="66"/>
                  </a:lnTo>
                  <a:lnTo>
                    <a:pt x="74" y="67"/>
                  </a:lnTo>
                  <a:lnTo>
                    <a:pt x="73" y="67"/>
                  </a:lnTo>
                  <a:lnTo>
                    <a:pt x="72" y="68"/>
                  </a:lnTo>
                  <a:lnTo>
                    <a:pt x="72" y="68"/>
                  </a:lnTo>
                  <a:lnTo>
                    <a:pt x="71" y="69"/>
                  </a:lnTo>
                  <a:lnTo>
                    <a:pt x="70" y="69"/>
                  </a:lnTo>
                  <a:lnTo>
                    <a:pt x="69" y="69"/>
                  </a:lnTo>
                  <a:lnTo>
                    <a:pt x="69" y="69"/>
                  </a:lnTo>
                  <a:lnTo>
                    <a:pt x="70" y="70"/>
                  </a:lnTo>
                  <a:lnTo>
                    <a:pt x="71" y="70"/>
                  </a:lnTo>
                  <a:lnTo>
                    <a:pt x="72" y="70"/>
                  </a:lnTo>
                  <a:lnTo>
                    <a:pt x="73" y="70"/>
                  </a:lnTo>
                  <a:lnTo>
                    <a:pt x="74" y="70"/>
                  </a:lnTo>
                  <a:lnTo>
                    <a:pt x="75" y="70"/>
                  </a:lnTo>
                  <a:lnTo>
                    <a:pt x="75" y="70"/>
                  </a:lnTo>
                  <a:lnTo>
                    <a:pt x="75" y="70"/>
                  </a:lnTo>
                  <a:lnTo>
                    <a:pt x="75" y="70"/>
                  </a:lnTo>
                  <a:lnTo>
                    <a:pt x="76" y="72"/>
                  </a:lnTo>
                  <a:lnTo>
                    <a:pt x="77" y="73"/>
                  </a:lnTo>
                  <a:lnTo>
                    <a:pt x="77" y="75"/>
                  </a:lnTo>
                  <a:lnTo>
                    <a:pt x="78" y="77"/>
                  </a:lnTo>
                  <a:lnTo>
                    <a:pt x="79" y="79"/>
                  </a:lnTo>
                  <a:lnTo>
                    <a:pt x="79" y="82"/>
                  </a:lnTo>
                  <a:lnTo>
                    <a:pt x="80" y="84"/>
                  </a:lnTo>
                  <a:lnTo>
                    <a:pt x="81" y="87"/>
                  </a:lnTo>
                  <a:lnTo>
                    <a:pt x="81" y="89"/>
                  </a:lnTo>
                  <a:lnTo>
                    <a:pt x="82" y="91"/>
                  </a:lnTo>
                  <a:lnTo>
                    <a:pt x="82" y="92"/>
                  </a:lnTo>
                  <a:lnTo>
                    <a:pt x="82" y="92"/>
                  </a:lnTo>
                  <a:lnTo>
                    <a:pt x="83" y="94"/>
                  </a:lnTo>
                  <a:lnTo>
                    <a:pt x="84" y="96"/>
                  </a:lnTo>
                  <a:lnTo>
                    <a:pt x="85" y="99"/>
                  </a:lnTo>
                  <a:lnTo>
                    <a:pt x="86" y="103"/>
                  </a:lnTo>
                  <a:lnTo>
                    <a:pt x="87" y="106"/>
                  </a:lnTo>
                  <a:lnTo>
                    <a:pt x="88" y="109"/>
                  </a:lnTo>
                  <a:lnTo>
                    <a:pt x="88" y="111"/>
                  </a:lnTo>
                  <a:lnTo>
                    <a:pt x="89" y="113"/>
                  </a:lnTo>
                  <a:lnTo>
                    <a:pt x="90" y="116"/>
                  </a:lnTo>
                  <a:lnTo>
                    <a:pt x="91" y="120"/>
                  </a:lnTo>
                  <a:lnTo>
                    <a:pt x="93" y="124"/>
                  </a:lnTo>
                  <a:lnTo>
                    <a:pt x="94" y="128"/>
                  </a:lnTo>
                  <a:lnTo>
                    <a:pt x="95" y="132"/>
                  </a:lnTo>
                  <a:lnTo>
                    <a:pt x="96" y="134"/>
                  </a:lnTo>
                  <a:lnTo>
                    <a:pt x="96" y="135"/>
                  </a:lnTo>
                  <a:lnTo>
                    <a:pt x="74" y="134"/>
                  </a:lnTo>
                  <a:lnTo>
                    <a:pt x="74" y="132"/>
                  </a:lnTo>
                  <a:lnTo>
                    <a:pt x="74" y="130"/>
                  </a:lnTo>
                  <a:lnTo>
                    <a:pt x="73" y="127"/>
                  </a:lnTo>
                  <a:lnTo>
                    <a:pt x="72" y="125"/>
                  </a:lnTo>
                  <a:lnTo>
                    <a:pt x="71" y="122"/>
                  </a:lnTo>
                  <a:lnTo>
                    <a:pt x="70" y="121"/>
                  </a:lnTo>
                  <a:lnTo>
                    <a:pt x="69" y="120"/>
                  </a:lnTo>
                  <a:lnTo>
                    <a:pt x="69" y="119"/>
                  </a:lnTo>
                  <a:lnTo>
                    <a:pt x="68" y="117"/>
                  </a:lnTo>
                  <a:lnTo>
                    <a:pt x="66" y="114"/>
                  </a:lnTo>
                  <a:lnTo>
                    <a:pt x="65" y="111"/>
                  </a:lnTo>
                  <a:lnTo>
                    <a:pt x="64" y="108"/>
                  </a:lnTo>
                  <a:lnTo>
                    <a:pt x="63" y="105"/>
                  </a:lnTo>
                  <a:lnTo>
                    <a:pt x="62" y="102"/>
                  </a:lnTo>
                  <a:lnTo>
                    <a:pt x="62" y="101"/>
                  </a:lnTo>
                  <a:lnTo>
                    <a:pt x="62" y="100"/>
                  </a:lnTo>
                  <a:lnTo>
                    <a:pt x="63" y="96"/>
                  </a:lnTo>
                  <a:lnTo>
                    <a:pt x="61" y="98"/>
                  </a:lnTo>
                  <a:lnTo>
                    <a:pt x="58" y="98"/>
                  </a:lnTo>
                  <a:lnTo>
                    <a:pt x="56" y="96"/>
                  </a:lnTo>
                  <a:lnTo>
                    <a:pt x="56" y="99"/>
                  </a:lnTo>
                  <a:lnTo>
                    <a:pt x="56" y="100"/>
                  </a:lnTo>
                  <a:lnTo>
                    <a:pt x="55" y="103"/>
                  </a:lnTo>
                  <a:lnTo>
                    <a:pt x="54" y="106"/>
                  </a:lnTo>
                  <a:lnTo>
                    <a:pt x="53" y="111"/>
                  </a:lnTo>
                  <a:lnTo>
                    <a:pt x="51" y="115"/>
                  </a:lnTo>
                  <a:lnTo>
                    <a:pt x="50" y="119"/>
                  </a:lnTo>
                  <a:lnTo>
                    <a:pt x="49" y="123"/>
                  </a:lnTo>
                  <a:lnTo>
                    <a:pt x="49" y="125"/>
                  </a:lnTo>
                  <a:lnTo>
                    <a:pt x="49" y="127"/>
                  </a:lnTo>
                  <a:lnTo>
                    <a:pt x="48" y="128"/>
                  </a:lnTo>
                  <a:lnTo>
                    <a:pt x="47" y="130"/>
                  </a:lnTo>
                  <a:lnTo>
                    <a:pt x="47" y="132"/>
                  </a:lnTo>
                  <a:lnTo>
                    <a:pt x="46" y="133"/>
                  </a:lnTo>
                  <a:lnTo>
                    <a:pt x="45" y="134"/>
                  </a:lnTo>
                  <a:lnTo>
                    <a:pt x="45" y="135"/>
                  </a:lnTo>
                  <a:lnTo>
                    <a:pt x="45" y="135"/>
                  </a:lnTo>
                  <a:lnTo>
                    <a:pt x="26" y="135"/>
                  </a:lnTo>
                  <a:lnTo>
                    <a:pt x="27" y="134"/>
                  </a:lnTo>
                  <a:lnTo>
                    <a:pt x="27" y="132"/>
                  </a:lnTo>
                  <a:lnTo>
                    <a:pt x="27" y="129"/>
                  </a:lnTo>
                  <a:lnTo>
                    <a:pt x="28" y="125"/>
                  </a:lnTo>
                  <a:lnTo>
                    <a:pt x="28" y="120"/>
                  </a:lnTo>
                  <a:lnTo>
                    <a:pt x="29" y="116"/>
                  </a:lnTo>
                  <a:lnTo>
                    <a:pt x="30" y="112"/>
                  </a:lnTo>
                  <a:lnTo>
                    <a:pt x="30" y="110"/>
                  </a:lnTo>
                  <a:lnTo>
                    <a:pt x="31" y="107"/>
                  </a:lnTo>
                  <a:lnTo>
                    <a:pt x="32" y="104"/>
                  </a:lnTo>
                  <a:lnTo>
                    <a:pt x="32" y="100"/>
                  </a:lnTo>
                  <a:lnTo>
                    <a:pt x="33" y="96"/>
                  </a:lnTo>
                  <a:lnTo>
                    <a:pt x="34" y="93"/>
                  </a:lnTo>
                  <a:lnTo>
                    <a:pt x="34" y="90"/>
                  </a:lnTo>
                  <a:lnTo>
                    <a:pt x="35" y="88"/>
                  </a:lnTo>
                  <a:lnTo>
                    <a:pt x="35" y="87"/>
                  </a:lnTo>
                  <a:lnTo>
                    <a:pt x="35" y="85"/>
                  </a:lnTo>
                  <a:lnTo>
                    <a:pt x="35" y="82"/>
                  </a:lnTo>
                  <a:lnTo>
                    <a:pt x="35" y="79"/>
                  </a:lnTo>
                  <a:lnTo>
                    <a:pt x="35" y="77"/>
                  </a:lnTo>
                  <a:lnTo>
                    <a:pt x="35" y="75"/>
                  </a:lnTo>
                  <a:lnTo>
                    <a:pt x="35" y="74"/>
                  </a:lnTo>
                  <a:lnTo>
                    <a:pt x="35" y="73"/>
                  </a:lnTo>
                  <a:lnTo>
                    <a:pt x="35" y="72"/>
                  </a:lnTo>
                  <a:lnTo>
                    <a:pt x="37" y="72"/>
                  </a:lnTo>
                  <a:lnTo>
                    <a:pt x="38" y="73"/>
                  </a:lnTo>
                  <a:lnTo>
                    <a:pt x="39" y="73"/>
                  </a:lnTo>
                  <a:lnTo>
                    <a:pt x="40" y="73"/>
                  </a:lnTo>
                  <a:lnTo>
                    <a:pt x="41" y="72"/>
                  </a:lnTo>
                  <a:lnTo>
                    <a:pt x="42" y="72"/>
                  </a:lnTo>
                  <a:lnTo>
                    <a:pt x="42" y="72"/>
                  </a:lnTo>
                  <a:lnTo>
                    <a:pt x="42" y="72"/>
                  </a:lnTo>
                  <a:lnTo>
                    <a:pt x="40" y="72"/>
                  </a:lnTo>
                  <a:lnTo>
                    <a:pt x="39" y="72"/>
                  </a:lnTo>
                  <a:lnTo>
                    <a:pt x="38" y="71"/>
                  </a:lnTo>
                  <a:lnTo>
                    <a:pt x="37" y="71"/>
                  </a:lnTo>
                  <a:lnTo>
                    <a:pt x="36" y="70"/>
                  </a:lnTo>
                  <a:lnTo>
                    <a:pt x="35" y="70"/>
                  </a:lnTo>
                  <a:lnTo>
                    <a:pt x="35" y="70"/>
                  </a:lnTo>
                  <a:lnTo>
                    <a:pt x="35" y="70"/>
                  </a:lnTo>
                  <a:lnTo>
                    <a:pt x="37" y="70"/>
                  </a:lnTo>
                  <a:lnTo>
                    <a:pt x="39" y="70"/>
                  </a:lnTo>
                  <a:lnTo>
                    <a:pt x="41" y="70"/>
                  </a:lnTo>
                  <a:lnTo>
                    <a:pt x="43" y="70"/>
                  </a:lnTo>
                  <a:lnTo>
                    <a:pt x="44" y="69"/>
                  </a:lnTo>
                  <a:lnTo>
                    <a:pt x="45" y="69"/>
                  </a:lnTo>
                  <a:lnTo>
                    <a:pt x="45" y="69"/>
                  </a:lnTo>
                  <a:lnTo>
                    <a:pt x="45" y="68"/>
                  </a:lnTo>
                  <a:lnTo>
                    <a:pt x="44" y="69"/>
                  </a:lnTo>
                  <a:lnTo>
                    <a:pt x="42" y="69"/>
                  </a:lnTo>
                  <a:lnTo>
                    <a:pt x="40" y="69"/>
                  </a:lnTo>
                  <a:lnTo>
                    <a:pt x="38" y="69"/>
                  </a:lnTo>
                  <a:lnTo>
                    <a:pt x="37" y="69"/>
                  </a:lnTo>
                  <a:lnTo>
                    <a:pt x="35" y="68"/>
                  </a:lnTo>
                  <a:lnTo>
                    <a:pt x="35" y="68"/>
                  </a:lnTo>
                  <a:lnTo>
                    <a:pt x="34" y="68"/>
                  </a:lnTo>
                  <a:lnTo>
                    <a:pt x="34" y="67"/>
                  </a:lnTo>
                  <a:lnTo>
                    <a:pt x="34" y="63"/>
                  </a:lnTo>
                  <a:lnTo>
                    <a:pt x="33" y="60"/>
                  </a:lnTo>
                  <a:lnTo>
                    <a:pt x="32" y="58"/>
                  </a:lnTo>
                  <a:lnTo>
                    <a:pt x="32" y="57"/>
                  </a:lnTo>
                  <a:lnTo>
                    <a:pt x="31" y="56"/>
                  </a:lnTo>
                  <a:lnTo>
                    <a:pt x="31" y="54"/>
                  </a:lnTo>
                  <a:lnTo>
                    <a:pt x="30" y="53"/>
                  </a:lnTo>
                  <a:lnTo>
                    <a:pt x="29" y="51"/>
                  </a:lnTo>
                  <a:lnTo>
                    <a:pt x="28" y="49"/>
                  </a:lnTo>
                  <a:lnTo>
                    <a:pt x="27" y="48"/>
                  </a:lnTo>
                  <a:lnTo>
                    <a:pt x="27" y="46"/>
                  </a:lnTo>
                  <a:lnTo>
                    <a:pt x="26" y="44"/>
                  </a:lnTo>
                  <a:lnTo>
                    <a:pt x="25" y="42"/>
                  </a:lnTo>
                  <a:lnTo>
                    <a:pt x="24" y="40"/>
                  </a:lnTo>
                  <a:lnTo>
                    <a:pt x="24" y="38"/>
                  </a:lnTo>
                  <a:lnTo>
                    <a:pt x="23" y="36"/>
                  </a:lnTo>
                  <a:lnTo>
                    <a:pt x="23" y="35"/>
                  </a:lnTo>
                  <a:lnTo>
                    <a:pt x="23" y="34"/>
                  </a:lnTo>
                  <a:lnTo>
                    <a:pt x="23" y="33"/>
                  </a:lnTo>
                  <a:lnTo>
                    <a:pt x="21" y="34"/>
                  </a:lnTo>
                  <a:lnTo>
                    <a:pt x="20" y="35"/>
                  </a:lnTo>
                  <a:lnTo>
                    <a:pt x="19" y="36"/>
                  </a:lnTo>
                  <a:lnTo>
                    <a:pt x="17" y="37"/>
                  </a:lnTo>
                  <a:lnTo>
                    <a:pt x="16" y="37"/>
                  </a:lnTo>
                  <a:lnTo>
                    <a:pt x="15" y="38"/>
                  </a:lnTo>
                  <a:lnTo>
                    <a:pt x="14" y="38"/>
                  </a:lnTo>
                  <a:lnTo>
                    <a:pt x="14" y="38"/>
                  </a:lnTo>
                  <a:lnTo>
                    <a:pt x="16" y="38"/>
                  </a:lnTo>
                  <a:lnTo>
                    <a:pt x="17" y="38"/>
                  </a:lnTo>
                  <a:lnTo>
                    <a:pt x="18" y="38"/>
                  </a:lnTo>
                  <a:lnTo>
                    <a:pt x="19" y="38"/>
                  </a:lnTo>
                  <a:lnTo>
                    <a:pt x="19" y="37"/>
                  </a:lnTo>
                  <a:lnTo>
                    <a:pt x="20" y="37"/>
                  </a:lnTo>
                  <a:lnTo>
                    <a:pt x="20" y="37"/>
                  </a:lnTo>
                  <a:lnTo>
                    <a:pt x="20" y="37"/>
                  </a:lnTo>
                  <a:lnTo>
                    <a:pt x="19" y="44"/>
                  </a:lnTo>
                  <a:lnTo>
                    <a:pt x="19" y="49"/>
                  </a:lnTo>
                  <a:lnTo>
                    <a:pt x="18" y="52"/>
                  </a:lnTo>
                  <a:lnTo>
                    <a:pt x="18" y="53"/>
                  </a:lnTo>
                  <a:lnTo>
                    <a:pt x="17" y="54"/>
                  </a:lnTo>
                  <a:lnTo>
                    <a:pt x="16" y="55"/>
                  </a:lnTo>
                  <a:lnTo>
                    <a:pt x="15" y="56"/>
                  </a:lnTo>
                  <a:lnTo>
                    <a:pt x="14" y="56"/>
                  </a:lnTo>
                  <a:lnTo>
                    <a:pt x="13" y="57"/>
                  </a:lnTo>
                  <a:lnTo>
                    <a:pt x="12" y="58"/>
                  </a:lnTo>
                  <a:lnTo>
                    <a:pt x="12" y="58"/>
                  </a:lnTo>
                  <a:lnTo>
                    <a:pt x="11" y="58"/>
                  </a:lnTo>
                  <a:lnTo>
                    <a:pt x="11" y="58"/>
                  </a:lnTo>
                  <a:lnTo>
                    <a:pt x="10" y="59"/>
                  </a:lnTo>
                  <a:lnTo>
                    <a:pt x="9" y="60"/>
                  </a:lnTo>
                  <a:lnTo>
                    <a:pt x="7" y="61"/>
                  </a:lnTo>
                  <a:lnTo>
                    <a:pt x="5" y="62"/>
                  </a:lnTo>
                  <a:lnTo>
                    <a:pt x="4" y="63"/>
                  </a:lnTo>
                  <a:lnTo>
                    <a:pt x="2" y="64"/>
                  </a:lnTo>
                  <a:lnTo>
                    <a:pt x="1" y="64"/>
                  </a:lnTo>
                  <a:close/>
                </a:path>
              </a:pathLst>
            </a:custGeom>
            <a:solidFill>
              <a:srgbClr val="D3B58C"/>
            </a:solidFill>
            <a:ln w="9525">
              <a:noFill/>
              <a:round/>
              <a:headEnd/>
              <a:tailEnd/>
            </a:ln>
          </p:spPr>
          <p:txBody>
            <a:bodyPr/>
            <a:lstStyle/>
            <a:p>
              <a:endParaRPr lang="es-ES"/>
            </a:p>
          </p:txBody>
        </p:sp>
        <p:sp>
          <p:nvSpPr>
            <p:cNvPr id="72106" name="Freeform 2474"/>
            <p:cNvSpPr>
              <a:spLocks/>
            </p:cNvSpPr>
            <p:nvPr/>
          </p:nvSpPr>
          <p:spPr bwMode="auto">
            <a:xfrm>
              <a:off x="184" y="146"/>
              <a:ext cx="34" cy="28"/>
            </a:xfrm>
            <a:custGeom>
              <a:avLst/>
              <a:gdLst/>
              <a:ahLst/>
              <a:cxnLst>
                <a:cxn ang="0">
                  <a:pos x="12" y="5"/>
                </a:cxn>
                <a:cxn ang="0">
                  <a:pos x="9" y="4"/>
                </a:cxn>
                <a:cxn ang="0">
                  <a:pos x="6" y="4"/>
                </a:cxn>
                <a:cxn ang="0">
                  <a:pos x="2" y="8"/>
                </a:cxn>
                <a:cxn ang="0">
                  <a:pos x="0" y="13"/>
                </a:cxn>
                <a:cxn ang="0">
                  <a:pos x="1" y="17"/>
                </a:cxn>
                <a:cxn ang="0">
                  <a:pos x="2" y="23"/>
                </a:cxn>
                <a:cxn ang="0">
                  <a:pos x="6" y="27"/>
                </a:cxn>
                <a:cxn ang="0">
                  <a:pos x="9" y="28"/>
                </a:cxn>
                <a:cxn ang="0">
                  <a:pos x="11" y="28"/>
                </a:cxn>
                <a:cxn ang="0">
                  <a:pos x="14" y="28"/>
                </a:cxn>
                <a:cxn ang="0">
                  <a:pos x="18" y="26"/>
                </a:cxn>
                <a:cxn ang="0">
                  <a:pos x="26" y="24"/>
                </a:cxn>
                <a:cxn ang="0">
                  <a:pos x="30" y="23"/>
                </a:cxn>
                <a:cxn ang="0">
                  <a:pos x="31" y="22"/>
                </a:cxn>
                <a:cxn ang="0">
                  <a:pos x="32" y="20"/>
                </a:cxn>
                <a:cxn ang="0">
                  <a:pos x="31" y="19"/>
                </a:cxn>
                <a:cxn ang="0">
                  <a:pos x="32" y="18"/>
                </a:cxn>
                <a:cxn ang="0">
                  <a:pos x="33" y="17"/>
                </a:cxn>
                <a:cxn ang="0">
                  <a:pos x="34" y="16"/>
                </a:cxn>
                <a:cxn ang="0">
                  <a:pos x="34" y="15"/>
                </a:cxn>
                <a:cxn ang="0">
                  <a:pos x="33" y="13"/>
                </a:cxn>
                <a:cxn ang="0">
                  <a:pos x="34" y="12"/>
                </a:cxn>
                <a:cxn ang="0">
                  <a:pos x="34" y="10"/>
                </a:cxn>
                <a:cxn ang="0">
                  <a:pos x="33" y="8"/>
                </a:cxn>
                <a:cxn ang="0">
                  <a:pos x="33" y="8"/>
                </a:cxn>
                <a:cxn ang="0">
                  <a:pos x="33" y="7"/>
                </a:cxn>
                <a:cxn ang="0">
                  <a:pos x="33" y="5"/>
                </a:cxn>
                <a:cxn ang="0">
                  <a:pos x="32" y="3"/>
                </a:cxn>
                <a:cxn ang="0">
                  <a:pos x="31" y="3"/>
                </a:cxn>
                <a:cxn ang="0">
                  <a:pos x="29" y="3"/>
                </a:cxn>
                <a:cxn ang="0">
                  <a:pos x="28" y="2"/>
                </a:cxn>
                <a:cxn ang="0">
                  <a:pos x="27" y="2"/>
                </a:cxn>
                <a:cxn ang="0">
                  <a:pos x="27" y="2"/>
                </a:cxn>
                <a:cxn ang="0">
                  <a:pos x="25" y="2"/>
                </a:cxn>
                <a:cxn ang="0">
                  <a:pos x="25" y="2"/>
                </a:cxn>
                <a:cxn ang="0">
                  <a:pos x="24" y="2"/>
                </a:cxn>
                <a:cxn ang="0">
                  <a:pos x="24" y="1"/>
                </a:cxn>
                <a:cxn ang="0">
                  <a:pos x="23" y="0"/>
                </a:cxn>
                <a:cxn ang="0">
                  <a:pos x="21" y="0"/>
                </a:cxn>
                <a:cxn ang="0">
                  <a:pos x="20" y="1"/>
                </a:cxn>
                <a:cxn ang="0">
                  <a:pos x="19" y="1"/>
                </a:cxn>
                <a:cxn ang="0">
                  <a:pos x="18" y="2"/>
                </a:cxn>
                <a:cxn ang="0">
                  <a:pos x="18" y="3"/>
                </a:cxn>
                <a:cxn ang="0">
                  <a:pos x="17" y="3"/>
                </a:cxn>
                <a:cxn ang="0">
                  <a:pos x="16" y="4"/>
                </a:cxn>
                <a:cxn ang="0">
                  <a:pos x="16" y="5"/>
                </a:cxn>
                <a:cxn ang="0">
                  <a:pos x="15" y="6"/>
                </a:cxn>
                <a:cxn ang="0">
                  <a:pos x="15" y="6"/>
                </a:cxn>
                <a:cxn ang="0">
                  <a:pos x="14" y="6"/>
                </a:cxn>
                <a:cxn ang="0">
                  <a:pos x="13" y="6"/>
                </a:cxn>
              </a:cxnLst>
              <a:rect l="0" t="0" r="r" b="b"/>
              <a:pathLst>
                <a:path w="34" h="28">
                  <a:moveTo>
                    <a:pt x="12" y="5"/>
                  </a:moveTo>
                  <a:lnTo>
                    <a:pt x="12" y="5"/>
                  </a:lnTo>
                  <a:lnTo>
                    <a:pt x="11" y="4"/>
                  </a:lnTo>
                  <a:lnTo>
                    <a:pt x="9" y="4"/>
                  </a:lnTo>
                  <a:lnTo>
                    <a:pt x="7" y="3"/>
                  </a:lnTo>
                  <a:lnTo>
                    <a:pt x="6" y="4"/>
                  </a:lnTo>
                  <a:lnTo>
                    <a:pt x="4" y="5"/>
                  </a:lnTo>
                  <a:lnTo>
                    <a:pt x="2" y="8"/>
                  </a:lnTo>
                  <a:lnTo>
                    <a:pt x="0" y="12"/>
                  </a:lnTo>
                  <a:lnTo>
                    <a:pt x="0" y="13"/>
                  </a:lnTo>
                  <a:lnTo>
                    <a:pt x="0" y="15"/>
                  </a:lnTo>
                  <a:lnTo>
                    <a:pt x="1" y="17"/>
                  </a:lnTo>
                  <a:lnTo>
                    <a:pt x="1" y="20"/>
                  </a:lnTo>
                  <a:lnTo>
                    <a:pt x="2" y="23"/>
                  </a:lnTo>
                  <a:lnTo>
                    <a:pt x="4" y="25"/>
                  </a:lnTo>
                  <a:lnTo>
                    <a:pt x="6" y="27"/>
                  </a:lnTo>
                  <a:lnTo>
                    <a:pt x="9" y="28"/>
                  </a:lnTo>
                  <a:lnTo>
                    <a:pt x="9" y="28"/>
                  </a:lnTo>
                  <a:lnTo>
                    <a:pt x="10" y="28"/>
                  </a:lnTo>
                  <a:lnTo>
                    <a:pt x="11" y="28"/>
                  </a:lnTo>
                  <a:lnTo>
                    <a:pt x="13" y="28"/>
                  </a:lnTo>
                  <a:lnTo>
                    <a:pt x="14" y="28"/>
                  </a:lnTo>
                  <a:lnTo>
                    <a:pt x="16" y="27"/>
                  </a:lnTo>
                  <a:lnTo>
                    <a:pt x="18" y="26"/>
                  </a:lnTo>
                  <a:lnTo>
                    <a:pt x="20" y="25"/>
                  </a:lnTo>
                  <a:lnTo>
                    <a:pt x="26" y="24"/>
                  </a:lnTo>
                  <a:lnTo>
                    <a:pt x="30" y="23"/>
                  </a:lnTo>
                  <a:lnTo>
                    <a:pt x="30" y="23"/>
                  </a:lnTo>
                  <a:lnTo>
                    <a:pt x="31" y="23"/>
                  </a:lnTo>
                  <a:lnTo>
                    <a:pt x="31" y="22"/>
                  </a:lnTo>
                  <a:lnTo>
                    <a:pt x="32" y="21"/>
                  </a:lnTo>
                  <a:lnTo>
                    <a:pt x="32" y="20"/>
                  </a:lnTo>
                  <a:lnTo>
                    <a:pt x="31" y="19"/>
                  </a:lnTo>
                  <a:lnTo>
                    <a:pt x="31" y="19"/>
                  </a:lnTo>
                  <a:lnTo>
                    <a:pt x="32" y="19"/>
                  </a:lnTo>
                  <a:lnTo>
                    <a:pt x="32" y="18"/>
                  </a:lnTo>
                  <a:lnTo>
                    <a:pt x="32" y="18"/>
                  </a:lnTo>
                  <a:lnTo>
                    <a:pt x="33" y="17"/>
                  </a:lnTo>
                  <a:lnTo>
                    <a:pt x="33" y="17"/>
                  </a:lnTo>
                  <a:lnTo>
                    <a:pt x="34" y="16"/>
                  </a:lnTo>
                  <a:lnTo>
                    <a:pt x="34" y="16"/>
                  </a:lnTo>
                  <a:lnTo>
                    <a:pt x="34" y="15"/>
                  </a:lnTo>
                  <a:lnTo>
                    <a:pt x="33" y="14"/>
                  </a:lnTo>
                  <a:lnTo>
                    <a:pt x="33" y="13"/>
                  </a:lnTo>
                  <a:lnTo>
                    <a:pt x="33" y="12"/>
                  </a:lnTo>
                  <a:lnTo>
                    <a:pt x="34" y="12"/>
                  </a:lnTo>
                  <a:lnTo>
                    <a:pt x="34" y="11"/>
                  </a:lnTo>
                  <a:lnTo>
                    <a:pt x="34" y="10"/>
                  </a:lnTo>
                  <a:lnTo>
                    <a:pt x="33" y="9"/>
                  </a:lnTo>
                  <a:lnTo>
                    <a:pt x="33" y="8"/>
                  </a:lnTo>
                  <a:lnTo>
                    <a:pt x="33" y="8"/>
                  </a:lnTo>
                  <a:lnTo>
                    <a:pt x="33" y="8"/>
                  </a:lnTo>
                  <a:lnTo>
                    <a:pt x="33" y="7"/>
                  </a:lnTo>
                  <a:lnTo>
                    <a:pt x="33" y="7"/>
                  </a:lnTo>
                  <a:lnTo>
                    <a:pt x="33" y="6"/>
                  </a:lnTo>
                  <a:lnTo>
                    <a:pt x="33" y="5"/>
                  </a:lnTo>
                  <a:lnTo>
                    <a:pt x="33" y="4"/>
                  </a:lnTo>
                  <a:lnTo>
                    <a:pt x="32" y="3"/>
                  </a:lnTo>
                  <a:lnTo>
                    <a:pt x="32" y="3"/>
                  </a:lnTo>
                  <a:lnTo>
                    <a:pt x="31" y="3"/>
                  </a:lnTo>
                  <a:lnTo>
                    <a:pt x="31" y="3"/>
                  </a:lnTo>
                  <a:lnTo>
                    <a:pt x="29" y="3"/>
                  </a:lnTo>
                  <a:lnTo>
                    <a:pt x="28" y="2"/>
                  </a:lnTo>
                  <a:lnTo>
                    <a:pt x="28" y="2"/>
                  </a:lnTo>
                  <a:lnTo>
                    <a:pt x="28" y="2"/>
                  </a:lnTo>
                  <a:lnTo>
                    <a:pt x="27" y="2"/>
                  </a:lnTo>
                  <a:lnTo>
                    <a:pt x="27" y="2"/>
                  </a:lnTo>
                  <a:lnTo>
                    <a:pt x="27" y="2"/>
                  </a:lnTo>
                  <a:lnTo>
                    <a:pt x="26" y="2"/>
                  </a:lnTo>
                  <a:lnTo>
                    <a:pt x="25" y="2"/>
                  </a:lnTo>
                  <a:lnTo>
                    <a:pt x="25" y="2"/>
                  </a:lnTo>
                  <a:lnTo>
                    <a:pt x="25" y="2"/>
                  </a:lnTo>
                  <a:lnTo>
                    <a:pt x="25" y="2"/>
                  </a:lnTo>
                  <a:lnTo>
                    <a:pt x="24" y="2"/>
                  </a:lnTo>
                  <a:lnTo>
                    <a:pt x="24" y="1"/>
                  </a:lnTo>
                  <a:lnTo>
                    <a:pt x="24" y="1"/>
                  </a:lnTo>
                  <a:lnTo>
                    <a:pt x="23" y="1"/>
                  </a:lnTo>
                  <a:lnTo>
                    <a:pt x="23" y="0"/>
                  </a:lnTo>
                  <a:lnTo>
                    <a:pt x="22" y="0"/>
                  </a:lnTo>
                  <a:lnTo>
                    <a:pt x="21" y="0"/>
                  </a:lnTo>
                  <a:lnTo>
                    <a:pt x="21" y="0"/>
                  </a:lnTo>
                  <a:lnTo>
                    <a:pt x="20" y="1"/>
                  </a:lnTo>
                  <a:lnTo>
                    <a:pt x="20" y="1"/>
                  </a:lnTo>
                  <a:lnTo>
                    <a:pt x="19" y="1"/>
                  </a:lnTo>
                  <a:lnTo>
                    <a:pt x="19" y="2"/>
                  </a:lnTo>
                  <a:lnTo>
                    <a:pt x="18" y="2"/>
                  </a:lnTo>
                  <a:lnTo>
                    <a:pt x="18" y="2"/>
                  </a:lnTo>
                  <a:lnTo>
                    <a:pt x="18" y="3"/>
                  </a:lnTo>
                  <a:lnTo>
                    <a:pt x="18" y="3"/>
                  </a:lnTo>
                  <a:lnTo>
                    <a:pt x="17" y="3"/>
                  </a:lnTo>
                  <a:lnTo>
                    <a:pt x="17" y="4"/>
                  </a:lnTo>
                  <a:lnTo>
                    <a:pt x="16" y="4"/>
                  </a:lnTo>
                  <a:lnTo>
                    <a:pt x="16" y="4"/>
                  </a:lnTo>
                  <a:lnTo>
                    <a:pt x="16" y="5"/>
                  </a:lnTo>
                  <a:lnTo>
                    <a:pt x="15" y="5"/>
                  </a:lnTo>
                  <a:lnTo>
                    <a:pt x="15" y="6"/>
                  </a:lnTo>
                  <a:lnTo>
                    <a:pt x="15" y="6"/>
                  </a:lnTo>
                  <a:lnTo>
                    <a:pt x="15" y="6"/>
                  </a:lnTo>
                  <a:lnTo>
                    <a:pt x="15" y="6"/>
                  </a:lnTo>
                  <a:lnTo>
                    <a:pt x="14" y="6"/>
                  </a:lnTo>
                  <a:lnTo>
                    <a:pt x="14" y="6"/>
                  </a:lnTo>
                  <a:lnTo>
                    <a:pt x="13" y="6"/>
                  </a:lnTo>
                  <a:lnTo>
                    <a:pt x="12" y="5"/>
                  </a:lnTo>
                  <a:close/>
                </a:path>
              </a:pathLst>
            </a:custGeom>
            <a:solidFill>
              <a:srgbClr val="000000"/>
            </a:solidFill>
            <a:ln w="9525">
              <a:noFill/>
              <a:round/>
              <a:headEnd/>
              <a:tailEnd/>
            </a:ln>
          </p:spPr>
          <p:txBody>
            <a:bodyPr/>
            <a:lstStyle/>
            <a:p>
              <a:endParaRPr lang="es-ES"/>
            </a:p>
          </p:txBody>
        </p:sp>
        <p:sp>
          <p:nvSpPr>
            <p:cNvPr id="72107" name="Freeform 2475"/>
            <p:cNvSpPr>
              <a:spLocks/>
            </p:cNvSpPr>
            <p:nvPr/>
          </p:nvSpPr>
          <p:spPr bwMode="auto">
            <a:xfrm>
              <a:off x="141" y="115"/>
              <a:ext cx="6" cy="30"/>
            </a:xfrm>
            <a:custGeom>
              <a:avLst/>
              <a:gdLst/>
              <a:ahLst/>
              <a:cxnLst>
                <a:cxn ang="0">
                  <a:pos x="0" y="0"/>
                </a:cxn>
                <a:cxn ang="0">
                  <a:pos x="0" y="1"/>
                </a:cxn>
                <a:cxn ang="0">
                  <a:pos x="1" y="2"/>
                </a:cxn>
                <a:cxn ang="0">
                  <a:pos x="2" y="4"/>
                </a:cxn>
                <a:cxn ang="0">
                  <a:pos x="3" y="7"/>
                </a:cxn>
                <a:cxn ang="0">
                  <a:pos x="4" y="11"/>
                </a:cxn>
                <a:cxn ang="0">
                  <a:pos x="5" y="16"/>
                </a:cxn>
                <a:cxn ang="0">
                  <a:pos x="5" y="22"/>
                </a:cxn>
                <a:cxn ang="0">
                  <a:pos x="5" y="30"/>
                </a:cxn>
                <a:cxn ang="0">
                  <a:pos x="5" y="29"/>
                </a:cxn>
                <a:cxn ang="0">
                  <a:pos x="5" y="27"/>
                </a:cxn>
                <a:cxn ang="0">
                  <a:pos x="6" y="24"/>
                </a:cxn>
                <a:cxn ang="0">
                  <a:pos x="6" y="20"/>
                </a:cxn>
                <a:cxn ang="0">
                  <a:pos x="6" y="16"/>
                </a:cxn>
                <a:cxn ang="0">
                  <a:pos x="5" y="11"/>
                </a:cxn>
                <a:cxn ang="0">
                  <a:pos x="4" y="5"/>
                </a:cxn>
                <a:cxn ang="0">
                  <a:pos x="1" y="0"/>
                </a:cxn>
                <a:cxn ang="0">
                  <a:pos x="0" y="0"/>
                </a:cxn>
              </a:cxnLst>
              <a:rect l="0" t="0" r="r" b="b"/>
              <a:pathLst>
                <a:path w="6" h="30">
                  <a:moveTo>
                    <a:pt x="0" y="0"/>
                  </a:moveTo>
                  <a:lnTo>
                    <a:pt x="0" y="1"/>
                  </a:lnTo>
                  <a:lnTo>
                    <a:pt x="1" y="2"/>
                  </a:lnTo>
                  <a:lnTo>
                    <a:pt x="2" y="4"/>
                  </a:lnTo>
                  <a:lnTo>
                    <a:pt x="3" y="7"/>
                  </a:lnTo>
                  <a:lnTo>
                    <a:pt x="4" y="11"/>
                  </a:lnTo>
                  <a:lnTo>
                    <a:pt x="5" y="16"/>
                  </a:lnTo>
                  <a:lnTo>
                    <a:pt x="5" y="22"/>
                  </a:lnTo>
                  <a:lnTo>
                    <a:pt x="5" y="30"/>
                  </a:lnTo>
                  <a:lnTo>
                    <a:pt x="5" y="29"/>
                  </a:lnTo>
                  <a:lnTo>
                    <a:pt x="5" y="27"/>
                  </a:lnTo>
                  <a:lnTo>
                    <a:pt x="6" y="24"/>
                  </a:lnTo>
                  <a:lnTo>
                    <a:pt x="6" y="20"/>
                  </a:lnTo>
                  <a:lnTo>
                    <a:pt x="6" y="16"/>
                  </a:lnTo>
                  <a:lnTo>
                    <a:pt x="5" y="11"/>
                  </a:lnTo>
                  <a:lnTo>
                    <a:pt x="4" y="5"/>
                  </a:lnTo>
                  <a:lnTo>
                    <a:pt x="1" y="0"/>
                  </a:lnTo>
                  <a:lnTo>
                    <a:pt x="0" y="0"/>
                  </a:lnTo>
                  <a:close/>
                </a:path>
              </a:pathLst>
            </a:custGeom>
            <a:solidFill>
              <a:srgbClr val="000000"/>
            </a:solidFill>
            <a:ln w="9525">
              <a:noFill/>
              <a:round/>
              <a:headEnd/>
              <a:tailEnd/>
            </a:ln>
          </p:spPr>
          <p:txBody>
            <a:bodyPr/>
            <a:lstStyle/>
            <a:p>
              <a:endParaRPr lang="es-ES"/>
            </a:p>
          </p:txBody>
        </p:sp>
        <p:sp>
          <p:nvSpPr>
            <p:cNvPr id="72108" name="Freeform 2476"/>
            <p:cNvSpPr>
              <a:spLocks/>
            </p:cNvSpPr>
            <p:nvPr/>
          </p:nvSpPr>
          <p:spPr bwMode="auto">
            <a:xfrm>
              <a:off x="119" y="119"/>
              <a:ext cx="16" cy="2"/>
            </a:xfrm>
            <a:custGeom>
              <a:avLst/>
              <a:gdLst/>
              <a:ahLst/>
              <a:cxnLst>
                <a:cxn ang="0">
                  <a:pos x="1" y="0"/>
                </a:cxn>
                <a:cxn ang="0">
                  <a:pos x="1" y="0"/>
                </a:cxn>
                <a:cxn ang="0">
                  <a:pos x="3" y="0"/>
                </a:cxn>
                <a:cxn ang="0">
                  <a:pos x="5" y="0"/>
                </a:cxn>
                <a:cxn ang="0">
                  <a:pos x="7" y="0"/>
                </a:cxn>
                <a:cxn ang="0">
                  <a:pos x="9" y="0"/>
                </a:cxn>
                <a:cxn ang="0">
                  <a:pos x="12" y="0"/>
                </a:cxn>
                <a:cxn ang="0">
                  <a:pos x="14" y="1"/>
                </a:cxn>
                <a:cxn ang="0">
                  <a:pos x="16" y="1"/>
                </a:cxn>
                <a:cxn ang="0">
                  <a:pos x="16" y="1"/>
                </a:cxn>
                <a:cxn ang="0">
                  <a:pos x="16" y="1"/>
                </a:cxn>
                <a:cxn ang="0">
                  <a:pos x="16" y="2"/>
                </a:cxn>
                <a:cxn ang="0">
                  <a:pos x="15" y="2"/>
                </a:cxn>
                <a:cxn ang="0">
                  <a:pos x="1" y="1"/>
                </a:cxn>
                <a:cxn ang="0">
                  <a:pos x="1" y="1"/>
                </a:cxn>
                <a:cxn ang="0">
                  <a:pos x="1" y="1"/>
                </a:cxn>
                <a:cxn ang="0">
                  <a:pos x="0" y="0"/>
                </a:cxn>
                <a:cxn ang="0">
                  <a:pos x="1" y="0"/>
                </a:cxn>
              </a:cxnLst>
              <a:rect l="0" t="0" r="r" b="b"/>
              <a:pathLst>
                <a:path w="16" h="2">
                  <a:moveTo>
                    <a:pt x="1" y="0"/>
                  </a:moveTo>
                  <a:lnTo>
                    <a:pt x="1" y="0"/>
                  </a:lnTo>
                  <a:lnTo>
                    <a:pt x="3" y="0"/>
                  </a:lnTo>
                  <a:lnTo>
                    <a:pt x="5" y="0"/>
                  </a:lnTo>
                  <a:lnTo>
                    <a:pt x="7" y="0"/>
                  </a:lnTo>
                  <a:lnTo>
                    <a:pt x="9" y="0"/>
                  </a:lnTo>
                  <a:lnTo>
                    <a:pt x="12" y="0"/>
                  </a:lnTo>
                  <a:lnTo>
                    <a:pt x="14" y="1"/>
                  </a:lnTo>
                  <a:lnTo>
                    <a:pt x="16" y="1"/>
                  </a:lnTo>
                  <a:lnTo>
                    <a:pt x="16" y="1"/>
                  </a:lnTo>
                  <a:lnTo>
                    <a:pt x="16" y="1"/>
                  </a:lnTo>
                  <a:lnTo>
                    <a:pt x="16" y="2"/>
                  </a:lnTo>
                  <a:lnTo>
                    <a:pt x="15" y="2"/>
                  </a:lnTo>
                  <a:lnTo>
                    <a:pt x="1" y="1"/>
                  </a:lnTo>
                  <a:lnTo>
                    <a:pt x="1" y="1"/>
                  </a:lnTo>
                  <a:lnTo>
                    <a:pt x="1" y="1"/>
                  </a:lnTo>
                  <a:lnTo>
                    <a:pt x="0" y="0"/>
                  </a:lnTo>
                  <a:lnTo>
                    <a:pt x="1" y="0"/>
                  </a:lnTo>
                  <a:close/>
                </a:path>
              </a:pathLst>
            </a:custGeom>
            <a:solidFill>
              <a:srgbClr val="000000"/>
            </a:solidFill>
            <a:ln w="9525">
              <a:noFill/>
              <a:round/>
              <a:headEnd/>
              <a:tailEnd/>
            </a:ln>
          </p:spPr>
          <p:txBody>
            <a:bodyPr/>
            <a:lstStyle/>
            <a:p>
              <a:endParaRPr lang="es-ES"/>
            </a:p>
          </p:txBody>
        </p:sp>
        <p:sp>
          <p:nvSpPr>
            <p:cNvPr id="72109" name="Freeform 2477"/>
            <p:cNvSpPr>
              <a:spLocks/>
            </p:cNvSpPr>
            <p:nvPr/>
          </p:nvSpPr>
          <p:spPr bwMode="auto">
            <a:xfrm>
              <a:off x="151" y="114"/>
              <a:ext cx="8" cy="4"/>
            </a:xfrm>
            <a:custGeom>
              <a:avLst/>
              <a:gdLst/>
              <a:ahLst/>
              <a:cxnLst>
                <a:cxn ang="0">
                  <a:pos x="0" y="4"/>
                </a:cxn>
                <a:cxn ang="0">
                  <a:pos x="0" y="4"/>
                </a:cxn>
                <a:cxn ang="0">
                  <a:pos x="1" y="4"/>
                </a:cxn>
                <a:cxn ang="0">
                  <a:pos x="2" y="4"/>
                </a:cxn>
                <a:cxn ang="0">
                  <a:pos x="3" y="3"/>
                </a:cxn>
                <a:cxn ang="0">
                  <a:pos x="5" y="3"/>
                </a:cxn>
                <a:cxn ang="0">
                  <a:pos x="6" y="2"/>
                </a:cxn>
                <a:cxn ang="0">
                  <a:pos x="7" y="2"/>
                </a:cxn>
                <a:cxn ang="0">
                  <a:pos x="8" y="1"/>
                </a:cxn>
                <a:cxn ang="0">
                  <a:pos x="8" y="0"/>
                </a:cxn>
                <a:cxn ang="0">
                  <a:pos x="7" y="0"/>
                </a:cxn>
                <a:cxn ang="0">
                  <a:pos x="7" y="0"/>
                </a:cxn>
                <a:cxn ang="0">
                  <a:pos x="6" y="1"/>
                </a:cxn>
                <a:cxn ang="0">
                  <a:pos x="5" y="2"/>
                </a:cxn>
                <a:cxn ang="0">
                  <a:pos x="3" y="2"/>
                </a:cxn>
                <a:cxn ang="0">
                  <a:pos x="2" y="3"/>
                </a:cxn>
                <a:cxn ang="0">
                  <a:pos x="1" y="4"/>
                </a:cxn>
                <a:cxn ang="0">
                  <a:pos x="0" y="4"/>
                </a:cxn>
              </a:cxnLst>
              <a:rect l="0" t="0" r="r" b="b"/>
              <a:pathLst>
                <a:path w="8" h="4">
                  <a:moveTo>
                    <a:pt x="0" y="4"/>
                  </a:moveTo>
                  <a:lnTo>
                    <a:pt x="0" y="4"/>
                  </a:lnTo>
                  <a:lnTo>
                    <a:pt x="1" y="4"/>
                  </a:lnTo>
                  <a:lnTo>
                    <a:pt x="2" y="4"/>
                  </a:lnTo>
                  <a:lnTo>
                    <a:pt x="3" y="3"/>
                  </a:lnTo>
                  <a:lnTo>
                    <a:pt x="5" y="3"/>
                  </a:lnTo>
                  <a:lnTo>
                    <a:pt x="6" y="2"/>
                  </a:lnTo>
                  <a:lnTo>
                    <a:pt x="7" y="2"/>
                  </a:lnTo>
                  <a:lnTo>
                    <a:pt x="8" y="1"/>
                  </a:lnTo>
                  <a:lnTo>
                    <a:pt x="8" y="0"/>
                  </a:lnTo>
                  <a:lnTo>
                    <a:pt x="7" y="0"/>
                  </a:lnTo>
                  <a:lnTo>
                    <a:pt x="7" y="0"/>
                  </a:lnTo>
                  <a:lnTo>
                    <a:pt x="6" y="1"/>
                  </a:lnTo>
                  <a:lnTo>
                    <a:pt x="5" y="2"/>
                  </a:lnTo>
                  <a:lnTo>
                    <a:pt x="3" y="2"/>
                  </a:lnTo>
                  <a:lnTo>
                    <a:pt x="2" y="3"/>
                  </a:lnTo>
                  <a:lnTo>
                    <a:pt x="1" y="4"/>
                  </a:lnTo>
                  <a:lnTo>
                    <a:pt x="0" y="4"/>
                  </a:lnTo>
                  <a:close/>
                </a:path>
              </a:pathLst>
            </a:custGeom>
            <a:solidFill>
              <a:srgbClr val="000000"/>
            </a:solidFill>
            <a:ln w="9525">
              <a:noFill/>
              <a:round/>
              <a:headEnd/>
              <a:tailEnd/>
            </a:ln>
          </p:spPr>
          <p:txBody>
            <a:bodyPr/>
            <a:lstStyle/>
            <a:p>
              <a:endParaRPr lang="es-ES"/>
            </a:p>
          </p:txBody>
        </p:sp>
        <p:sp>
          <p:nvSpPr>
            <p:cNvPr id="72110" name="Freeform 2478"/>
            <p:cNvSpPr>
              <a:spLocks/>
            </p:cNvSpPr>
            <p:nvPr/>
          </p:nvSpPr>
          <p:spPr bwMode="auto">
            <a:xfrm>
              <a:off x="191" y="152"/>
              <a:ext cx="15" cy="20"/>
            </a:xfrm>
            <a:custGeom>
              <a:avLst/>
              <a:gdLst/>
              <a:ahLst/>
              <a:cxnLst>
                <a:cxn ang="0">
                  <a:pos x="11" y="1"/>
                </a:cxn>
                <a:cxn ang="0">
                  <a:pos x="13" y="1"/>
                </a:cxn>
                <a:cxn ang="0">
                  <a:pos x="13" y="2"/>
                </a:cxn>
                <a:cxn ang="0">
                  <a:pos x="13" y="3"/>
                </a:cxn>
                <a:cxn ang="0">
                  <a:pos x="13" y="4"/>
                </a:cxn>
                <a:cxn ang="0">
                  <a:pos x="13" y="5"/>
                </a:cxn>
                <a:cxn ang="0">
                  <a:pos x="13" y="6"/>
                </a:cxn>
                <a:cxn ang="0">
                  <a:pos x="13" y="8"/>
                </a:cxn>
                <a:cxn ang="0">
                  <a:pos x="12" y="10"/>
                </a:cxn>
                <a:cxn ang="0">
                  <a:pos x="12" y="11"/>
                </a:cxn>
                <a:cxn ang="0">
                  <a:pos x="12" y="12"/>
                </a:cxn>
                <a:cxn ang="0">
                  <a:pos x="12" y="13"/>
                </a:cxn>
                <a:cxn ang="0">
                  <a:pos x="13" y="14"/>
                </a:cxn>
                <a:cxn ang="0">
                  <a:pos x="13" y="15"/>
                </a:cxn>
                <a:cxn ang="0">
                  <a:pos x="14" y="15"/>
                </a:cxn>
                <a:cxn ang="0">
                  <a:pos x="15" y="16"/>
                </a:cxn>
                <a:cxn ang="0">
                  <a:pos x="15" y="16"/>
                </a:cxn>
                <a:cxn ang="0">
                  <a:pos x="15" y="16"/>
                </a:cxn>
                <a:cxn ang="0">
                  <a:pos x="12" y="18"/>
                </a:cxn>
                <a:cxn ang="0">
                  <a:pos x="10" y="19"/>
                </a:cxn>
                <a:cxn ang="0">
                  <a:pos x="9" y="19"/>
                </a:cxn>
                <a:cxn ang="0">
                  <a:pos x="8" y="20"/>
                </a:cxn>
                <a:cxn ang="0">
                  <a:pos x="6" y="19"/>
                </a:cxn>
                <a:cxn ang="0">
                  <a:pos x="5" y="19"/>
                </a:cxn>
                <a:cxn ang="0">
                  <a:pos x="5" y="19"/>
                </a:cxn>
                <a:cxn ang="0">
                  <a:pos x="4" y="19"/>
                </a:cxn>
                <a:cxn ang="0">
                  <a:pos x="4" y="19"/>
                </a:cxn>
                <a:cxn ang="0">
                  <a:pos x="3" y="18"/>
                </a:cxn>
                <a:cxn ang="0">
                  <a:pos x="2" y="17"/>
                </a:cxn>
                <a:cxn ang="0">
                  <a:pos x="1" y="16"/>
                </a:cxn>
                <a:cxn ang="0">
                  <a:pos x="1" y="14"/>
                </a:cxn>
                <a:cxn ang="0">
                  <a:pos x="1" y="13"/>
                </a:cxn>
                <a:cxn ang="0">
                  <a:pos x="0" y="11"/>
                </a:cxn>
                <a:cxn ang="0">
                  <a:pos x="1" y="10"/>
                </a:cxn>
                <a:cxn ang="0">
                  <a:pos x="1" y="9"/>
                </a:cxn>
                <a:cxn ang="0">
                  <a:pos x="1" y="7"/>
                </a:cxn>
                <a:cxn ang="0">
                  <a:pos x="2" y="6"/>
                </a:cxn>
                <a:cxn ang="0">
                  <a:pos x="3" y="4"/>
                </a:cxn>
                <a:cxn ang="0">
                  <a:pos x="4" y="3"/>
                </a:cxn>
                <a:cxn ang="0">
                  <a:pos x="5" y="2"/>
                </a:cxn>
                <a:cxn ang="0">
                  <a:pos x="6" y="1"/>
                </a:cxn>
                <a:cxn ang="0">
                  <a:pos x="7" y="0"/>
                </a:cxn>
                <a:cxn ang="0">
                  <a:pos x="8" y="0"/>
                </a:cxn>
                <a:cxn ang="0">
                  <a:pos x="8" y="0"/>
                </a:cxn>
                <a:cxn ang="0">
                  <a:pos x="8" y="0"/>
                </a:cxn>
                <a:cxn ang="0">
                  <a:pos x="9" y="0"/>
                </a:cxn>
                <a:cxn ang="0">
                  <a:pos x="9" y="1"/>
                </a:cxn>
                <a:cxn ang="0">
                  <a:pos x="10" y="1"/>
                </a:cxn>
                <a:cxn ang="0">
                  <a:pos x="10" y="1"/>
                </a:cxn>
                <a:cxn ang="0">
                  <a:pos x="11" y="1"/>
                </a:cxn>
                <a:cxn ang="0">
                  <a:pos x="11" y="1"/>
                </a:cxn>
              </a:cxnLst>
              <a:rect l="0" t="0" r="r" b="b"/>
              <a:pathLst>
                <a:path w="15" h="20">
                  <a:moveTo>
                    <a:pt x="11" y="1"/>
                  </a:moveTo>
                  <a:lnTo>
                    <a:pt x="13" y="1"/>
                  </a:lnTo>
                  <a:lnTo>
                    <a:pt x="13" y="2"/>
                  </a:lnTo>
                  <a:lnTo>
                    <a:pt x="13" y="3"/>
                  </a:lnTo>
                  <a:lnTo>
                    <a:pt x="13" y="4"/>
                  </a:lnTo>
                  <a:lnTo>
                    <a:pt x="13" y="5"/>
                  </a:lnTo>
                  <a:lnTo>
                    <a:pt x="13" y="6"/>
                  </a:lnTo>
                  <a:lnTo>
                    <a:pt x="13" y="8"/>
                  </a:lnTo>
                  <a:lnTo>
                    <a:pt x="12" y="10"/>
                  </a:lnTo>
                  <a:lnTo>
                    <a:pt x="12" y="11"/>
                  </a:lnTo>
                  <a:lnTo>
                    <a:pt x="12" y="12"/>
                  </a:lnTo>
                  <a:lnTo>
                    <a:pt x="12" y="13"/>
                  </a:lnTo>
                  <a:lnTo>
                    <a:pt x="13" y="14"/>
                  </a:lnTo>
                  <a:lnTo>
                    <a:pt x="13" y="15"/>
                  </a:lnTo>
                  <a:lnTo>
                    <a:pt x="14" y="15"/>
                  </a:lnTo>
                  <a:lnTo>
                    <a:pt x="15" y="16"/>
                  </a:lnTo>
                  <a:lnTo>
                    <a:pt x="15" y="16"/>
                  </a:lnTo>
                  <a:lnTo>
                    <a:pt x="15" y="16"/>
                  </a:lnTo>
                  <a:lnTo>
                    <a:pt x="12" y="18"/>
                  </a:lnTo>
                  <a:lnTo>
                    <a:pt x="10" y="19"/>
                  </a:lnTo>
                  <a:lnTo>
                    <a:pt x="9" y="19"/>
                  </a:lnTo>
                  <a:lnTo>
                    <a:pt x="8" y="20"/>
                  </a:lnTo>
                  <a:lnTo>
                    <a:pt x="6" y="19"/>
                  </a:lnTo>
                  <a:lnTo>
                    <a:pt x="5" y="19"/>
                  </a:lnTo>
                  <a:lnTo>
                    <a:pt x="5" y="19"/>
                  </a:lnTo>
                  <a:lnTo>
                    <a:pt x="4" y="19"/>
                  </a:lnTo>
                  <a:lnTo>
                    <a:pt x="4" y="19"/>
                  </a:lnTo>
                  <a:lnTo>
                    <a:pt x="3" y="18"/>
                  </a:lnTo>
                  <a:lnTo>
                    <a:pt x="2" y="17"/>
                  </a:lnTo>
                  <a:lnTo>
                    <a:pt x="1" y="16"/>
                  </a:lnTo>
                  <a:lnTo>
                    <a:pt x="1" y="14"/>
                  </a:lnTo>
                  <a:lnTo>
                    <a:pt x="1" y="13"/>
                  </a:lnTo>
                  <a:lnTo>
                    <a:pt x="0" y="11"/>
                  </a:lnTo>
                  <a:lnTo>
                    <a:pt x="1" y="10"/>
                  </a:lnTo>
                  <a:lnTo>
                    <a:pt x="1" y="9"/>
                  </a:lnTo>
                  <a:lnTo>
                    <a:pt x="1" y="7"/>
                  </a:lnTo>
                  <a:lnTo>
                    <a:pt x="2" y="6"/>
                  </a:lnTo>
                  <a:lnTo>
                    <a:pt x="3" y="4"/>
                  </a:lnTo>
                  <a:lnTo>
                    <a:pt x="4" y="3"/>
                  </a:lnTo>
                  <a:lnTo>
                    <a:pt x="5" y="2"/>
                  </a:lnTo>
                  <a:lnTo>
                    <a:pt x="6" y="1"/>
                  </a:lnTo>
                  <a:lnTo>
                    <a:pt x="7" y="0"/>
                  </a:lnTo>
                  <a:lnTo>
                    <a:pt x="8" y="0"/>
                  </a:lnTo>
                  <a:lnTo>
                    <a:pt x="8" y="0"/>
                  </a:lnTo>
                  <a:lnTo>
                    <a:pt x="8" y="0"/>
                  </a:lnTo>
                  <a:lnTo>
                    <a:pt x="9" y="0"/>
                  </a:lnTo>
                  <a:lnTo>
                    <a:pt x="9" y="1"/>
                  </a:lnTo>
                  <a:lnTo>
                    <a:pt x="10" y="1"/>
                  </a:lnTo>
                  <a:lnTo>
                    <a:pt x="10" y="1"/>
                  </a:lnTo>
                  <a:lnTo>
                    <a:pt x="11" y="1"/>
                  </a:lnTo>
                  <a:lnTo>
                    <a:pt x="11" y="1"/>
                  </a:lnTo>
                  <a:close/>
                </a:path>
              </a:pathLst>
            </a:custGeom>
            <a:solidFill>
              <a:srgbClr val="000000"/>
            </a:solidFill>
            <a:ln w="9525">
              <a:noFill/>
              <a:round/>
              <a:headEnd/>
              <a:tailEnd/>
            </a:ln>
          </p:spPr>
          <p:txBody>
            <a:bodyPr/>
            <a:lstStyle/>
            <a:p>
              <a:endParaRPr lang="es-ES"/>
            </a:p>
          </p:txBody>
        </p:sp>
        <p:sp>
          <p:nvSpPr>
            <p:cNvPr id="72111" name="Freeform 2479"/>
            <p:cNvSpPr>
              <a:spLocks/>
            </p:cNvSpPr>
            <p:nvPr/>
          </p:nvSpPr>
          <p:spPr bwMode="auto">
            <a:xfrm>
              <a:off x="213" y="156"/>
              <a:ext cx="1" cy="3"/>
            </a:xfrm>
            <a:custGeom>
              <a:avLst/>
              <a:gdLst/>
              <a:ahLst/>
              <a:cxnLst>
                <a:cxn ang="0">
                  <a:pos x="0" y="3"/>
                </a:cxn>
                <a:cxn ang="0">
                  <a:pos x="0" y="3"/>
                </a:cxn>
                <a:cxn ang="0">
                  <a:pos x="0" y="2"/>
                </a:cxn>
                <a:cxn ang="0">
                  <a:pos x="0" y="2"/>
                </a:cxn>
                <a:cxn ang="0">
                  <a:pos x="0" y="1"/>
                </a:cxn>
                <a:cxn ang="0">
                  <a:pos x="0" y="0"/>
                </a:cxn>
                <a:cxn ang="0">
                  <a:pos x="0" y="0"/>
                </a:cxn>
                <a:cxn ang="0">
                  <a:pos x="0" y="0"/>
                </a:cxn>
                <a:cxn ang="0">
                  <a:pos x="0" y="1"/>
                </a:cxn>
                <a:cxn ang="0">
                  <a:pos x="0" y="1"/>
                </a:cxn>
                <a:cxn ang="0">
                  <a:pos x="1" y="1"/>
                </a:cxn>
                <a:cxn ang="0">
                  <a:pos x="1" y="2"/>
                </a:cxn>
                <a:cxn ang="0">
                  <a:pos x="1" y="3"/>
                </a:cxn>
                <a:cxn ang="0">
                  <a:pos x="0" y="3"/>
                </a:cxn>
              </a:cxnLst>
              <a:rect l="0" t="0" r="r" b="b"/>
              <a:pathLst>
                <a:path w="1" h="3">
                  <a:moveTo>
                    <a:pt x="0" y="3"/>
                  </a:moveTo>
                  <a:lnTo>
                    <a:pt x="0" y="3"/>
                  </a:lnTo>
                  <a:lnTo>
                    <a:pt x="0" y="2"/>
                  </a:lnTo>
                  <a:lnTo>
                    <a:pt x="0" y="2"/>
                  </a:lnTo>
                  <a:lnTo>
                    <a:pt x="0" y="1"/>
                  </a:lnTo>
                  <a:lnTo>
                    <a:pt x="0" y="0"/>
                  </a:lnTo>
                  <a:lnTo>
                    <a:pt x="0" y="0"/>
                  </a:lnTo>
                  <a:lnTo>
                    <a:pt x="0" y="0"/>
                  </a:lnTo>
                  <a:lnTo>
                    <a:pt x="0" y="1"/>
                  </a:lnTo>
                  <a:lnTo>
                    <a:pt x="0" y="1"/>
                  </a:lnTo>
                  <a:lnTo>
                    <a:pt x="1" y="1"/>
                  </a:lnTo>
                  <a:lnTo>
                    <a:pt x="1" y="2"/>
                  </a:lnTo>
                  <a:lnTo>
                    <a:pt x="1" y="3"/>
                  </a:lnTo>
                  <a:lnTo>
                    <a:pt x="0" y="3"/>
                  </a:lnTo>
                  <a:close/>
                </a:path>
              </a:pathLst>
            </a:custGeom>
            <a:solidFill>
              <a:srgbClr val="000000"/>
            </a:solidFill>
            <a:ln w="9525">
              <a:noFill/>
              <a:round/>
              <a:headEnd/>
              <a:tailEnd/>
            </a:ln>
          </p:spPr>
          <p:txBody>
            <a:bodyPr/>
            <a:lstStyle/>
            <a:p>
              <a:endParaRPr lang="es-ES"/>
            </a:p>
          </p:txBody>
        </p:sp>
        <p:sp>
          <p:nvSpPr>
            <p:cNvPr id="72112" name="Freeform 2480"/>
            <p:cNvSpPr>
              <a:spLocks/>
            </p:cNvSpPr>
            <p:nvPr/>
          </p:nvSpPr>
          <p:spPr bwMode="auto">
            <a:xfrm>
              <a:off x="213" y="161"/>
              <a:ext cx="1" cy="3"/>
            </a:xfrm>
            <a:custGeom>
              <a:avLst/>
              <a:gdLst/>
              <a:ahLst/>
              <a:cxnLst>
                <a:cxn ang="0">
                  <a:pos x="0" y="3"/>
                </a:cxn>
                <a:cxn ang="0">
                  <a:pos x="0" y="2"/>
                </a:cxn>
                <a:cxn ang="0">
                  <a:pos x="0" y="2"/>
                </a:cxn>
                <a:cxn ang="0">
                  <a:pos x="1" y="1"/>
                </a:cxn>
                <a:cxn ang="0">
                  <a:pos x="1" y="1"/>
                </a:cxn>
                <a:cxn ang="0">
                  <a:pos x="1" y="0"/>
                </a:cxn>
                <a:cxn ang="0">
                  <a:pos x="1" y="0"/>
                </a:cxn>
                <a:cxn ang="0">
                  <a:pos x="1" y="0"/>
                </a:cxn>
                <a:cxn ang="0">
                  <a:pos x="1" y="0"/>
                </a:cxn>
                <a:cxn ang="0">
                  <a:pos x="1" y="1"/>
                </a:cxn>
                <a:cxn ang="0">
                  <a:pos x="1" y="1"/>
                </a:cxn>
                <a:cxn ang="0">
                  <a:pos x="1" y="2"/>
                </a:cxn>
                <a:cxn ang="0">
                  <a:pos x="0" y="3"/>
                </a:cxn>
                <a:cxn ang="0">
                  <a:pos x="0" y="3"/>
                </a:cxn>
              </a:cxnLst>
              <a:rect l="0" t="0" r="r" b="b"/>
              <a:pathLst>
                <a:path w="1" h="3">
                  <a:moveTo>
                    <a:pt x="0" y="3"/>
                  </a:moveTo>
                  <a:lnTo>
                    <a:pt x="0" y="2"/>
                  </a:lnTo>
                  <a:lnTo>
                    <a:pt x="0" y="2"/>
                  </a:lnTo>
                  <a:lnTo>
                    <a:pt x="1" y="1"/>
                  </a:lnTo>
                  <a:lnTo>
                    <a:pt x="1" y="1"/>
                  </a:lnTo>
                  <a:lnTo>
                    <a:pt x="1" y="0"/>
                  </a:lnTo>
                  <a:lnTo>
                    <a:pt x="1" y="0"/>
                  </a:lnTo>
                  <a:lnTo>
                    <a:pt x="1" y="0"/>
                  </a:lnTo>
                  <a:lnTo>
                    <a:pt x="1" y="0"/>
                  </a:lnTo>
                  <a:lnTo>
                    <a:pt x="1" y="1"/>
                  </a:lnTo>
                  <a:lnTo>
                    <a:pt x="1" y="1"/>
                  </a:lnTo>
                  <a:lnTo>
                    <a:pt x="1" y="2"/>
                  </a:lnTo>
                  <a:lnTo>
                    <a:pt x="0" y="3"/>
                  </a:lnTo>
                  <a:lnTo>
                    <a:pt x="0" y="3"/>
                  </a:lnTo>
                  <a:close/>
                </a:path>
              </a:pathLst>
            </a:custGeom>
            <a:solidFill>
              <a:srgbClr val="000000"/>
            </a:solidFill>
            <a:ln w="9525">
              <a:noFill/>
              <a:round/>
              <a:headEnd/>
              <a:tailEnd/>
            </a:ln>
          </p:spPr>
          <p:txBody>
            <a:bodyPr/>
            <a:lstStyle/>
            <a:p>
              <a:endParaRPr lang="es-ES"/>
            </a:p>
          </p:txBody>
        </p:sp>
        <p:sp>
          <p:nvSpPr>
            <p:cNvPr id="72113" name="Freeform 2481"/>
            <p:cNvSpPr>
              <a:spLocks/>
            </p:cNvSpPr>
            <p:nvPr/>
          </p:nvSpPr>
          <p:spPr bwMode="auto">
            <a:xfrm>
              <a:off x="214" y="148"/>
              <a:ext cx="2" cy="3"/>
            </a:xfrm>
            <a:custGeom>
              <a:avLst/>
              <a:gdLst/>
              <a:ahLst/>
              <a:cxnLst>
                <a:cxn ang="0">
                  <a:pos x="1" y="0"/>
                </a:cxn>
                <a:cxn ang="0">
                  <a:pos x="1" y="1"/>
                </a:cxn>
                <a:cxn ang="0">
                  <a:pos x="2" y="1"/>
                </a:cxn>
                <a:cxn ang="0">
                  <a:pos x="2" y="2"/>
                </a:cxn>
                <a:cxn ang="0">
                  <a:pos x="2" y="3"/>
                </a:cxn>
                <a:cxn ang="0">
                  <a:pos x="2" y="3"/>
                </a:cxn>
                <a:cxn ang="0">
                  <a:pos x="1" y="2"/>
                </a:cxn>
                <a:cxn ang="0">
                  <a:pos x="1" y="1"/>
                </a:cxn>
                <a:cxn ang="0">
                  <a:pos x="0" y="0"/>
                </a:cxn>
                <a:cxn ang="0">
                  <a:pos x="1" y="0"/>
                </a:cxn>
              </a:cxnLst>
              <a:rect l="0" t="0" r="r" b="b"/>
              <a:pathLst>
                <a:path w="2" h="3">
                  <a:moveTo>
                    <a:pt x="1" y="0"/>
                  </a:moveTo>
                  <a:lnTo>
                    <a:pt x="1" y="1"/>
                  </a:lnTo>
                  <a:lnTo>
                    <a:pt x="2" y="1"/>
                  </a:lnTo>
                  <a:lnTo>
                    <a:pt x="2" y="2"/>
                  </a:lnTo>
                  <a:lnTo>
                    <a:pt x="2" y="3"/>
                  </a:lnTo>
                  <a:lnTo>
                    <a:pt x="2" y="3"/>
                  </a:lnTo>
                  <a:lnTo>
                    <a:pt x="1" y="2"/>
                  </a:lnTo>
                  <a:lnTo>
                    <a:pt x="1" y="1"/>
                  </a:lnTo>
                  <a:lnTo>
                    <a:pt x="0" y="0"/>
                  </a:lnTo>
                  <a:lnTo>
                    <a:pt x="1" y="0"/>
                  </a:lnTo>
                  <a:close/>
                </a:path>
              </a:pathLst>
            </a:custGeom>
            <a:solidFill>
              <a:srgbClr val="000000"/>
            </a:solidFill>
            <a:ln w="9525">
              <a:noFill/>
              <a:round/>
              <a:headEnd/>
              <a:tailEnd/>
            </a:ln>
          </p:spPr>
          <p:txBody>
            <a:bodyPr/>
            <a:lstStyle/>
            <a:p>
              <a:endParaRPr lang="es-ES"/>
            </a:p>
          </p:txBody>
        </p:sp>
        <p:sp>
          <p:nvSpPr>
            <p:cNvPr id="72114" name="Freeform 2482"/>
            <p:cNvSpPr>
              <a:spLocks/>
            </p:cNvSpPr>
            <p:nvPr/>
          </p:nvSpPr>
          <p:spPr bwMode="auto">
            <a:xfrm>
              <a:off x="149" y="196"/>
              <a:ext cx="8" cy="14"/>
            </a:xfrm>
            <a:custGeom>
              <a:avLst/>
              <a:gdLst/>
              <a:ahLst/>
              <a:cxnLst>
                <a:cxn ang="0">
                  <a:pos x="1" y="14"/>
                </a:cxn>
                <a:cxn ang="0">
                  <a:pos x="1" y="14"/>
                </a:cxn>
                <a:cxn ang="0">
                  <a:pos x="2" y="13"/>
                </a:cxn>
                <a:cxn ang="0">
                  <a:pos x="3" y="12"/>
                </a:cxn>
                <a:cxn ang="0">
                  <a:pos x="4" y="10"/>
                </a:cxn>
                <a:cxn ang="0">
                  <a:pos x="6" y="8"/>
                </a:cxn>
                <a:cxn ang="0">
                  <a:pos x="7" y="6"/>
                </a:cxn>
                <a:cxn ang="0">
                  <a:pos x="8" y="3"/>
                </a:cxn>
                <a:cxn ang="0">
                  <a:pos x="8" y="0"/>
                </a:cxn>
                <a:cxn ang="0">
                  <a:pos x="8" y="0"/>
                </a:cxn>
                <a:cxn ang="0">
                  <a:pos x="8" y="1"/>
                </a:cxn>
                <a:cxn ang="0">
                  <a:pos x="7" y="3"/>
                </a:cxn>
                <a:cxn ang="0">
                  <a:pos x="7" y="5"/>
                </a:cxn>
                <a:cxn ang="0">
                  <a:pos x="5" y="7"/>
                </a:cxn>
                <a:cxn ang="0">
                  <a:pos x="4" y="9"/>
                </a:cxn>
                <a:cxn ang="0">
                  <a:pos x="2" y="11"/>
                </a:cxn>
                <a:cxn ang="0">
                  <a:pos x="0" y="13"/>
                </a:cxn>
                <a:cxn ang="0">
                  <a:pos x="1" y="14"/>
                </a:cxn>
              </a:cxnLst>
              <a:rect l="0" t="0" r="r" b="b"/>
              <a:pathLst>
                <a:path w="8" h="14">
                  <a:moveTo>
                    <a:pt x="1" y="14"/>
                  </a:moveTo>
                  <a:lnTo>
                    <a:pt x="1" y="14"/>
                  </a:lnTo>
                  <a:lnTo>
                    <a:pt x="2" y="13"/>
                  </a:lnTo>
                  <a:lnTo>
                    <a:pt x="3" y="12"/>
                  </a:lnTo>
                  <a:lnTo>
                    <a:pt x="4" y="10"/>
                  </a:lnTo>
                  <a:lnTo>
                    <a:pt x="6" y="8"/>
                  </a:lnTo>
                  <a:lnTo>
                    <a:pt x="7" y="6"/>
                  </a:lnTo>
                  <a:lnTo>
                    <a:pt x="8" y="3"/>
                  </a:lnTo>
                  <a:lnTo>
                    <a:pt x="8" y="0"/>
                  </a:lnTo>
                  <a:lnTo>
                    <a:pt x="8" y="0"/>
                  </a:lnTo>
                  <a:lnTo>
                    <a:pt x="8" y="1"/>
                  </a:lnTo>
                  <a:lnTo>
                    <a:pt x="7" y="3"/>
                  </a:lnTo>
                  <a:lnTo>
                    <a:pt x="7" y="5"/>
                  </a:lnTo>
                  <a:lnTo>
                    <a:pt x="5" y="7"/>
                  </a:lnTo>
                  <a:lnTo>
                    <a:pt x="4" y="9"/>
                  </a:lnTo>
                  <a:lnTo>
                    <a:pt x="2" y="11"/>
                  </a:lnTo>
                  <a:lnTo>
                    <a:pt x="0" y="13"/>
                  </a:lnTo>
                  <a:lnTo>
                    <a:pt x="1" y="14"/>
                  </a:lnTo>
                  <a:close/>
                </a:path>
              </a:pathLst>
            </a:custGeom>
            <a:solidFill>
              <a:srgbClr val="000000"/>
            </a:solidFill>
            <a:ln w="9525">
              <a:noFill/>
              <a:round/>
              <a:headEnd/>
              <a:tailEnd/>
            </a:ln>
          </p:spPr>
          <p:txBody>
            <a:bodyPr/>
            <a:lstStyle/>
            <a:p>
              <a:endParaRPr lang="es-ES"/>
            </a:p>
          </p:txBody>
        </p:sp>
        <p:sp>
          <p:nvSpPr>
            <p:cNvPr id="72115" name="Freeform 2483"/>
            <p:cNvSpPr>
              <a:spLocks/>
            </p:cNvSpPr>
            <p:nvPr/>
          </p:nvSpPr>
          <p:spPr bwMode="auto">
            <a:xfrm>
              <a:off x="130" y="193"/>
              <a:ext cx="12" cy="12"/>
            </a:xfrm>
            <a:custGeom>
              <a:avLst/>
              <a:gdLst/>
              <a:ahLst/>
              <a:cxnLst>
                <a:cxn ang="0">
                  <a:pos x="0" y="0"/>
                </a:cxn>
                <a:cxn ang="0">
                  <a:pos x="0" y="1"/>
                </a:cxn>
                <a:cxn ang="0">
                  <a:pos x="2" y="2"/>
                </a:cxn>
                <a:cxn ang="0">
                  <a:pos x="3" y="3"/>
                </a:cxn>
                <a:cxn ang="0">
                  <a:pos x="5" y="5"/>
                </a:cxn>
                <a:cxn ang="0">
                  <a:pos x="8" y="7"/>
                </a:cxn>
                <a:cxn ang="0">
                  <a:pos x="9" y="9"/>
                </a:cxn>
                <a:cxn ang="0">
                  <a:pos x="11" y="11"/>
                </a:cxn>
                <a:cxn ang="0">
                  <a:pos x="12" y="12"/>
                </a:cxn>
                <a:cxn ang="0">
                  <a:pos x="12" y="12"/>
                </a:cxn>
                <a:cxn ang="0">
                  <a:pos x="11" y="11"/>
                </a:cxn>
                <a:cxn ang="0">
                  <a:pos x="10" y="9"/>
                </a:cxn>
                <a:cxn ang="0">
                  <a:pos x="8" y="7"/>
                </a:cxn>
                <a:cxn ang="0">
                  <a:pos x="7" y="5"/>
                </a:cxn>
                <a:cxn ang="0">
                  <a:pos x="5" y="3"/>
                </a:cxn>
                <a:cxn ang="0">
                  <a:pos x="2" y="1"/>
                </a:cxn>
                <a:cxn ang="0">
                  <a:pos x="0" y="0"/>
                </a:cxn>
              </a:cxnLst>
              <a:rect l="0" t="0" r="r" b="b"/>
              <a:pathLst>
                <a:path w="12" h="12">
                  <a:moveTo>
                    <a:pt x="0" y="0"/>
                  </a:moveTo>
                  <a:lnTo>
                    <a:pt x="0" y="1"/>
                  </a:lnTo>
                  <a:lnTo>
                    <a:pt x="2" y="2"/>
                  </a:lnTo>
                  <a:lnTo>
                    <a:pt x="3" y="3"/>
                  </a:lnTo>
                  <a:lnTo>
                    <a:pt x="5" y="5"/>
                  </a:lnTo>
                  <a:lnTo>
                    <a:pt x="8" y="7"/>
                  </a:lnTo>
                  <a:lnTo>
                    <a:pt x="9" y="9"/>
                  </a:lnTo>
                  <a:lnTo>
                    <a:pt x="11" y="11"/>
                  </a:lnTo>
                  <a:lnTo>
                    <a:pt x="12" y="12"/>
                  </a:lnTo>
                  <a:lnTo>
                    <a:pt x="12" y="12"/>
                  </a:lnTo>
                  <a:lnTo>
                    <a:pt x="11" y="11"/>
                  </a:lnTo>
                  <a:lnTo>
                    <a:pt x="10" y="9"/>
                  </a:lnTo>
                  <a:lnTo>
                    <a:pt x="8" y="7"/>
                  </a:lnTo>
                  <a:lnTo>
                    <a:pt x="7" y="5"/>
                  </a:lnTo>
                  <a:lnTo>
                    <a:pt x="5" y="3"/>
                  </a:lnTo>
                  <a:lnTo>
                    <a:pt x="2" y="1"/>
                  </a:lnTo>
                  <a:lnTo>
                    <a:pt x="0" y="0"/>
                  </a:lnTo>
                  <a:close/>
                </a:path>
              </a:pathLst>
            </a:custGeom>
            <a:solidFill>
              <a:srgbClr val="000000"/>
            </a:solidFill>
            <a:ln w="9525">
              <a:noFill/>
              <a:round/>
              <a:headEnd/>
              <a:tailEnd/>
            </a:ln>
          </p:spPr>
          <p:txBody>
            <a:bodyPr/>
            <a:lstStyle/>
            <a:p>
              <a:endParaRPr lang="es-ES"/>
            </a:p>
          </p:txBody>
        </p:sp>
        <p:sp>
          <p:nvSpPr>
            <p:cNvPr id="72116" name="Freeform 2484"/>
            <p:cNvSpPr>
              <a:spLocks/>
            </p:cNvSpPr>
            <p:nvPr/>
          </p:nvSpPr>
          <p:spPr bwMode="auto">
            <a:xfrm>
              <a:off x="126" y="75"/>
              <a:ext cx="5" cy="5"/>
            </a:xfrm>
            <a:custGeom>
              <a:avLst/>
              <a:gdLst/>
              <a:ahLst/>
              <a:cxnLst>
                <a:cxn ang="0">
                  <a:pos x="0" y="4"/>
                </a:cxn>
                <a:cxn ang="0">
                  <a:pos x="0" y="4"/>
                </a:cxn>
                <a:cxn ang="0">
                  <a:pos x="0" y="3"/>
                </a:cxn>
                <a:cxn ang="0">
                  <a:pos x="0" y="2"/>
                </a:cxn>
                <a:cxn ang="0">
                  <a:pos x="1" y="1"/>
                </a:cxn>
                <a:cxn ang="0">
                  <a:pos x="1" y="1"/>
                </a:cxn>
                <a:cxn ang="0">
                  <a:pos x="1" y="1"/>
                </a:cxn>
                <a:cxn ang="0">
                  <a:pos x="2" y="2"/>
                </a:cxn>
                <a:cxn ang="0">
                  <a:pos x="2" y="2"/>
                </a:cxn>
                <a:cxn ang="0">
                  <a:pos x="2" y="2"/>
                </a:cxn>
                <a:cxn ang="0">
                  <a:pos x="2" y="2"/>
                </a:cxn>
                <a:cxn ang="0">
                  <a:pos x="2" y="2"/>
                </a:cxn>
                <a:cxn ang="0">
                  <a:pos x="3" y="1"/>
                </a:cxn>
                <a:cxn ang="0">
                  <a:pos x="3" y="1"/>
                </a:cxn>
                <a:cxn ang="0">
                  <a:pos x="4" y="0"/>
                </a:cxn>
                <a:cxn ang="0">
                  <a:pos x="4" y="0"/>
                </a:cxn>
                <a:cxn ang="0">
                  <a:pos x="5" y="0"/>
                </a:cxn>
                <a:cxn ang="0">
                  <a:pos x="5" y="0"/>
                </a:cxn>
                <a:cxn ang="0">
                  <a:pos x="4" y="1"/>
                </a:cxn>
                <a:cxn ang="0">
                  <a:pos x="3" y="2"/>
                </a:cxn>
                <a:cxn ang="0">
                  <a:pos x="3" y="3"/>
                </a:cxn>
                <a:cxn ang="0">
                  <a:pos x="3" y="3"/>
                </a:cxn>
                <a:cxn ang="0">
                  <a:pos x="3" y="4"/>
                </a:cxn>
                <a:cxn ang="0">
                  <a:pos x="2" y="5"/>
                </a:cxn>
                <a:cxn ang="0">
                  <a:pos x="2" y="5"/>
                </a:cxn>
                <a:cxn ang="0">
                  <a:pos x="2" y="4"/>
                </a:cxn>
                <a:cxn ang="0">
                  <a:pos x="0" y="4"/>
                </a:cxn>
              </a:cxnLst>
              <a:rect l="0" t="0" r="r" b="b"/>
              <a:pathLst>
                <a:path w="5" h="5">
                  <a:moveTo>
                    <a:pt x="0" y="4"/>
                  </a:moveTo>
                  <a:lnTo>
                    <a:pt x="0" y="4"/>
                  </a:lnTo>
                  <a:lnTo>
                    <a:pt x="0" y="3"/>
                  </a:lnTo>
                  <a:lnTo>
                    <a:pt x="0" y="2"/>
                  </a:lnTo>
                  <a:lnTo>
                    <a:pt x="1" y="1"/>
                  </a:lnTo>
                  <a:lnTo>
                    <a:pt x="1" y="1"/>
                  </a:lnTo>
                  <a:lnTo>
                    <a:pt x="1" y="1"/>
                  </a:lnTo>
                  <a:lnTo>
                    <a:pt x="2" y="2"/>
                  </a:lnTo>
                  <a:lnTo>
                    <a:pt x="2" y="2"/>
                  </a:lnTo>
                  <a:lnTo>
                    <a:pt x="2" y="2"/>
                  </a:lnTo>
                  <a:lnTo>
                    <a:pt x="2" y="2"/>
                  </a:lnTo>
                  <a:lnTo>
                    <a:pt x="2" y="2"/>
                  </a:lnTo>
                  <a:lnTo>
                    <a:pt x="3" y="1"/>
                  </a:lnTo>
                  <a:lnTo>
                    <a:pt x="3" y="1"/>
                  </a:lnTo>
                  <a:lnTo>
                    <a:pt x="4" y="0"/>
                  </a:lnTo>
                  <a:lnTo>
                    <a:pt x="4" y="0"/>
                  </a:lnTo>
                  <a:lnTo>
                    <a:pt x="5" y="0"/>
                  </a:lnTo>
                  <a:lnTo>
                    <a:pt x="5" y="0"/>
                  </a:lnTo>
                  <a:lnTo>
                    <a:pt x="4" y="1"/>
                  </a:lnTo>
                  <a:lnTo>
                    <a:pt x="3" y="2"/>
                  </a:lnTo>
                  <a:lnTo>
                    <a:pt x="3" y="3"/>
                  </a:lnTo>
                  <a:lnTo>
                    <a:pt x="3" y="3"/>
                  </a:lnTo>
                  <a:lnTo>
                    <a:pt x="3" y="4"/>
                  </a:lnTo>
                  <a:lnTo>
                    <a:pt x="2" y="5"/>
                  </a:lnTo>
                  <a:lnTo>
                    <a:pt x="2" y="5"/>
                  </a:lnTo>
                  <a:lnTo>
                    <a:pt x="2" y="4"/>
                  </a:lnTo>
                  <a:lnTo>
                    <a:pt x="0" y="4"/>
                  </a:lnTo>
                  <a:close/>
                </a:path>
              </a:pathLst>
            </a:custGeom>
            <a:solidFill>
              <a:srgbClr val="7F2600"/>
            </a:solidFill>
            <a:ln w="9525">
              <a:noFill/>
              <a:round/>
              <a:headEnd/>
              <a:tailEnd/>
            </a:ln>
          </p:spPr>
          <p:txBody>
            <a:bodyPr/>
            <a:lstStyle/>
            <a:p>
              <a:endParaRPr lang="es-ES"/>
            </a:p>
          </p:txBody>
        </p:sp>
        <p:sp>
          <p:nvSpPr>
            <p:cNvPr id="72117" name="Freeform 2485"/>
            <p:cNvSpPr>
              <a:spLocks/>
            </p:cNvSpPr>
            <p:nvPr/>
          </p:nvSpPr>
          <p:spPr bwMode="auto">
            <a:xfrm>
              <a:off x="135" y="72"/>
              <a:ext cx="6" cy="4"/>
            </a:xfrm>
            <a:custGeom>
              <a:avLst/>
              <a:gdLst/>
              <a:ahLst/>
              <a:cxnLst>
                <a:cxn ang="0">
                  <a:pos x="0" y="4"/>
                </a:cxn>
                <a:cxn ang="0">
                  <a:pos x="0" y="3"/>
                </a:cxn>
                <a:cxn ang="0">
                  <a:pos x="0" y="2"/>
                </a:cxn>
                <a:cxn ang="0">
                  <a:pos x="1" y="1"/>
                </a:cxn>
                <a:cxn ang="0">
                  <a:pos x="2" y="0"/>
                </a:cxn>
                <a:cxn ang="0">
                  <a:pos x="2" y="3"/>
                </a:cxn>
                <a:cxn ang="0">
                  <a:pos x="2" y="3"/>
                </a:cxn>
                <a:cxn ang="0">
                  <a:pos x="3" y="3"/>
                </a:cxn>
                <a:cxn ang="0">
                  <a:pos x="3" y="3"/>
                </a:cxn>
                <a:cxn ang="0">
                  <a:pos x="4" y="2"/>
                </a:cxn>
                <a:cxn ang="0">
                  <a:pos x="4" y="2"/>
                </a:cxn>
                <a:cxn ang="0">
                  <a:pos x="5" y="2"/>
                </a:cxn>
                <a:cxn ang="0">
                  <a:pos x="5" y="1"/>
                </a:cxn>
                <a:cxn ang="0">
                  <a:pos x="6" y="1"/>
                </a:cxn>
                <a:cxn ang="0">
                  <a:pos x="6" y="1"/>
                </a:cxn>
                <a:cxn ang="0">
                  <a:pos x="6" y="1"/>
                </a:cxn>
                <a:cxn ang="0">
                  <a:pos x="6" y="2"/>
                </a:cxn>
                <a:cxn ang="0">
                  <a:pos x="5" y="2"/>
                </a:cxn>
                <a:cxn ang="0">
                  <a:pos x="5" y="3"/>
                </a:cxn>
                <a:cxn ang="0">
                  <a:pos x="4" y="4"/>
                </a:cxn>
                <a:cxn ang="0">
                  <a:pos x="2" y="4"/>
                </a:cxn>
                <a:cxn ang="0">
                  <a:pos x="0" y="4"/>
                </a:cxn>
              </a:cxnLst>
              <a:rect l="0" t="0" r="r" b="b"/>
              <a:pathLst>
                <a:path w="6" h="4">
                  <a:moveTo>
                    <a:pt x="0" y="4"/>
                  </a:moveTo>
                  <a:lnTo>
                    <a:pt x="0" y="3"/>
                  </a:lnTo>
                  <a:lnTo>
                    <a:pt x="0" y="2"/>
                  </a:lnTo>
                  <a:lnTo>
                    <a:pt x="1" y="1"/>
                  </a:lnTo>
                  <a:lnTo>
                    <a:pt x="2" y="0"/>
                  </a:lnTo>
                  <a:lnTo>
                    <a:pt x="2" y="3"/>
                  </a:lnTo>
                  <a:lnTo>
                    <a:pt x="2" y="3"/>
                  </a:lnTo>
                  <a:lnTo>
                    <a:pt x="3" y="3"/>
                  </a:lnTo>
                  <a:lnTo>
                    <a:pt x="3" y="3"/>
                  </a:lnTo>
                  <a:lnTo>
                    <a:pt x="4" y="2"/>
                  </a:lnTo>
                  <a:lnTo>
                    <a:pt x="4" y="2"/>
                  </a:lnTo>
                  <a:lnTo>
                    <a:pt x="5" y="2"/>
                  </a:lnTo>
                  <a:lnTo>
                    <a:pt x="5" y="1"/>
                  </a:lnTo>
                  <a:lnTo>
                    <a:pt x="6" y="1"/>
                  </a:lnTo>
                  <a:lnTo>
                    <a:pt x="6" y="1"/>
                  </a:lnTo>
                  <a:lnTo>
                    <a:pt x="6" y="1"/>
                  </a:lnTo>
                  <a:lnTo>
                    <a:pt x="6" y="2"/>
                  </a:lnTo>
                  <a:lnTo>
                    <a:pt x="5" y="2"/>
                  </a:lnTo>
                  <a:lnTo>
                    <a:pt x="5" y="3"/>
                  </a:lnTo>
                  <a:lnTo>
                    <a:pt x="4" y="4"/>
                  </a:lnTo>
                  <a:lnTo>
                    <a:pt x="2" y="4"/>
                  </a:lnTo>
                  <a:lnTo>
                    <a:pt x="0" y="4"/>
                  </a:lnTo>
                  <a:close/>
                </a:path>
              </a:pathLst>
            </a:custGeom>
            <a:solidFill>
              <a:srgbClr val="7F2600"/>
            </a:solidFill>
            <a:ln w="9525">
              <a:noFill/>
              <a:round/>
              <a:headEnd/>
              <a:tailEnd/>
            </a:ln>
          </p:spPr>
          <p:txBody>
            <a:bodyPr/>
            <a:lstStyle/>
            <a:p>
              <a:endParaRPr lang="es-ES"/>
            </a:p>
          </p:txBody>
        </p:sp>
        <p:sp>
          <p:nvSpPr>
            <p:cNvPr id="72118" name="Freeform 2486"/>
            <p:cNvSpPr>
              <a:spLocks/>
            </p:cNvSpPr>
            <p:nvPr/>
          </p:nvSpPr>
          <p:spPr bwMode="auto">
            <a:xfrm>
              <a:off x="141" y="75"/>
              <a:ext cx="2" cy="2"/>
            </a:xfrm>
            <a:custGeom>
              <a:avLst/>
              <a:gdLst/>
              <a:ahLst/>
              <a:cxnLst>
                <a:cxn ang="0">
                  <a:pos x="0" y="2"/>
                </a:cxn>
                <a:cxn ang="0">
                  <a:pos x="0" y="2"/>
                </a:cxn>
                <a:cxn ang="0">
                  <a:pos x="1" y="1"/>
                </a:cxn>
                <a:cxn ang="0">
                  <a:pos x="2" y="1"/>
                </a:cxn>
                <a:cxn ang="0">
                  <a:pos x="2" y="0"/>
                </a:cxn>
                <a:cxn ang="0">
                  <a:pos x="2" y="0"/>
                </a:cxn>
                <a:cxn ang="0">
                  <a:pos x="2" y="0"/>
                </a:cxn>
                <a:cxn ang="0">
                  <a:pos x="2" y="0"/>
                </a:cxn>
                <a:cxn ang="0">
                  <a:pos x="2" y="1"/>
                </a:cxn>
                <a:cxn ang="0">
                  <a:pos x="2" y="2"/>
                </a:cxn>
                <a:cxn ang="0">
                  <a:pos x="2" y="2"/>
                </a:cxn>
                <a:cxn ang="0">
                  <a:pos x="1" y="2"/>
                </a:cxn>
                <a:cxn ang="0">
                  <a:pos x="0" y="2"/>
                </a:cxn>
              </a:cxnLst>
              <a:rect l="0" t="0" r="r" b="b"/>
              <a:pathLst>
                <a:path w="2" h="2">
                  <a:moveTo>
                    <a:pt x="0" y="2"/>
                  </a:moveTo>
                  <a:lnTo>
                    <a:pt x="0" y="2"/>
                  </a:lnTo>
                  <a:lnTo>
                    <a:pt x="1" y="1"/>
                  </a:lnTo>
                  <a:lnTo>
                    <a:pt x="2" y="1"/>
                  </a:lnTo>
                  <a:lnTo>
                    <a:pt x="2" y="0"/>
                  </a:lnTo>
                  <a:lnTo>
                    <a:pt x="2" y="0"/>
                  </a:lnTo>
                  <a:lnTo>
                    <a:pt x="2" y="0"/>
                  </a:lnTo>
                  <a:lnTo>
                    <a:pt x="2" y="0"/>
                  </a:lnTo>
                  <a:lnTo>
                    <a:pt x="2" y="1"/>
                  </a:lnTo>
                  <a:lnTo>
                    <a:pt x="2" y="2"/>
                  </a:lnTo>
                  <a:lnTo>
                    <a:pt x="2" y="2"/>
                  </a:lnTo>
                  <a:lnTo>
                    <a:pt x="1" y="2"/>
                  </a:lnTo>
                  <a:lnTo>
                    <a:pt x="0" y="2"/>
                  </a:lnTo>
                  <a:close/>
                </a:path>
              </a:pathLst>
            </a:custGeom>
            <a:solidFill>
              <a:srgbClr val="7F2600"/>
            </a:solidFill>
            <a:ln w="9525">
              <a:noFill/>
              <a:round/>
              <a:headEnd/>
              <a:tailEnd/>
            </a:ln>
          </p:spPr>
          <p:txBody>
            <a:bodyPr/>
            <a:lstStyle/>
            <a:p>
              <a:endParaRPr lang="es-ES"/>
            </a:p>
          </p:txBody>
        </p:sp>
        <p:sp>
          <p:nvSpPr>
            <p:cNvPr id="72119" name="Freeform 2487"/>
            <p:cNvSpPr>
              <a:spLocks/>
            </p:cNvSpPr>
            <p:nvPr/>
          </p:nvSpPr>
          <p:spPr bwMode="auto">
            <a:xfrm>
              <a:off x="123" y="78"/>
              <a:ext cx="1" cy="4"/>
            </a:xfrm>
            <a:custGeom>
              <a:avLst/>
              <a:gdLst/>
              <a:ahLst/>
              <a:cxnLst>
                <a:cxn ang="0">
                  <a:pos x="1" y="4"/>
                </a:cxn>
                <a:cxn ang="0">
                  <a:pos x="1" y="3"/>
                </a:cxn>
                <a:cxn ang="0">
                  <a:pos x="1" y="2"/>
                </a:cxn>
                <a:cxn ang="0">
                  <a:pos x="1" y="1"/>
                </a:cxn>
                <a:cxn ang="0">
                  <a:pos x="1" y="0"/>
                </a:cxn>
                <a:cxn ang="0">
                  <a:pos x="1" y="0"/>
                </a:cxn>
                <a:cxn ang="0">
                  <a:pos x="0" y="1"/>
                </a:cxn>
                <a:cxn ang="0">
                  <a:pos x="0" y="3"/>
                </a:cxn>
                <a:cxn ang="0">
                  <a:pos x="1" y="4"/>
                </a:cxn>
              </a:cxnLst>
              <a:rect l="0" t="0" r="r" b="b"/>
              <a:pathLst>
                <a:path w="1" h="4">
                  <a:moveTo>
                    <a:pt x="1" y="4"/>
                  </a:moveTo>
                  <a:lnTo>
                    <a:pt x="1" y="3"/>
                  </a:lnTo>
                  <a:lnTo>
                    <a:pt x="1" y="2"/>
                  </a:lnTo>
                  <a:lnTo>
                    <a:pt x="1" y="1"/>
                  </a:lnTo>
                  <a:lnTo>
                    <a:pt x="1" y="0"/>
                  </a:lnTo>
                  <a:lnTo>
                    <a:pt x="1" y="0"/>
                  </a:lnTo>
                  <a:lnTo>
                    <a:pt x="0" y="1"/>
                  </a:lnTo>
                  <a:lnTo>
                    <a:pt x="0" y="3"/>
                  </a:lnTo>
                  <a:lnTo>
                    <a:pt x="1" y="4"/>
                  </a:lnTo>
                  <a:close/>
                </a:path>
              </a:pathLst>
            </a:custGeom>
            <a:solidFill>
              <a:srgbClr val="7F2600"/>
            </a:solidFill>
            <a:ln w="9525">
              <a:noFill/>
              <a:round/>
              <a:headEnd/>
              <a:tailEnd/>
            </a:ln>
          </p:spPr>
          <p:txBody>
            <a:bodyPr/>
            <a:lstStyle/>
            <a:p>
              <a:endParaRPr lang="es-ES"/>
            </a:p>
          </p:txBody>
        </p:sp>
        <p:sp>
          <p:nvSpPr>
            <p:cNvPr id="72120" name="Freeform 2488"/>
            <p:cNvSpPr>
              <a:spLocks/>
            </p:cNvSpPr>
            <p:nvPr/>
          </p:nvSpPr>
          <p:spPr bwMode="auto">
            <a:xfrm>
              <a:off x="203" y="155"/>
              <a:ext cx="8" cy="15"/>
            </a:xfrm>
            <a:custGeom>
              <a:avLst/>
              <a:gdLst/>
              <a:ahLst/>
              <a:cxnLst>
                <a:cxn ang="0">
                  <a:pos x="0" y="15"/>
                </a:cxn>
                <a:cxn ang="0">
                  <a:pos x="5" y="1"/>
                </a:cxn>
                <a:cxn ang="0">
                  <a:pos x="6" y="0"/>
                </a:cxn>
                <a:cxn ang="0">
                  <a:pos x="6" y="1"/>
                </a:cxn>
                <a:cxn ang="0">
                  <a:pos x="6" y="2"/>
                </a:cxn>
                <a:cxn ang="0">
                  <a:pos x="6" y="3"/>
                </a:cxn>
                <a:cxn ang="0">
                  <a:pos x="6" y="4"/>
                </a:cxn>
                <a:cxn ang="0">
                  <a:pos x="6" y="5"/>
                </a:cxn>
                <a:cxn ang="0">
                  <a:pos x="6" y="6"/>
                </a:cxn>
                <a:cxn ang="0">
                  <a:pos x="6" y="8"/>
                </a:cxn>
                <a:cxn ang="0">
                  <a:pos x="7" y="8"/>
                </a:cxn>
                <a:cxn ang="0">
                  <a:pos x="7" y="9"/>
                </a:cxn>
                <a:cxn ang="0">
                  <a:pos x="7" y="10"/>
                </a:cxn>
                <a:cxn ang="0">
                  <a:pos x="7" y="12"/>
                </a:cxn>
                <a:cxn ang="0">
                  <a:pos x="8" y="13"/>
                </a:cxn>
                <a:cxn ang="0">
                  <a:pos x="0" y="15"/>
                </a:cxn>
              </a:cxnLst>
              <a:rect l="0" t="0" r="r" b="b"/>
              <a:pathLst>
                <a:path w="8" h="15">
                  <a:moveTo>
                    <a:pt x="0" y="15"/>
                  </a:moveTo>
                  <a:lnTo>
                    <a:pt x="5" y="1"/>
                  </a:lnTo>
                  <a:lnTo>
                    <a:pt x="6" y="0"/>
                  </a:lnTo>
                  <a:lnTo>
                    <a:pt x="6" y="1"/>
                  </a:lnTo>
                  <a:lnTo>
                    <a:pt x="6" y="2"/>
                  </a:lnTo>
                  <a:lnTo>
                    <a:pt x="6" y="3"/>
                  </a:lnTo>
                  <a:lnTo>
                    <a:pt x="6" y="4"/>
                  </a:lnTo>
                  <a:lnTo>
                    <a:pt x="6" y="5"/>
                  </a:lnTo>
                  <a:lnTo>
                    <a:pt x="6" y="6"/>
                  </a:lnTo>
                  <a:lnTo>
                    <a:pt x="6" y="8"/>
                  </a:lnTo>
                  <a:lnTo>
                    <a:pt x="7" y="8"/>
                  </a:lnTo>
                  <a:lnTo>
                    <a:pt x="7" y="9"/>
                  </a:lnTo>
                  <a:lnTo>
                    <a:pt x="7" y="10"/>
                  </a:lnTo>
                  <a:lnTo>
                    <a:pt x="7" y="12"/>
                  </a:lnTo>
                  <a:lnTo>
                    <a:pt x="8" y="13"/>
                  </a:lnTo>
                  <a:lnTo>
                    <a:pt x="0" y="15"/>
                  </a:lnTo>
                  <a:close/>
                </a:path>
              </a:pathLst>
            </a:custGeom>
            <a:solidFill>
              <a:srgbClr val="000000"/>
            </a:solidFill>
            <a:ln w="9525">
              <a:noFill/>
              <a:round/>
              <a:headEnd/>
              <a:tailEnd/>
            </a:ln>
          </p:spPr>
          <p:txBody>
            <a:bodyPr/>
            <a:lstStyle/>
            <a:p>
              <a:endParaRPr lang="es-ES"/>
            </a:p>
          </p:txBody>
        </p:sp>
        <p:sp>
          <p:nvSpPr>
            <p:cNvPr id="72121" name="Freeform 2489"/>
            <p:cNvSpPr>
              <a:spLocks/>
            </p:cNvSpPr>
            <p:nvPr/>
          </p:nvSpPr>
          <p:spPr bwMode="auto">
            <a:xfrm>
              <a:off x="88" y="160"/>
              <a:ext cx="52" cy="24"/>
            </a:xfrm>
            <a:custGeom>
              <a:avLst/>
              <a:gdLst/>
              <a:ahLst/>
              <a:cxnLst>
                <a:cxn ang="0">
                  <a:pos x="0" y="13"/>
                </a:cxn>
                <a:cxn ang="0">
                  <a:pos x="1" y="15"/>
                </a:cxn>
                <a:cxn ang="0">
                  <a:pos x="3" y="19"/>
                </a:cxn>
                <a:cxn ang="0">
                  <a:pos x="6" y="21"/>
                </a:cxn>
                <a:cxn ang="0">
                  <a:pos x="8" y="22"/>
                </a:cxn>
                <a:cxn ang="0">
                  <a:pos x="10" y="22"/>
                </a:cxn>
                <a:cxn ang="0">
                  <a:pos x="12" y="22"/>
                </a:cxn>
                <a:cxn ang="0">
                  <a:pos x="14" y="22"/>
                </a:cxn>
                <a:cxn ang="0">
                  <a:pos x="16" y="22"/>
                </a:cxn>
                <a:cxn ang="0">
                  <a:pos x="18" y="22"/>
                </a:cxn>
                <a:cxn ang="0">
                  <a:pos x="20" y="22"/>
                </a:cxn>
                <a:cxn ang="0">
                  <a:pos x="22" y="21"/>
                </a:cxn>
                <a:cxn ang="0">
                  <a:pos x="26" y="21"/>
                </a:cxn>
                <a:cxn ang="0">
                  <a:pos x="30" y="22"/>
                </a:cxn>
                <a:cxn ang="0">
                  <a:pos x="31" y="22"/>
                </a:cxn>
                <a:cxn ang="0">
                  <a:pos x="33" y="22"/>
                </a:cxn>
                <a:cxn ang="0">
                  <a:pos x="34" y="23"/>
                </a:cxn>
                <a:cxn ang="0">
                  <a:pos x="36" y="23"/>
                </a:cxn>
                <a:cxn ang="0">
                  <a:pos x="37" y="23"/>
                </a:cxn>
                <a:cxn ang="0">
                  <a:pos x="41" y="24"/>
                </a:cxn>
                <a:cxn ang="0">
                  <a:pos x="42" y="23"/>
                </a:cxn>
                <a:cxn ang="0">
                  <a:pos x="45" y="23"/>
                </a:cxn>
                <a:cxn ang="0">
                  <a:pos x="49" y="21"/>
                </a:cxn>
                <a:cxn ang="0">
                  <a:pos x="51" y="20"/>
                </a:cxn>
                <a:cxn ang="0">
                  <a:pos x="52" y="20"/>
                </a:cxn>
                <a:cxn ang="0">
                  <a:pos x="52" y="19"/>
                </a:cxn>
                <a:cxn ang="0">
                  <a:pos x="51" y="17"/>
                </a:cxn>
                <a:cxn ang="0">
                  <a:pos x="50" y="16"/>
                </a:cxn>
                <a:cxn ang="0">
                  <a:pos x="49" y="14"/>
                </a:cxn>
                <a:cxn ang="0">
                  <a:pos x="48" y="13"/>
                </a:cxn>
                <a:cxn ang="0">
                  <a:pos x="46" y="11"/>
                </a:cxn>
                <a:cxn ang="0">
                  <a:pos x="45" y="11"/>
                </a:cxn>
                <a:cxn ang="0">
                  <a:pos x="44" y="11"/>
                </a:cxn>
                <a:cxn ang="0">
                  <a:pos x="33" y="11"/>
                </a:cxn>
                <a:cxn ang="0">
                  <a:pos x="33" y="7"/>
                </a:cxn>
                <a:cxn ang="0">
                  <a:pos x="32" y="3"/>
                </a:cxn>
                <a:cxn ang="0">
                  <a:pos x="29" y="2"/>
                </a:cxn>
                <a:cxn ang="0">
                  <a:pos x="28" y="2"/>
                </a:cxn>
                <a:cxn ang="0">
                  <a:pos x="27" y="3"/>
                </a:cxn>
                <a:cxn ang="0">
                  <a:pos x="27" y="8"/>
                </a:cxn>
                <a:cxn ang="0">
                  <a:pos x="24" y="5"/>
                </a:cxn>
                <a:cxn ang="0">
                  <a:pos x="23" y="5"/>
                </a:cxn>
                <a:cxn ang="0">
                  <a:pos x="22" y="4"/>
                </a:cxn>
                <a:cxn ang="0">
                  <a:pos x="20" y="2"/>
                </a:cxn>
                <a:cxn ang="0">
                  <a:pos x="18" y="0"/>
                </a:cxn>
                <a:cxn ang="0">
                  <a:pos x="16" y="0"/>
                </a:cxn>
                <a:cxn ang="0">
                  <a:pos x="12" y="0"/>
                </a:cxn>
                <a:cxn ang="0">
                  <a:pos x="9" y="2"/>
                </a:cxn>
                <a:cxn ang="0">
                  <a:pos x="5" y="3"/>
                </a:cxn>
                <a:cxn ang="0">
                  <a:pos x="3" y="6"/>
                </a:cxn>
                <a:cxn ang="0">
                  <a:pos x="1" y="9"/>
                </a:cxn>
                <a:cxn ang="0">
                  <a:pos x="0" y="11"/>
                </a:cxn>
              </a:cxnLst>
              <a:rect l="0" t="0" r="r" b="b"/>
              <a:pathLst>
                <a:path w="52" h="24">
                  <a:moveTo>
                    <a:pt x="0" y="13"/>
                  </a:moveTo>
                  <a:lnTo>
                    <a:pt x="0" y="13"/>
                  </a:lnTo>
                  <a:lnTo>
                    <a:pt x="1" y="14"/>
                  </a:lnTo>
                  <a:lnTo>
                    <a:pt x="1" y="15"/>
                  </a:lnTo>
                  <a:lnTo>
                    <a:pt x="2" y="17"/>
                  </a:lnTo>
                  <a:lnTo>
                    <a:pt x="3" y="19"/>
                  </a:lnTo>
                  <a:lnTo>
                    <a:pt x="4" y="20"/>
                  </a:lnTo>
                  <a:lnTo>
                    <a:pt x="6" y="21"/>
                  </a:lnTo>
                  <a:lnTo>
                    <a:pt x="7" y="21"/>
                  </a:lnTo>
                  <a:lnTo>
                    <a:pt x="8" y="22"/>
                  </a:lnTo>
                  <a:lnTo>
                    <a:pt x="9" y="22"/>
                  </a:lnTo>
                  <a:lnTo>
                    <a:pt x="10" y="22"/>
                  </a:lnTo>
                  <a:lnTo>
                    <a:pt x="10" y="22"/>
                  </a:lnTo>
                  <a:lnTo>
                    <a:pt x="12" y="22"/>
                  </a:lnTo>
                  <a:lnTo>
                    <a:pt x="13" y="22"/>
                  </a:lnTo>
                  <a:lnTo>
                    <a:pt x="14" y="22"/>
                  </a:lnTo>
                  <a:lnTo>
                    <a:pt x="15" y="22"/>
                  </a:lnTo>
                  <a:lnTo>
                    <a:pt x="16" y="22"/>
                  </a:lnTo>
                  <a:lnTo>
                    <a:pt x="17" y="22"/>
                  </a:lnTo>
                  <a:lnTo>
                    <a:pt x="18" y="22"/>
                  </a:lnTo>
                  <a:lnTo>
                    <a:pt x="19" y="22"/>
                  </a:lnTo>
                  <a:lnTo>
                    <a:pt x="20" y="22"/>
                  </a:lnTo>
                  <a:lnTo>
                    <a:pt x="21" y="22"/>
                  </a:lnTo>
                  <a:lnTo>
                    <a:pt x="22" y="21"/>
                  </a:lnTo>
                  <a:lnTo>
                    <a:pt x="23" y="21"/>
                  </a:lnTo>
                  <a:lnTo>
                    <a:pt x="26" y="21"/>
                  </a:lnTo>
                  <a:lnTo>
                    <a:pt x="30" y="21"/>
                  </a:lnTo>
                  <a:lnTo>
                    <a:pt x="30" y="22"/>
                  </a:lnTo>
                  <a:lnTo>
                    <a:pt x="31" y="22"/>
                  </a:lnTo>
                  <a:lnTo>
                    <a:pt x="31" y="22"/>
                  </a:lnTo>
                  <a:lnTo>
                    <a:pt x="32" y="22"/>
                  </a:lnTo>
                  <a:lnTo>
                    <a:pt x="33" y="22"/>
                  </a:lnTo>
                  <a:lnTo>
                    <a:pt x="33" y="23"/>
                  </a:lnTo>
                  <a:lnTo>
                    <a:pt x="34" y="23"/>
                  </a:lnTo>
                  <a:lnTo>
                    <a:pt x="35" y="23"/>
                  </a:lnTo>
                  <a:lnTo>
                    <a:pt x="36" y="23"/>
                  </a:lnTo>
                  <a:lnTo>
                    <a:pt x="36" y="23"/>
                  </a:lnTo>
                  <a:lnTo>
                    <a:pt x="37" y="23"/>
                  </a:lnTo>
                  <a:lnTo>
                    <a:pt x="37" y="24"/>
                  </a:lnTo>
                  <a:lnTo>
                    <a:pt x="41" y="24"/>
                  </a:lnTo>
                  <a:lnTo>
                    <a:pt x="42" y="23"/>
                  </a:lnTo>
                  <a:lnTo>
                    <a:pt x="42" y="23"/>
                  </a:lnTo>
                  <a:lnTo>
                    <a:pt x="44" y="23"/>
                  </a:lnTo>
                  <a:lnTo>
                    <a:pt x="45" y="23"/>
                  </a:lnTo>
                  <a:lnTo>
                    <a:pt x="47" y="22"/>
                  </a:lnTo>
                  <a:lnTo>
                    <a:pt x="49" y="21"/>
                  </a:lnTo>
                  <a:lnTo>
                    <a:pt x="50" y="21"/>
                  </a:lnTo>
                  <a:lnTo>
                    <a:pt x="51" y="20"/>
                  </a:lnTo>
                  <a:lnTo>
                    <a:pt x="51" y="20"/>
                  </a:lnTo>
                  <a:lnTo>
                    <a:pt x="52" y="20"/>
                  </a:lnTo>
                  <a:lnTo>
                    <a:pt x="52" y="20"/>
                  </a:lnTo>
                  <a:lnTo>
                    <a:pt x="52" y="19"/>
                  </a:lnTo>
                  <a:lnTo>
                    <a:pt x="52" y="18"/>
                  </a:lnTo>
                  <a:lnTo>
                    <a:pt x="51" y="17"/>
                  </a:lnTo>
                  <a:lnTo>
                    <a:pt x="50" y="16"/>
                  </a:lnTo>
                  <a:lnTo>
                    <a:pt x="50" y="16"/>
                  </a:lnTo>
                  <a:lnTo>
                    <a:pt x="48" y="16"/>
                  </a:lnTo>
                  <a:lnTo>
                    <a:pt x="49" y="14"/>
                  </a:lnTo>
                  <a:lnTo>
                    <a:pt x="49" y="13"/>
                  </a:lnTo>
                  <a:lnTo>
                    <a:pt x="48" y="13"/>
                  </a:lnTo>
                  <a:lnTo>
                    <a:pt x="48" y="12"/>
                  </a:lnTo>
                  <a:lnTo>
                    <a:pt x="46" y="11"/>
                  </a:lnTo>
                  <a:lnTo>
                    <a:pt x="45" y="11"/>
                  </a:lnTo>
                  <a:lnTo>
                    <a:pt x="45" y="11"/>
                  </a:lnTo>
                  <a:lnTo>
                    <a:pt x="44" y="11"/>
                  </a:lnTo>
                  <a:lnTo>
                    <a:pt x="44" y="11"/>
                  </a:lnTo>
                  <a:lnTo>
                    <a:pt x="40" y="12"/>
                  </a:lnTo>
                  <a:lnTo>
                    <a:pt x="33" y="11"/>
                  </a:lnTo>
                  <a:lnTo>
                    <a:pt x="33" y="8"/>
                  </a:lnTo>
                  <a:lnTo>
                    <a:pt x="33" y="7"/>
                  </a:lnTo>
                  <a:lnTo>
                    <a:pt x="33" y="5"/>
                  </a:lnTo>
                  <a:lnTo>
                    <a:pt x="32" y="3"/>
                  </a:lnTo>
                  <a:lnTo>
                    <a:pt x="31" y="2"/>
                  </a:lnTo>
                  <a:lnTo>
                    <a:pt x="29" y="2"/>
                  </a:lnTo>
                  <a:lnTo>
                    <a:pt x="28" y="2"/>
                  </a:lnTo>
                  <a:lnTo>
                    <a:pt x="28" y="2"/>
                  </a:lnTo>
                  <a:lnTo>
                    <a:pt x="28" y="2"/>
                  </a:lnTo>
                  <a:lnTo>
                    <a:pt x="27" y="3"/>
                  </a:lnTo>
                  <a:lnTo>
                    <a:pt x="27" y="5"/>
                  </a:lnTo>
                  <a:lnTo>
                    <a:pt x="27" y="8"/>
                  </a:lnTo>
                  <a:lnTo>
                    <a:pt x="24" y="5"/>
                  </a:lnTo>
                  <a:lnTo>
                    <a:pt x="24" y="5"/>
                  </a:lnTo>
                  <a:lnTo>
                    <a:pt x="23" y="5"/>
                  </a:lnTo>
                  <a:lnTo>
                    <a:pt x="23" y="5"/>
                  </a:lnTo>
                  <a:lnTo>
                    <a:pt x="23" y="4"/>
                  </a:lnTo>
                  <a:lnTo>
                    <a:pt x="22" y="4"/>
                  </a:lnTo>
                  <a:lnTo>
                    <a:pt x="22" y="3"/>
                  </a:lnTo>
                  <a:lnTo>
                    <a:pt x="20" y="2"/>
                  </a:lnTo>
                  <a:lnTo>
                    <a:pt x="19" y="1"/>
                  </a:lnTo>
                  <a:lnTo>
                    <a:pt x="18" y="0"/>
                  </a:lnTo>
                  <a:lnTo>
                    <a:pt x="17" y="0"/>
                  </a:lnTo>
                  <a:lnTo>
                    <a:pt x="16" y="0"/>
                  </a:lnTo>
                  <a:lnTo>
                    <a:pt x="14" y="0"/>
                  </a:lnTo>
                  <a:lnTo>
                    <a:pt x="12" y="0"/>
                  </a:lnTo>
                  <a:lnTo>
                    <a:pt x="11" y="1"/>
                  </a:lnTo>
                  <a:lnTo>
                    <a:pt x="9" y="2"/>
                  </a:lnTo>
                  <a:lnTo>
                    <a:pt x="7" y="2"/>
                  </a:lnTo>
                  <a:lnTo>
                    <a:pt x="5" y="3"/>
                  </a:lnTo>
                  <a:lnTo>
                    <a:pt x="4" y="5"/>
                  </a:lnTo>
                  <a:lnTo>
                    <a:pt x="3" y="6"/>
                  </a:lnTo>
                  <a:lnTo>
                    <a:pt x="2" y="7"/>
                  </a:lnTo>
                  <a:lnTo>
                    <a:pt x="1" y="9"/>
                  </a:lnTo>
                  <a:lnTo>
                    <a:pt x="0" y="10"/>
                  </a:lnTo>
                  <a:lnTo>
                    <a:pt x="0" y="11"/>
                  </a:lnTo>
                  <a:lnTo>
                    <a:pt x="0" y="13"/>
                  </a:lnTo>
                  <a:close/>
                </a:path>
              </a:pathLst>
            </a:custGeom>
            <a:solidFill>
              <a:srgbClr val="000000"/>
            </a:solidFill>
            <a:ln w="9525">
              <a:noFill/>
              <a:round/>
              <a:headEnd/>
              <a:tailEnd/>
            </a:ln>
          </p:spPr>
          <p:txBody>
            <a:bodyPr/>
            <a:lstStyle/>
            <a:p>
              <a:endParaRPr lang="es-ES"/>
            </a:p>
          </p:txBody>
        </p:sp>
        <p:sp>
          <p:nvSpPr>
            <p:cNvPr id="72122" name="Freeform 2490"/>
            <p:cNvSpPr>
              <a:spLocks/>
            </p:cNvSpPr>
            <p:nvPr/>
          </p:nvSpPr>
          <p:spPr bwMode="auto">
            <a:xfrm>
              <a:off x="113" y="114"/>
              <a:ext cx="97" cy="65"/>
            </a:xfrm>
            <a:custGeom>
              <a:avLst/>
              <a:gdLst/>
              <a:ahLst/>
              <a:cxnLst>
                <a:cxn ang="0">
                  <a:pos x="0" y="0"/>
                </a:cxn>
                <a:cxn ang="0">
                  <a:pos x="1" y="55"/>
                </a:cxn>
                <a:cxn ang="0">
                  <a:pos x="31" y="65"/>
                </a:cxn>
                <a:cxn ang="0">
                  <a:pos x="93" y="59"/>
                </a:cxn>
                <a:cxn ang="0">
                  <a:pos x="97" y="6"/>
                </a:cxn>
                <a:cxn ang="0">
                  <a:pos x="64" y="1"/>
                </a:cxn>
                <a:cxn ang="0">
                  <a:pos x="0" y="0"/>
                </a:cxn>
              </a:cxnLst>
              <a:rect l="0" t="0" r="r" b="b"/>
              <a:pathLst>
                <a:path w="97" h="65">
                  <a:moveTo>
                    <a:pt x="0" y="0"/>
                  </a:moveTo>
                  <a:lnTo>
                    <a:pt x="1" y="55"/>
                  </a:lnTo>
                  <a:lnTo>
                    <a:pt x="31" y="65"/>
                  </a:lnTo>
                  <a:lnTo>
                    <a:pt x="93" y="59"/>
                  </a:lnTo>
                  <a:lnTo>
                    <a:pt x="97" y="6"/>
                  </a:lnTo>
                  <a:lnTo>
                    <a:pt x="64" y="1"/>
                  </a:lnTo>
                  <a:lnTo>
                    <a:pt x="0" y="0"/>
                  </a:lnTo>
                  <a:close/>
                </a:path>
              </a:pathLst>
            </a:custGeom>
            <a:solidFill>
              <a:srgbClr val="000000"/>
            </a:solidFill>
            <a:ln w="9525">
              <a:noFill/>
              <a:round/>
              <a:headEnd/>
              <a:tailEnd/>
            </a:ln>
          </p:spPr>
          <p:txBody>
            <a:bodyPr/>
            <a:lstStyle/>
            <a:p>
              <a:endParaRPr lang="es-ES"/>
            </a:p>
          </p:txBody>
        </p:sp>
        <p:sp>
          <p:nvSpPr>
            <p:cNvPr id="72123" name="Freeform 2491"/>
            <p:cNvSpPr>
              <a:spLocks/>
            </p:cNvSpPr>
            <p:nvPr/>
          </p:nvSpPr>
          <p:spPr bwMode="auto">
            <a:xfrm>
              <a:off x="93" y="161"/>
              <a:ext cx="42" cy="21"/>
            </a:xfrm>
            <a:custGeom>
              <a:avLst/>
              <a:gdLst/>
              <a:ahLst/>
              <a:cxnLst>
                <a:cxn ang="0">
                  <a:pos x="22" y="10"/>
                </a:cxn>
                <a:cxn ang="0">
                  <a:pos x="23" y="8"/>
                </a:cxn>
                <a:cxn ang="0">
                  <a:pos x="24" y="6"/>
                </a:cxn>
                <a:cxn ang="0">
                  <a:pos x="24" y="4"/>
                </a:cxn>
                <a:cxn ang="0">
                  <a:pos x="25" y="3"/>
                </a:cxn>
                <a:cxn ang="0">
                  <a:pos x="25" y="0"/>
                </a:cxn>
                <a:cxn ang="0">
                  <a:pos x="26" y="0"/>
                </a:cxn>
                <a:cxn ang="0">
                  <a:pos x="28" y="2"/>
                </a:cxn>
                <a:cxn ang="0">
                  <a:pos x="28" y="4"/>
                </a:cxn>
                <a:cxn ang="0">
                  <a:pos x="27" y="7"/>
                </a:cxn>
                <a:cxn ang="0">
                  <a:pos x="27" y="9"/>
                </a:cxn>
                <a:cxn ang="0">
                  <a:pos x="28" y="12"/>
                </a:cxn>
                <a:cxn ang="0">
                  <a:pos x="32" y="13"/>
                </a:cxn>
                <a:cxn ang="0">
                  <a:pos x="33" y="13"/>
                </a:cxn>
                <a:cxn ang="0">
                  <a:pos x="34" y="13"/>
                </a:cxn>
                <a:cxn ang="0">
                  <a:pos x="35" y="13"/>
                </a:cxn>
                <a:cxn ang="0">
                  <a:pos x="36" y="12"/>
                </a:cxn>
                <a:cxn ang="0">
                  <a:pos x="37" y="12"/>
                </a:cxn>
                <a:cxn ang="0">
                  <a:pos x="39" y="12"/>
                </a:cxn>
                <a:cxn ang="0">
                  <a:pos x="40" y="12"/>
                </a:cxn>
                <a:cxn ang="0">
                  <a:pos x="42" y="12"/>
                </a:cxn>
                <a:cxn ang="0">
                  <a:pos x="41" y="15"/>
                </a:cxn>
                <a:cxn ang="0">
                  <a:pos x="31" y="17"/>
                </a:cxn>
                <a:cxn ang="0">
                  <a:pos x="41" y="16"/>
                </a:cxn>
                <a:cxn ang="0">
                  <a:pos x="42" y="17"/>
                </a:cxn>
                <a:cxn ang="0">
                  <a:pos x="38" y="20"/>
                </a:cxn>
                <a:cxn ang="0">
                  <a:pos x="30" y="21"/>
                </a:cxn>
                <a:cxn ang="0">
                  <a:pos x="20" y="18"/>
                </a:cxn>
                <a:cxn ang="0">
                  <a:pos x="19" y="17"/>
                </a:cxn>
                <a:cxn ang="0">
                  <a:pos x="19" y="15"/>
                </a:cxn>
                <a:cxn ang="0">
                  <a:pos x="18" y="15"/>
                </a:cxn>
                <a:cxn ang="0">
                  <a:pos x="18" y="18"/>
                </a:cxn>
                <a:cxn ang="0">
                  <a:pos x="14" y="19"/>
                </a:cxn>
                <a:cxn ang="0">
                  <a:pos x="11" y="19"/>
                </a:cxn>
                <a:cxn ang="0">
                  <a:pos x="6" y="19"/>
                </a:cxn>
                <a:cxn ang="0">
                  <a:pos x="2" y="18"/>
                </a:cxn>
                <a:cxn ang="0">
                  <a:pos x="0" y="16"/>
                </a:cxn>
                <a:cxn ang="0">
                  <a:pos x="0" y="14"/>
                </a:cxn>
                <a:cxn ang="0">
                  <a:pos x="0" y="11"/>
                </a:cxn>
                <a:cxn ang="0">
                  <a:pos x="1" y="8"/>
                </a:cxn>
                <a:cxn ang="0">
                  <a:pos x="3" y="5"/>
                </a:cxn>
                <a:cxn ang="0">
                  <a:pos x="5" y="3"/>
                </a:cxn>
                <a:cxn ang="0">
                  <a:pos x="8" y="2"/>
                </a:cxn>
                <a:cxn ang="0">
                  <a:pos x="12" y="2"/>
                </a:cxn>
                <a:cxn ang="0">
                  <a:pos x="19" y="7"/>
                </a:cxn>
                <a:cxn ang="0">
                  <a:pos x="22" y="10"/>
                </a:cxn>
              </a:cxnLst>
              <a:rect l="0" t="0" r="r" b="b"/>
              <a:pathLst>
                <a:path w="42" h="21">
                  <a:moveTo>
                    <a:pt x="22" y="10"/>
                  </a:moveTo>
                  <a:lnTo>
                    <a:pt x="22" y="10"/>
                  </a:lnTo>
                  <a:lnTo>
                    <a:pt x="22" y="9"/>
                  </a:lnTo>
                  <a:lnTo>
                    <a:pt x="23" y="8"/>
                  </a:lnTo>
                  <a:lnTo>
                    <a:pt x="23" y="7"/>
                  </a:lnTo>
                  <a:lnTo>
                    <a:pt x="24" y="6"/>
                  </a:lnTo>
                  <a:lnTo>
                    <a:pt x="24" y="5"/>
                  </a:lnTo>
                  <a:lnTo>
                    <a:pt x="24" y="4"/>
                  </a:lnTo>
                  <a:lnTo>
                    <a:pt x="24" y="4"/>
                  </a:lnTo>
                  <a:lnTo>
                    <a:pt x="25" y="3"/>
                  </a:lnTo>
                  <a:lnTo>
                    <a:pt x="25" y="0"/>
                  </a:lnTo>
                  <a:lnTo>
                    <a:pt x="25" y="0"/>
                  </a:lnTo>
                  <a:lnTo>
                    <a:pt x="26" y="0"/>
                  </a:lnTo>
                  <a:lnTo>
                    <a:pt x="26" y="0"/>
                  </a:lnTo>
                  <a:lnTo>
                    <a:pt x="27" y="1"/>
                  </a:lnTo>
                  <a:lnTo>
                    <a:pt x="28" y="2"/>
                  </a:lnTo>
                  <a:lnTo>
                    <a:pt x="28" y="3"/>
                  </a:lnTo>
                  <a:lnTo>
                    <a:pt x="28" y="4"/>
                  </a:lnTo>
                  <a:lnTo>
                    <a:pt x="27" y="5"/>
                  </a:lnTo>
                  <a:lnTo>
                    <a:pt x="27" y="7"/>
                  </a:lnTo>
                  <a:lnTo>
                    <a:pt x="27" y="8"/>
                  </a:lnTo>
                  <a:lnTo>
                    <a:pt x="27" y="9"/>
                  </a:lnTo>
                  <a:lnTo>
                    <a:pt x="27" y="10"/>
                  </a:lnTo>
                  <a:lnTo>
                    <a:pt x="28" y="12"/>
                  </a:lnTo>
                  <a:lnTo>
                    <a:pt x="32" y="13"/>
                  </a:lnTo>
                  <a:lnTo>
                    <a:pt x="32" y="13"/>
                  </a:lnTo>
                  <a:lnTo>
                    <a:pt x="32" y="13"/>
                  </a:lnTo>
                  <a:lnTo>
                    <a:pt x="33" y="13"/>
                  </a:lnTo>
                  <a:lnTo>
                    <a:pt x="33" y="13"/>
                  </a:lnTo>
                  <a:lnTo>
                    <a:pt x="34" y="13"/>
                  </a:lnTo>
                  <a:lnTo>
                    <a:pt x="34" y="13"/>
                  </a:lnTo>
                  <a:lnTo>
                    <a:pt x="35" y="13"/>
                  </a:lnTo>
                  <a:lnTo>
                    <a:pt x="35" y="12"/>
                  </a:lnTo>
                  <a:lnTo>
                    <a:pt x="36" y="12"/>
                  </a:lnTo>
                  <a:lnTo>
                    <a:pt x="36" y="12"/>
                  </a:lnTo>
                  <a:lnTo>
                    <a:pt x="37" y="12"/>
                  </a:lnTo>
                  <a:lnTo>
                    <a:pt x="38" y="12"/>
                  </a:lnTo>
                  <a:lnTo>
                    <a:pt x="39" y="12"/>
                  </a:lnTo>
                  <a:lnTo>
                    <a:pt x="40" y="12"/>
                  </a:lnTo>
                  <a:lnTo>
                    <a:pt x="40" y="12"/>
                  </a:lnTo>
                  <a:lnTo>
                    <a:pt x="40" y="12"/>
                  </a:lnTo>
                  <a:lnTo>
                    <a:pt x="42" y="12"/>
                  </a:lnTo>
                  <a:lnTo>
                    <a:pt x="42" y="13"/>
                  </a:lnTo>
                  <a:lnTo>
                    <a:pt x="41" y="15"/>
                  </a:lnTo>
                  <a:lnTo>
                    <a:pt x="38" y="16"/>
                  </a:lnTo>
                  <a:lnTo>
                    <a:pt x="31" y="17"/>
                  </a:lnTo>
                  <a:lnTo>
                    <a:pt x="38" y="17"/>
                  </a:lnTo>
                  <a:lnTo>
                    <a:pt x="41" y="16"/>
                  </a:lnTo>
                  <a:lnTo>
                    <a:pt x="42" y="16"/>
                  </a:lnTo>
                  <a:lnTo>
                    <a:pt x="42" y="17"/>
                  </a:lnTo>
                  <a:lnTo>
                    <a:pt x="41" y="18"/>
                  </a:lnTo>
                  <a:lnTo>
                    <a:pt x="38" y="20"/>
                  </a:lnTo>
                  <a:lnTo>
                    <a:pt x="34" y="21"/>
                  </a:lnTo>
                  <a:lnTo>
                    <a:pt x="30" y="21"/>
                  </a:lnTo>
                  <a:lnTo>
                    <a:pt x="24" y="19"/>
                  </a:lnTo>
                  <a:lnTo>
                    <a:pt x="20" y="18"/>
                  </a:lnTo>
                  <a:lnTo>
                    <a:pt x="19" y="17"/>
                  </a:lnTo>
                  <a:lnTo>
                    <a:pt x="19" y="17"/>
                  </a:lnTo>
                  <a:lnTo>
                    <a:pt x="19" y="16"/>
                  </a:lnTo>
                  <a:lnTo>
                    <a:pt x="19" y="15"/>
                  </a:lnTo>
                  <a:lnTo>
                    <a:pt x="18" y="14"/>
                  </a:lnTo>
                  <a:lnTo>
                    <a:pt x="18" y="15"/>
                  </a:lnTo>
                  <a:lnTo>
                    <a:pt x="18" y="16"/>
                  </a:lnTo>
                  <a:lnTo>
                    <a:pt x="18" y="18"/>
                  </a:lnTo>
                  <a:lnTo>
                    <a:pt x="15" y="19"/>
                  </a:lnTo>
                  <a:lnTo>
                    <a:pt x="14" y="19"/>
                  </a:lnTo>
                  <a:lnTo>
                    <a:pt x="13" y="19"/>
                  </a:lnTo>
                  <a:lnTo>
                    <a:pt x="11" y="19"/>
                  </a:lnTo>
                  <a:lnTo>
                    <a:pt x="9" y="19"/>
                  </a:lnTo>
                  <a:lnTo>
                    <a:pt x="6" y="19"/>
                  </a:lnTo>
                  <a:lnTo>
                    <a:pt x="4" y="18"/>
                  </a:lnTo>
                  <a:lnTo>
                    <a:pt x="2" y="18"/>
                  </a:lnTo>
                  <a:lnTo>
                    <a:pt x="1" y="17"/>
                  </a:lnTo>
                  <a:lnTo>
                    <a:pt x="0" y="16"/>
                  </a:lnTo>
                  <a:lnTo>
                    <a:pt x="0" y="15"/>
                  </a:lnTo>
                  <a:lnTo>
                    <a:pt x="0" y="14"/>
                  </a:lnTo>
                  <a:lnTo>
                    <a:pt x="0" y="12"/>
                  </a:lnTo>
                  <a:lnTo>
                    <a:pt x="0" y="11"/>
                  </a:lnTo>
                  <a:lnTo>
                    <a:pt x="0" y="10"/>
                  </a:lnTo>
                  <a:lnTo>
                    <a:pt x="1" y="8"/>
                  </a:lnTo>
                  <a:lnTo>
                    <a:pt x="2" y="7"/>
                  </a:lnTo>
                  <a:lnTo>
                    <a:pt x="3" y="5"/>
                  </a:lnTo>
                  <a:lnTo>
                    <a:pt x="4" y="4"/>
                  </a:lnTo>
                  <a:lnTo>
                    <a:pt x="5" y="3"/>
                  </a:lnTo>
                  <a:lnTo>
                    <a:pt x="6" y="2"/>
                  </a:lnTo>
                  <a:lnTo>
                    <a:pt x="8" y="2"/>
                  </a:lnTo>
                  <a:lnTo>
                    <a:pt x="10" y="2"/>
                  </a:lnTo>
                  <a:lnTo>
                    <a:pt x="12" y="2"/>
                  </a:lnTo>
                  <a:lnTo>
                    <a:pt x="14" y="2"/>
                  </a:lnTo>
                  <a:lnTo>
                    <a:pt x="19" y="7"/>
                  </a:lnTo>
                  <a:lnTo>
                    <a:pt x="21" y="8"/>
                  </a:lnTo>
                  <a:lnTo>
                    <a:pt x="22" y="10"/>
                  </a:lnTo>
                  <a:close/>
                </a:path>
              </a:pathLst>
            </a:custGeom>
            <a:solidFill>
              <a:srgbClr val="E0D88E"/>
            </a:solidFill>
            <a:ln w="9525">
              <a:noFill/>
              <a:round/>
              <a:headEnd/>
              <a:tailEnd/>
            </a:ln>
          </p:spPr>
          <p:txBody>
            <a:bodyPr/>
            <a:lstStyle/>
            <a:p>
              <a:endParaRPr lang="es-ES"/>
            </a:p>
          </p:txBody>
        </p:sp>
        <p:sp>
          <p:nvSpPr>
            <p:cNvPr id="72124" name="Freeform 2492"/>
            <p:cNvSpPr>
              <a:spLocks/>
            </p:cNvSpPr>
            <p:nvPr/>
          </p:nvSpPr>
          <p:spPr bwMode="auto">
            <a:xfrm>
              <a:off x="204" y="150"/>
              <a:ext cx="10" cy="3"/>
            </a:xfrm>
            <a:custGeom>
              <a:avLst/>
              <a:gdLst/>
              <a:ahLst/>
              <a:cxnLst>
                <a:cxn ang="0">
                  <a:pos x="10" y="0"/>
                </a:cxn>
                <a:cxn ang="0">
                  <a:pos x="10" y="0"/>
                </a:cxn>
                <a:cxn ang="0">
                  <a:pos x="10" y="0"/>
                </a:cxn>
                <a:cxn ang="0">
                  <a:pos x="9" y="0"/>
                </a:cxn>
                <a:cxn ang="0">
                  <a:pos x="9" y="0"/>
                </a:cxn>
                <a:cxn ang="0">
                  <a:pos x="8" y="0"/>
                </a:cxn>
                <a:cxn ang="0">
                  <a:pos x="7" y="0"/>
                </a:cxn>
                <a:cxn ang="0">
                  <a:pos x="7" y="0"/>
                </a:cxn>
                <a:cxn ang="0">
                  <a:pos x="6" y="0"/>
                </a:cxn>
                <a:cxn ang="0">
                  <a:pos x="5" y="0"/>
                </a:cxn>
                <a:cxn ang="0">
                  <a:pos x="5" y="0"/>
                </a:cxn>
                <a:cxn ang="0">
                  <a:pos x="4" y="0"/>
                </a:cxn>
                <a:cxn ang="0">
                  <a:pos x="4" y="0"/>
                </a:cxn>
                <a:cxn ang="0">
                  <a:pos x="3" y="0"/>
                </a:cxn>
                <a:cxn ang="0">
                  <a:pos x="2" y="0"/>
                </a:cxn>
                <a:cxn ang="0">
                  <a:pos x="2" y="0"/>
                </a:cxn>
                <a:cxn ang="0">
                  <a:pos x="2" y="0"/>
                </a:cxn>
                <a:cxn ang="0">
                  <a:pos x="0" y="1"/>
                </a:cxn>
                <a:cxn ang="0">
                  <a:pos x="0" y="2"/>
                </a:cxn>
                <a:cxn ang="0">
                  <a:pos x="2" y="3"/>
                </a:cxn>
                <a:cxn ang="0">
                  <a:pos x="6" y="3"/>
                </a:cxn>
                <a:cxn ang="0">
                  <a:pos x="9" y="3"/>
                </a:cxn>
                <a:cxn ang="0">
                  <a:pos x="9" y="3"/>
                </a:cxn>
                <a:cxn ang="0">
                  <a:pos x="10" y="2"/>
                </a:cxn>
                <a:cxn ang="0">
                  <a:pos x="10" y="1"/>
                </a:cxn>
                <a:cxn ang="0">
                  <a:pos x="10" y="0"/>
                </a:cxn>
              </a:cxnLst>
              <a:rect l="0" t="0" r="r" b="b"/>
              <a:pathLst>
                <a:path w="10" h="3">
                  <a:moveTo>
                    <a:pt x="10" y="0"/>
                  </a:moveTo>
                  <a:lnTo>
                    <a:pt x="10" y="0"/>
                  </a:lnTo>
                  <a:lnTo>
                    <a:pt x="10" y="0"/>
                  </a:lnTo>
                  <a:lnTo>
                    <a:pt x="9" y="0"/>
                  </a:lnTo>
                  <a:lnTo>
                    <a:pt x="9" y="0"/>
                  </a:lnTo>
                  <a:lnTo>
                    <a:pt x="8" y="0"/>
                  </a:lnTo>
                  <a:lnTo>
                    <a:pt x="7" y="0"/>
                  </a:lnTo>
                  <a:lnTo>
                    <a:pt x="7" y="0"/>
                  </a:lnTo>
                  <a:lnTo>
                    <a:pt x="6" y="0"/>
                  </a:lnTo>
                  <a:lnTo>
                    <a:pt x="5" y="0"/>
                  </a:lnTo>
                  <a:lnTo>
                    <a:pt x="5" y="0"/>
                  </a:lnTo>
                  <a:lnTo>
                    <a:pt x="4" y="0"/>
                  </a:lnTo>
                  <a:lnTo>
                    <a:pt x="4" y="0"/>
                  </a:lnTo>
                  <a:lnTo>
                    <a:pt x="3" y="0"/>
                  </a:lnTo>
                  <a:lnTo>
                    <a:pt x="2" y="0"/>
                  </a:lnTo>
                  <a:lnTo>
                    <a:pt x="2" y="0"/>
                  </a:lnTo>
                  <a:lnTo>
                    <a:pt x="2" y="0"/>
                  </a:lnTo>
                  <a:lnTo>
                    <a:pt x="0" y="1"/>
                  </a:lnTo>
                  <a:lnTo>
                    <a:pt x="0" y="2"/>
                  </a:lnTo>
                  <a:lnTo>
                    <a:pt x="2" y="3"/>
                  </a:lnTo>
                  <a:lnTo>
                    <a:pt x="6" y="3"/>
                  </a:lnTo>
                  <a:lnTo>
                    <a:pt x="9" y="3"/>
                  </a:lnTo>
                  <a:lnTo>
                    <a:pt x="9" y="3"/>
                  </a:lnTo>
                  <a:lnTo>
                    <a:pt x="10" y="2"/>
                  </a:lnTo>
                  <a:lnTo>
                    <a:pt x="10" y="1"/>
                  </a:lnTo>
                  <a:lnTo>
                    <a:pt x="10" y="0"/>
                  </a:lnTo>
                  <a:close/>
                </a:path>
              </a:pathLst>
            </a:custGeom>
            <a:solidFill>
              <a:srgbClr val="E0D88E"/>
            </a:solidFill>
            <a:ln w="9525">
              <a:noFill/>
              <a:round/>
              <a:headEnd/>
              <a:tailEnd/>
            </a:ln>
          </p:spPr>
          <p:txBody>
            <a:bodyPr/>
            <a:lstStyle/>
            <a:p>
              <a:endParaRPr lang="es-ES"/>
            </a:p>
          </p:txBody>
        </p:sp>
        <p:sp>
          <p:nvSpPr>
            <p:cNvPr id="72125" name="Freeform 2493"/>
            <p:cNvSpPr>
              <a:spLocks/>
            </p:cNvSpPr>
            <p:nvPr/>
          </p:nvSpPr>
          <p:spPr bwMode="auto">
            <a:xfrm>
              <a:off x="203" y="154"/>
              <a:ext cx="12" cy="4"/>
            </a:xfrm>
            <a:custGeom>
              <a:avLst/>
              <a:gdLst/>
              <a:ahLst/>
              <a:cxnLst>
                <a:cxn ang="0">
                  <a:pos x="10" y="0"/>
                </a:cxn>
                <a:cxn ang="0">
                  <a:pos x="4" y="1"/>
                </a:cxn>
                <a:cxn ang="0">
                  <a:pos x="1" y="0"/>
                </a:cxn>
                <a:cxn ang="0">
                  <a:pos x="0" y="0"/>
                </a:cxn>
                <a:cxn ang="0">
                  <a:pos x="0" y="1"/>
                </a:cxn>
                <a:cxn ang="0">
                  <a:pos x="0" y="1"/>
                </a:cxn>
                <a:cxn ang="0">
                  <a:pos x="0" y="2"/>
                </a:cxn>
                <a:cxn ang="0">
                  <a:pos x="0" y="2"/>
                </a:cxn>
                <a:cxn ang="0">
                  <a:pos x="0" y="3"/>
                </a:cxn>
                <a:cxn ang="0">
                  <a:pos x="1" y="3"/>
                </a:cxn>
                <a:cxn ang="0">
                  <a:pos x="1" y="3"/>
                </a:cxn>
                <a:cxn ang="0">
                  <a:pos x="4" y="4"/>
                </a:cxn>
                <a:cxn ang="0">
                  <a:pos x="10" y="4"/>
                </a:cxn>
                <a:cxn ang="0">
                  <a:pos x="10" y="4"/>
                </a:cxn>
                <a:cxn ang="0">
                  <a:pos x="11" y="3"/>
                </a:cxn>
                <a:cxn ang="0">
                  <a:pos x="11" y="3"/>
                </a:cxn>
                <a:cxn ang="0">
                  <a:pos x="12" y="3"/>
                </a:cxn>
                <a:cxn ang="0">
                  <a:pos x="12" y="2"/>
                </a:cxn>
                <a:cxn ang="0">
                  <a:pos x="12" y="2"/>
                </a:cxn>
                <a:cxn ang="0">
                  <a:pos x="11" y="1"/>
                </a:cxn>
                <a:cxn ang="0">
                  <a:pos x="10" y="0"/>
                </a:cxn>
              </a:cxnLst>
              <a:rect l="0" t="0" r="r" b="b"/>
              <a:pathLst>
                <a:path w="12" h="4">
                  <a:moveTo>
                    <a:pt x="10" y="0"/>
                  </a:moveTo>
                  <a:lnTo>
                    <a:pt x="4" y="1"/>
                  </a:lnTo>
                  <a:lnTo>
                    <a:pt x="1" y="0"/>
                  </a:lnTo>
                  <a:lnTo>
                    <a:pt x="0" y="0"/>
                  </a:lnTo>
                  <a:lnTo>
                    <a:pt x="0" y="1"/>
                  </a:lnTo>
                  <a:lnTo>
                    <a:pt x="0" y="1"/>
                  </a:lnTo>
                  <a:lnTo>
                    <a:pt x="0" y="2"/>
                  </a:lnTo>
                  <a:lnTo>
                    <a:pt x="0" y="2"/>
                  </a:lnTo>
                  <a:lnTo>
                    <a:pt x="0" y="3"/>
                  </a:lnTo>
                  <a:lnTo>
                    <a:pt x="1" y="3"/>
                  </a:lnTo>
                  <a:lnTo>
                    <a:pt x="1" y="3"/>
                  </a:lnTo>
                  <a:lnTo>
                    <a:pt x="4" y="4"/>
                  </a:lnTo>
                  <a:lnTo>
                    <a:pt x="10" y="4"/>
                  </a:lnTo>
                  <a:lnTo>
                    <a:pt x="10" y="4"/>
                  </a:lnTo>
                  <a:lnTo>
                    <a:pt x="11" y="3"/>
                  </a:lnTo>
                  <a:lnTo>
                    <a:pt x="11" y="3"/>
                  </a:lnTo>
                  <a:lnTo>
                    <a:pt x="12" y="3"/>
                  </a:lnTo>
                  <a:lnTo>
                    <a:pt x="12" y="2"/>
                  </a:lnTo>
                  <a:lnTo>
                    <a:pt x="12" y="2"/>
                  </a:lnTo>
                  <a:lnTo>
                    <a:pt x="11" y="1"/>
                  </a:lnTo>
                  <a:lnTo>
                    <a:pt x="10" y="0"/>
                  </a:lnTo>
                  <a:close/>
                </a:path>
              </a:pathLst>
            </a:custGeom>
            <a:solidFill>
              <a:srgbClr val="E0D88E"/>
            </a:solidFill>
            <a:ln w="9525">
              <a:noFill/>
              <a:round/>
              <a:headEnd/>
              <a:tailEnd/>
            </a:ln>
          </p:spPr>
          <p:txBody>
            <a:bodyPr/>
            <a:lstStyle/>
            <a:p>
              <a:endParaRPr lang="es-ES"/>
            </a:p>
          </p:txBody>
        </p:sp>
        <p:sp>
          <p:nvSpPr>
            <p:cNvPr id="72126" name="Freeform 2494"/>
            <p:cNvSpPr>
              <a:spLocks/>
            </p:cNvSpPr>
            <p:nvPr/>
          </p:nvSpPr>
          <p:spPr bwMode="auto">
            <a:xfrm>
              <a:off x="206" y="159"/>
              <a:ext cx="9" cy="3"/>
            </a:xfrm>
            <a:custGeom>
              <a:avLst/>
              <a:gdLst/>
              <a:ahLst/>
              <a:cxnLst>
                <a:cxn ang="0">
                  <a:pos x="0" y="0"/>
                </a:cxn>
                <a:cxn ang="0">
                  <a:pos x="0" y="0"/>
                </a:cxn>
                <a:cxn ang="0">
                  <a:pos x="0" y="1"/>
                </a:cxn>
                <a:cxn ang="0">
                  <a:pos x="0" y="1"/>
                </a:cxn>
                <a:cxn ang="0">
                  <a:pos x="0" y="2"/>
                </a:cxn>
                <a:cxn ang="0">
                  <a:pos x="0" y="2"/>
                </a:cxn>
                <a:cxn ang="0">
                  <a:pos x="1" y="2"/>
                </a:cxn>
                <a:cxn ang="0">
                  <a:pos x="2" y="3"/>
                </a:cxn>
                <a:cxn ang="0">
                  <a:pos x="2" y="3"/>
                </a:cxn>
                <a:cxn ang="0">
                  <a:pos x="3" y="3"/>
                </a:cxn>
                <a:cxn ang="0">
                  <a:pos x="3" y="3"/>
                </a:cxn>
                <a:cxn ang="0">
                  <a:pos x="4" y="3"/>
                </a:cxn>
                <a:cxn ang="0">
                  <a:pos x="4" y="3"/>
                </a:cxn>
                <a:cxn ang="0">
                  <a:pos x="8" y="3"/>
                </a:cxn>
                <a:cxn ang="0">
                  <a:pos x="8" y="2"/>
                </a:cxn>
                <a:cxn ang="0">
                  <a:pos x="8" y="2"/>
                </a:cxn>
                <a:cxn ang="0">
                  <a:pos x="9" y="1"/>
                </a:cxn>
                <a:cxn ang="0">
                  <a:pos x="8" y="0"/>
                </a:cxn>
                <a:cxn ang="0">
                  <a:pos x="3" y="0"/>
                </a:cxn>
                <a:cxn ang="0">
                  <a:pos x="0" y="0"/>
                </a:cxn>
              </a:cxnLst>
              <a:rect l="0" t="0" r="r" b="b"/>
              <a:pathLst>
                <a:path w="9" h="3">
                  <a:moveTo>
                    <a:pt x="0" y="0"/>
                  </a:moveTo>
                  <a:lnTo>
                    <a:pt x="0" y="0"/>
                  </a:lnTo>
                  <a:lnTo>
                    <a:pt x="0" y="1"/>
                  </a:lnTo>
                  <a:lnTo>
                    <a:pt x="0" y="1"/>
                  </a:lnTo>
                  <a:lnTo>
                    <a:pt x="0" y="2"/>
                  </a:lnTo>
                  <a:lnTo>
                    <a:pt x="0" y="2"/>
                  </a:lnTo>
                  <a:lnTo>
                    <a:pt x="1" y="2"/>
                  </a:lnTo>
                  <a:lnTo>
                    <a:pt x="2" y="3"/>
                  </a:lnTo>
                  <a:lnTo>
                    <a:pt x="2" y="3"/>
                  </a:lnTo>
                  <a:lnTo>
                    <a:pt x="3" y="3"/>
                  </a:lnTo>
                  <a:lnTo>
                    <a:pt x="3" y="3"/>
                  </a:lnTo>
                  <a:lnTo>
                    <a:pt x="4" y="3"/>
                  </a:lnTo>
                  <a:lnTo>
                    <a:pt x="4" y="3"/>
                  </a:lnTo>
                  <a:lnTo>
                    <a:pt x="8" y="3"/>
                  </a:lnTo>
                  <a:lnTo>
                    <a:pt x="8" y="2"/>
                  </a:lnTo>
                  <a:lnTo>
                    <a:pt x="8" y="2"/>
                  </a:lnTo>
                  <a:lnTo>
                    <a:pt x="9" y="1"/>
                  </a:lnTo>
                  <a:lnTo>
                    <a:pt x="8" y="0"/>
                  </a:lnTo>
                  <a:lnTo>
                    <a:pt x="3" y="0"/>
                  </a:lnTo>
                  <a:lnTo>
                    <a:pt x="0" y="0"/>
                  </a:lnTo>
                  <a:close/>
                </a:path>
              </a:pathLst>
            </a:custGeom>
            <a:solidFill>
              <a:srgbClr val="E0D88E"/>
            </a:solidFill>
            <a:ln w="9525">
              <a:noFill/>
              <a:round/>
              <a:headEnd/>
              <a:tailEnd/>
            </a:ln>
          </p:spPr>
          <p:txBody>
            <a:bodyPr/>
            <a:lstStyle/>
            <a:p>
              <a:endParaRPr lang="es-ES"/>
            </a:p>
          </p:txBody>
        </p:sp>
        <p:sp>
          <p:nvSpPr>
            <p:cNvPr id="72127" name="Freeform 2495"/>
            <p:cNvSpPr>
              <a:spLocks/>
            </p:cNvSpPr>
            <p:nvPr/>
          </p:nvSpPr>
          <p:spPr bwMode="auto">
            <a:xfrm>
              <a:off x="207" y="163"/>
              <a:ext cx="8" cy="3"/>
            </a:xfrm>
            <a:custGeom>
              <a:avLst/>
              <a:gdLst/>
              <a:ahLst/>
              <a:cxnLst>
                <a:cxn ang="0">
                  <a:pos x="1" y="0"/>
                </a:cxn>
                <a:cxn ang="0">
                  <a:pos x="1" y="0"/>
                </a:cxn>
                <a:cxn ang="0">
                  <a:pos x="0" y="0"/>
                </a:cxn>
                <a:cxn ang="0">
                  <a:pos x="0" y="1"/>
                </a:cxn>
                <a:cxn ang="0">
                  <a:pos x="0" y="1"/>
                </a:cxn>
                <a:cxn ang="0">
                  <a:pos x="0" y="2"/>
                </a:cxn>
                <a:cxn ang="0">
                  <a:pos x="0" y="2"/>
                </a:cxn>
                <a:cxn ang="0">
                  <a:pos x="0" y="3"/>
                </a:cxn>
                <a:cxn ang="0">
                  <a:pos x="0" y="3"/>
                </a:cxn>
                <a:cxn ang="0">
                  <a:pos x="2" y="3"/>
                </a:cxn>
                <a:cxn ang="0">
                  <a:pos x="6" y="3"/>
                </a:cxn>
                <a:cxn ang="0">
                  <a:pos x="8" y="1"/>
                </a:cxn>
                <a:cxn ang="0">
                  <a:pos x="6" y="1"/>
                </a:cxn>
                <a:cxn ang="0">
                  <a:pos x="6" y="1"/>
                </a:cxn>
                <a:cxn ang="0">
                  <a:pos x="5" y="1"/>
                </a:cxn>
                <a:cxn ang="0">
                  <a:pos x="5" y="1"/>
                </a:cxn>
                <a:cxn ang="0">
                  <a:pos x="4" y="1"/>
                </a:cxn>
                <a:cxn ang="0">
                  <a:pos x="3" y="1"/>
                </a:cxn>
                <a:cxn ang="0">
                  <a:pos x="3" y="1"/>
                </a:cxn>
                <a:cxn ang="0">
                  <a:pos x="2" y="1"/>
                </a:cxn>
                <a:cxn ang="0">
                  <a:pos x="1" y="0"/>
                </a:cxn>
              </a:cxnLst>
              <a:rect l="0" t="0" r="r" b="b"/>
              <a:pathLst>
                <a:path w="8" h="3">
                  <a:moveTo>
                    <a:pt x="1" y="0"/>
                  </a:moveTo>
                  <a:lnTo>
                    <a:pt x="1" y="0"/>
                  </a:lnTo>
                  <a:lnTo>
                    <a:pt x="0" y="0"/>
                  </a:lnTo>
                  <a:lnTo>
                    <a:pt x="0" y="1"/>
                  </a:lnTo>
                  <a:lnTo>
                    <a:pt x="0" y="1"/>
                  </a:lnTo>
                  <a:lnTo>
                    <a:pt x="0" y="2"/>
                  </a:lnTo>
                  <a:lnTo>
                    <a:pt x="0" y="2"/>
                  </a:lnTo>
                  <a:lnTo>
                    <a:pt x="0" y="3"/>
                  </a:lnTo>
                  <a:lnTo>
                    <a:pt x="0" y="3"/>
                  </a:lnTo>
                  <a:lnTo>
                    <a:pt x="2" y="3"/>
                  </a:lnTo>
                  <a:lnTo>
                    <a:pt x="6" y="3"/>
                  </a:lnTo>
                  <a:lnTo>
                    <a:pt x="8" y="1"/>
                  </a:lnTo>
                  <a:lnTo>
                    <a:pt x="6" y="1"/>
                  </a:lnTo>
                  <a:lnTo>
                    <a:pt x="6" y="1"/>
                  </a:lnTo>
                  <a:lnTo>
                    <a:pt x="5" y="1"/>
                  </a:lnTo>
                  <a:lnTo>
                    <a:pt x="5" y="1"/>
                  </a:lnTo>
                  <a:lnTo>
                    <a:pt x="4" y="1"/>
                  </a:lnTo>
                  <a:lnTo>
                    <a:pt x="3" y="1"/>
                  </a:lnTo>
                  <a:lnTo>
                    <a:pt x="3" y="1"/>
                  </a:lnTo>
                  <a:lnTo>
                    <a:pt x="2" y="1"/>
                  </a:lnTo>
                  <a:lnTo>
                    <a:pt x="1" y="0"/>
                  </a:lnTo>
                  <a:close/>
                </a:path>
              </a:pathLst>
            </a:custGeom>
            <a:solidFill>
              <a:srgbClr val="E0D88E"/>
            </a:solidFill>
            <a:ln w="9525">
              <a:noFill/>
              <a:round/>
              <a:headEnd/>
              <a:tailEnd/>
            </a:ln>
          </p:spPr>
          <p:txBody>
            <a:bodyPr/>
            <a:lstStyle/>
            <a:p>
              <a:endParaRPr lang="es-ES"/>
            </a:p>
          </p:txBody>
        </p:sp>
        <p:sp>
          <p:nvSpPr>
            <p:cNvPr id="72128" name="Freeform 2496"/>
            <p:cNvSpPr>
              <a:spLocks/>
            </p:cNvSpPr>
            <p:nvPr/>
          </p:nvSpPr>
          <p:spPr bwMode="auto">
            <a:xfrm>
              <a:off x="116" y="117"/>
              <a:ext cx="29" cy="58"/>
            </a:xfrm>
            <a:custGeom>
              <a:avLst/>
              <a:gdLst/>
              <a:ahLst/>
              <a:cxnLst>
                <a:cxn ang="0">
                  <a:pos x="0" y="0"/>
                </a:cxn>
                <a:cxn ang="0">
                  <a:pos x="29" y="8"/>
                </a:cxn>
                <a:cxn ang="0">
                  <a:pos x="27" y="58"/>
                </a:cxn>
                <a:cxn ang="0">
                  <a:pos x="22" y="56"/>
                </a:cxn>
                <a:cxn ang="0">
                  <a:pos x="22" y="56"/>
                </a:cxn>
                <a:cxn ang="0">
                  <a:pos x="22" y="56"/>
                </a:cxn>
                <a:cxn ang="0">
                  <a:pos x="21" y="55"/>
                </a:cxn>
                <a:cxn ang="0">
                  <a:pos x="20" y="54"/>
                </a:cxn>
                <a:cxn ang="0">
                  <a:pos x="20" y="53"/>
                </a:cxn>
                <a:cxn ang="0">
                  <a:pos x="19" y="53"/>
                </a:cxn>
                <a:cxn ang="0">
                  <a:pos x="18" y="52"/>
                </a:cxn>
                <a:cxn ang="0">
                  <a:pos x="17" y="52"/>
                </a:cxn>
                <a:cxn ang="0">
                  <a:pos x="16" y="53"/>
                </a:cxn>
                <a:cxn ang="0">
                  <a:pos x="16" y="53"/>
                </a:cxn>
                <a:cxn ang="0">
                  <a:pos x="15" y="53"/>
                </a:cxn>
                <a:cxn ang="0">
                  <a:pos x="15" y="53"/>
                </a:cxn>
                <a:cxn ang="0">
                  <a:pos x="14" y="53"/>
                </a:cxn>
                <a:cxn ang="0">
                  <a:pos x="14" y="53"/>
                </a:cxn>
                <a:cxn ang="0">
                  <a:pos x="14" y="54"/>
                </a:cxn>
                <a:cxn ang="0">
                  <a:pos x="14" y="54"/>
                </a:cxn>
                <a:cxn ang="0">
                  <a:pos x="9" y="54"/>
                </a:cxn>
                <a:cxn ang="0">
                  <a:pos x="9" y="53"/>
                </a:cxn>
                <a:cxn ang="0">
                  <a:pos x="8" y="53"/>
                </a:cxn>
                <a:cxn ang="0">
                  <a:pos x="7" y="53"/>
                </a:cxn>
                <a:cxn ang="0">
                  <a:pos x="7" y="52"/>
                </a:cxn>
                <a:cxn ang="0">
                  <a:pos x="7" y="51"/>
                </a:cxn>
                <a:cxn ang="0">
                  <a:pos x="6" y="51"/>
                </a:cxn>
                <a:cxn ang="0">
                  <a:pos x="6" y="50"/>
                </a:cxn>
                <a:cxn ang="0">
                  <a:pos x="7" y="49"/>
                </a:cxn>
                <a:cxn ang="0">
                  <a:pos x="7" y="48"/>
                </a:cxn>
                <a:cxn ang="0">
                  <a:pos x="7" y="48"/>
                </a:cxn>
                <a:cxn ang="0">
                  <a:pos x="7" y="47"/>
                </a:cxn>
                <a:cxn ang="0">
                  <a:pos x="7" y="47"/>
                </a:cxn>
                <a:cxn ang="0">
                  <a:pos x="5" y="42"/>
                </a:cxn>
                <a:cxn ang="0">
                  <a:pos x="2" y="41"/>
                </a:cxn>
                <a:cxn ang="0">
                  <a:pos x="1" y="43"/>
                </a:cxn>
                <a:cxn ang="0">
                  <a:pos x="0" y="0"/>
                </a:cxn>
              </a:cxnLst>
              <a:rect l="0" t="0" r="r" b="b"/>
              <a:pathLst>
                <a:path w="29" h="58">
                  <a:moveTo>
                    <a:pt x="0" y="0"/>
                  </a:moveTo>
                  <a:lnTo>
                    <a:pt x="29" y="8"/>
                  </a:lnTo>
                  <a:lnTo>
                    <a:pt x="27" y="58"/>
                  </a:lnTo>
                  <a:lnTo>
                    <a:pt x="22" y="56"/>
                  </a:lnTo>
                  <a:lnTo>
                    <a:pt x="22" y="56"/>
                  </a:lnTo>
                  <a:lnTo>
                    <a:pt x="22" y="56"/>
                  </a:lnTo>
                  <a:lnTo>
                    <a:pt x="21" y="55"/>
                  </a:lnTo>
                  <a:lnTo>
                    <a:pt x="20" y="54"/>
                  </a:lnTo>
                  <a:lnTo>
                    <a:pt x="20" y="53"/>
                  </a:lnTo>
                  <a:lnTo>
                    <a:pt x="19" y="53"/>
                  </a:lnTo>
                  <a:lnTo>
                    <a:pt x="18" y="52"/>
                  </a:lnTo>
                  <a:lnTo>
                    <a:pt x="17" y="52"/>
                  </a:lnTo>
                  <a:lnTo>
                    <a:pt x="16" y="53"/>
                  </a:lnTo>
                  <a:lnTo>
                    <a:pt x="16" y="53"/>
                  </a:lnTo>
                  <a:lnTo>
                    <a:pt x="15" y="53"/>
                  </a:lnTo>
                  <a:lnTo>
                    <a:pt x="15" y="53"/>
                  </a:lnTo>
                  <a:lnTo>
                    <a:pt x="14" y="53"/>
                  </a:lnTo>
                  <a:lnTo>
                    <a:pt x="14" y="53"/>
                  </a:lnTo>
                  <a:lnTo>
                    <a:pt x="14" y="54"/>
                  </a:lnTo>
                  <a:lnTo>
                    <a:pt x="14" y="54"/>
                  </a:lnTo>
                  <a:lnTo>
                    <a:pt x="9" y="54"/>
                  </a:lnTo>
                  <a:lnTo>
                    <a:pt x="9" y="53"/>
                  </a:lnTo>
                  <a:lnTo>
                    <a:pt x="8" y="53"/>
                  </a:lnTo>
                  <a:lnTo>
                    <a:pt x="7" y="53"/>
                  </a:lnTo>
                  <a:lnTo>
                    <a:pt x="7" y="52"/>
                  </a:lnTo>
                  <a:lnTo>
                    <a:pt x="7" y="51"/>
                  </a:lnTo>
                  <a:lnTo>
                    <a:pt x="6" y="51"/>
                  </a:lnTo>
                  <a:lnTo>
                    <a:pt x="6" y="50"/>
                  </a:lnTo>
                  <a:lnTo>
                    <a:pt x="7" y="49"/>
                  </a:lnTo>
                  <a:lnTo>
                    <a:pt x="7" y="48"/>
                  </a:lnTo>
                  <a:lnTo>
                    <a:pt x="7" y="48"/>
                  </a:lnTo>
                  <a:lnTo>
                    <a:pt x="7" y="47"/>
                  </a:lnTo>
                  <a:lnTo>
                    <a:pt x="7" y="47"/>
                  </a:lnTo>
                  <a:lnTo>
                    <a:pt x="5" y="42"/>
                  </a:lnTo>
                  <a:lnTo>
                    <a:pt x="2" y="41"/>
                  </a:lnTo>
                  <a:lnTo>
                    <a:pt x="1" y="43"/>
                  </a:lnTo>
                  <a:lnTo>
                    <a:pt x="0" y="0"/>
                  </a:lnTo>
                  <a:close/>
                </a:path>
              </a:pathLst>
            </a:custGeom>
            <a:solidFill>
              <a:srgbClr val="B7876B"/>
            </a:solidFill>
            <a:ln w="9525">
              <a:noFill/>
              <a:round/>
              <a:headEnd/>
              <a:tailEnd/>
            </a:ln>
          </p:spPr>
          <p:txBody>
            <a:bodyPr/>
            <a:lstStyle/>
            <a:p>
              <a:endParaRPr lang="es-ES"/>
            </a:p>
          </p:txBody>
        </p:sp>
        <p:sp>
          <p:nvSpPr>
            <p:cNvPr id="72129" name="Freeform 2497"/>
            <p:cNvSpPr>
              <a:spLocks/>
            </p:cNvSpPr>
            <p:nvPr/>
          </p:nvSpPr>
          <p:spPr bwMode="auto">
            <a:xfrm>
              <a:off x="146" y="123"/>
              <a:ext cx="62" cy="52"/>
            </a:xfrm>
            <a:custGeom>
              <a:avLst/>
              <a:gdLst/>
              <a:ahLst/>
              <a:cxnLst>
                <a:cxn ang="0">
                  <a:pos x="2" y="2"/>
                </a:cxn>
                <a:cxn ang="0">
                  <a:pos x="62" y="0"/>
                </a:cxn>
                <a:cxn ang="0">
                  <a:pos x="59" y="23"/>
                </a:cxn>
                <a:cxn ang="0">
                  <a:pos x="57" y="26"/>
                </a:cxn>
                <a:cxn ang="0">
                  <a:pos x="57" y="28"/>
                </a:cxn>
                <a:cxn ang="0">
                  <a:pos x="56" y="30"/>
                </a:cxn>
                <a:cxn ang="0">
                  <a:pos x="56" y="31"/>
                </a:cxn>
                <a:cxn ang="0">
                  <a:pos x="55" y="32"/>
                </a:cxn>
                <a:cxn ang="0">
                  <a:pos x="55" y="33"/>
                </a:cxn>
                <a:cxn ang="0">
                  <a:pos x="56" y="34"/>
                </a:cxn>
                <a:cxn ang="0">
                  <a:pos x="57" y="35"/>
                </a:cxn>
                <a:cxn ang="0">
                  <a:pos x="58" y="36"/>
                </a:cxn>
                <a:cxn ang="0">
                  <a:pos x="58" y="36"/>
                </a:cxn>
                <a:cxn ang="0">
                  <a:pos x="58" y="36"/>
                </a:cxn>
                <a:cxn ang="0">
                  <a:pos x="58" y="39"/>
                </a:cxn>
                <a:cxn ang="0">
                  <a:pos x="59" y="40"/>
                </a:cxn>
                <a:cxn ang="0">
                  <a:pos x="59" y="42"/>
                </a:cxn>
                <a:cxn ang="0">
                  <a:pos x="57" y="47"/>
                </a:cxn>
                <a:cxn ang="0">
                  <a:pos x="0" y="52"/>
                </a:cxn>
                <a:cxn ang="0">
                  <a:pos x="2" y="2"/>
                </a:cxn>
              </a:cxnLst>
              <a:rect l="0" t="0" r="r" b="b"/>
              <a:pathLst>
                <a:path w="62" h="52">
                  <a:moveTo>
                    <a:pt x="2" y="2"/>
                  </a:moveTo>
                  <a:lnTo>
                    <a:pt x="62" y="0"/>
                  </a:lnTo>
                  <a:lnTo>
                    <a:pt x="59" y="23"/>
                  </a:lnTo>
                  <a:lnTo>
                    <a:pt x="57" y="26"/>
                  </a:lnTo>
                  <a:lnTo>
                    <a:pt x="57" y="28"/>
                  </a:lnTo>
                  <a:lnTo>
                    <a:pt x="56" y="30"/>
                  </a:lnTo>
                  <a:lnTo>
                    <a:pt x="56" y="31"/>
                  </a:lnTo>
                  <a:lnTo>
                    <a:pt x="55" y="32"/>
                  </a:lnTo>
                  <a:lnTo>
                    <a:pt x="55" y="33"/>
                  </a:lnTo>
                  <a:lnTo>
                    <a:pt x="56" y="34"/>
                  </a:lnTo>
                  <a:lnTo>
                    <a:pt x="57" y="35"/>
                  </a:lnTo>
                  <a:lnTo>
                    <a:pt x="58" y="36"/>
                  </a:lnTo>
                  <a:lnTo>
                    <a:pt x="58" y="36"/>
                  </a:lnTo>
                  <a:lnTo>
                    <a:pt x="58" y="36"/>
                  </a:lnTo>
                  <a:lnTo>
                    <a:pt x="58" y="39"/>
                  </a:lnTo>
                  <a:lnTo>
                    <a:pt x="59" y="40"/>
                  </a:lnTo>
                  <a:lnTo>
                    <a:pt x="59" y="42"/>
                  </a:lnTo>
                  <a:lnTo>
                    <a:pt x="57" y="47"/>
                  </a:lnTo>
                  <a:lnTo>
                    <a:pt x="0" y="52"/>
                  </a:lnTo>
                  <a:lnTo>
                    <a:pt x="2" y="2"/>
                  </a:lnTo>
                  <a:close/>
                </a:path>
              </a:pathLst>
            </a:custGeom>
            <a:solidFill>
              <a:srgbClr val="B7876B"/>
            </a:solidFill>
            <a:ln w="9525">
              <a:noFill/>
              <a:round/>
              <a:headEnd/>
              <a:tailEnd/>
            </a:ln>
          </p:spPr>
          <p:txBody>
            <a:bodyPr/>
            <a:lstStyle/>
            <a:p>
              <a:endParaRPr lang="es-ES"/>
            </a:p>
          </p:txBody>
        </p:sp>
        <p:sp>
          <p:nvSpPr>
            <p:cNvPr id="72130" name="Freeform 2498"/>
            <p:cNvSpPr>
              <a:spLocks/>
            </p:cNvSpPr>
            <p:nvPr/>
          </p:nvSpPr>
          <p:spPr bwMode="auto">
            <a:xfrm>
              <a:off x="121" y="116"/>
              <a:ext cx="78" cy="6"/>
            </a:xfrm>
            <a:custGeom>
              <a:avLst/>
              <a:gdLst/>
              <a:ahLst/>
              <a:cxnLst>
                <a:cxn ang="0">
                  <a:pos x="0" y="0"/>
                </a:cxn>
                <a:cxn ang="0">
                  <a:pos x="25" y="6"/>
                </a:cxn>
                <a:cxn ang="0">
                  <a:pos x="78" y="5"/>
                </a:cxn>
                <a:cxn ang="0">
                  <a:pos x="54" y="1"/>
                </a:cxn>
                <a:cxn ang="0">
                  <a:pos x="0" y="0"/>
                </a:cxn>
              </a:cxnLst>
              <a:rect l="0" t="0" r="r" b="b"/>
              <a:pathLst>
                <a:path w="78" h="6">
                  <a:moveTo>
                    <a:pt x="0" y="0"/>
                  </a:moveTo>
                  <a:lnTo>
                    <a:pt x="25" y="6"/>
                  </a:lnTo>
                  <a:lnTo>
                    <a:pt x="78" y="5"/>
                  </a:lnTo>
                  <a:lnTo>
                    <a:pt x="54" y="1"/>
                  </a:lnTo>
                  <a:lnTo>
                    <a:pt x="0" y="0"/>
                  </a:lnTo>
                  <a:close/>
                </a:path>
              </a:pathLst>
            </a:custGeom>
            <a:solidFill>
              <a:srgbClr val="B7876B"/>
            </a:solidFill>
            <a:ln w="9525">
              <a:noFill/>
              <a:round/>
              <a:headEnd/>
              <a:tailEnd/>
            </a:ln>
          </p:spPr>
          <p:txBody>
            <a:bodyPr/>
            <a:lstStyle/>
            <a:p>
              <a:endParaRPr lang="es-ES"/>
            </a:p>
          </p:txBody>
        </p:sp>
        <p:sp>
          <p:nvSpPr>
            <p:cNvPr id="72131" name="Freeform 2499"/>
            <p:cNvSpPr>
              <a:spLocks/>
            </p:cNvSpPr>
            <p:nvPr/>
          </p:nvSpPr>
          <p:spPr bwMode="auto">
            <a:xfrm>
              <a:off x="190" y="220"/>
              <a:ext cx="78" cy="17"/>
            </a:xfrm>
            <a:custGeom>
              <a:avLst/>
              <a:gdLst/>
              <a:ahLst/>
              <a:cxnLst>
                <a:cxn ang="0">
                  <a:pos x="0" y="0"/>
                </a:cxn>
                <a:cxn ang="0">
                  <a:pos x="0" y="16"/>
                </a:cxn>
                <a:cxn ang="0">
                  <a:pos x="78" y="17"/>
                </a:cxn>
                <a:cxn ang="0">
                  <a:pos x="78" y="0"/>
                </a:cxn>
                <a:cxn ang="0">
                  <a:pos x="0" y="0"/>
                </a:cxn>
              </a:cxnLst>
              <a:rect l="0" t="0" r="r" b="b"/>
              <a:pathLst>
                <a:path w="78" h="17">
                  <a:moveTo>
                    <a:pt x="0" y="0"/>
                  </a:moveTo>
                  <a:lnTo>
                    <a:pt x="0" y="16"/>
                  </a:lnTo>
                  <a:lnTo>
                    <a:pt x="78" y="17"/>
                  </a:lnTo>
                  <a:lnTo>
                    <a:pt x="78" y="0"/>
                  </a:lnTo>
                  <a:lnTo>
                    <a:pt x="0" y="0"/>
                  </a:lnTo>
                  <a:close/>
                </a:path>
              </a:pathLst>
            </a:custGeom>
            <a:solidFill>
              <a:srgbClr val="515151"/>
            </a:solidFill>
            <a:ln w="9525">
              <a:noFill/>
              <a:round/>
              <a:headEnd/>
              <a:tailEnd/>
            </a:ln>
          </p:spPr>
          <p:txBody>
            <a:bodyPr/>
            <a:lstStyle/>
            <a:p>
              <a:endParaRPr lang="es-ES"/>
            </a:p>
          </p:txBody>
        </p:sp>
        <p:sp>
          <p:nvSpPr>
            <p:cNvPr id="72132" name="Freeform 2500"/>
            <p:cNvSpPr>
              <a:spLocks/>
            </p:cNvSpPr>
            <p:nvPr/>
          </p:nvSpPr>
          <p:spPr bwMode="auto">
            <a:xfrm>
              <a:off x="199" y="203"/>
              <a:ext cx="68" cy="8"/>
            </a:xfrm>
            <a:custGeom>
              <a:avLst/>
              <a:gdLst/>
              <a:ahLst/>
              <a:cxnLst>
                <a:cxn ang="0">
                  <a:pos x="0" y="8"/>
                </a:cxn>
                <a:cxn ang="0">
                  <a:pos x="68" y="0"/>
                </a:cxn>
                <a:cxn ang="0">
                  <a:pos x="68" y="8"/>
                </a:cxn>
                <a:cxn ang="0">
                  <a:pos x="0" y="8"/>
                </a:cxn>
              </a:cxnLst>
              <a:rect l="0" t="0" r="r" b="b"/>
              <a:pathLst>
                <a:path w="68" h="8">
                  <a:moveTo>
                    <a:pt x="0" y="8"/>
                  </a:moveTo>
                  <a:lnTo>
                    <a:pt x="68" y="0"/>
                  </a:lnTo>
                  <a:lnTo>
                    <a:pt x="68" y="8"/>
                  </a:lnTo>
                  <a:lnTo>
                    <a:pt x="0" y="8"/>
                  </a:lnTo>
                  <a:close/>
                </a:path>
              </a:pathLst>
            </a:custGeom>
            <a:solidFill>
              <a:srgbClr val="A8BABA"/>
            </a:solidFill>
            <a:ln w="9525">
              <a:noFill/>
              <a:round/>
              <a:headEnd/>
              <a:tailEnd/>
            </a:ln>
          </p:spPr>
          <p:txBody>
            <a:bodyPr/>
            <a:lstStyle/>
            <a:p>
              <a:endParaRPr lang="es-ES"/>
            </a:p>
          </p:txBody>
        </p:sp>
        <p:sp>
          <p:nvSpPr>
            <p:cNvPr id="72133" name="Freeform 2501"/>
            <p:cNvSpPr>
              <a:spLocks/>
            </p:cNvSpPr>
            <p:nvPr/>
          </p:nvSpPr>
          <p:spPr bwMode="auto">
            <a:xfrm>
              <a:off x="192" y="222"/>
              <a:ext cx="13" cy="13"/>
            </a:xfrm>
            <a:custGeom>
              <a:avLst/>
              <a:gdLst/>
              <a:ahLst/>
              <a:cxnLst>
                <a:cxn ang="0">
                  <a:pos x="13" y="6"/>
                </a:cxn>
                <a:cxn ang="0">
                  <a:pos x="13" y="8"/>
                </a:cxn>
                <a:cxn ang="0">
                  <a:pos x="13" y="9"/>
                </a:cxn>
                <a:cxn ang="0">
                  <a:pos x="12" y="10"/>
                </a:cxn>
                <a:cxn ang="0">
                  <a:pos x="11" y="11"/>
                </a:cxn>
                <a:cxn ang="0">
                  <a:pos x="10" y="12"/>
                </a:cxn>
                <a:cxn ang="0">
                  <a:pos x="9" y="13"/>
                </a:cxn>
                <a:cxn ang="0">
                  <a:pos x="8" y="13"/>
                </a:cxn>
                <a:cxn ang="0">
                  <a:pos x="7" y="13"/>
                </a:cxn>
                <a:cxn ang="0">
                  <a:pos x="5" y="13"/>
                </a:cxn>
                <a:cxn ang="0">
                  <a:pos x="4" y="13"/>
                </a:cxn>
                <a:cxn ang="0">
                  <a:pos x="3" y="12"/>
                </a:cxn>
                <a:cxn ang="0">
                  <a:pos x="2" y="11"/>
                </a:cxn>
                <a:cxn ang="0">
                  <a:pos x="1" y="10"/>
                </a:cxn>
                <a:cxn ang="0">
                  <a:pos x="0" y="9"/>
                </a:cxn>
                <a:cxn ang="0">
                  <a:pos x="0" y="8"/>
                </a:cxn>
                <a:cxn ang="0">
                  <a:pos x="0" y="6"/>
                </a:cxn>
                <a:cxn ang="0">
                  <a:pos x="0" y="5"/>
                </a:cxn>
                <a:cxn ang="0">
                  <a:pos x="0" y="4"/>
                </a:cxn>
                <a:cxn ang="0">
                  <a:pos x="1" y="3"/>
                </a:cxn>
                <a:cxn ang="0">
                  <a:pos x="2" y="2"/>
                </a:cxn>
                <a:cxn ang="0">
                  <a:pos x="3" y="1"/>
                </a:cxn>
                <a:cxn ang="0">
                  <a:pos x="4" y="0"/>
                </a:cxn>
                <a:cxn ang="0">
                  <a:pos x="5" y="0"/>
                </a:cxn>
                <a:cxn ang="0">
                  <a:pos x="7" y="0"/>
                </a:cxn>
                <a:cxn ang="0">
                  <a:pos x="8" y="0"/>
                </a:cxn>
                <a:cxn ang="0">
                  <a:pos x="9" y="0"/>
                </a:cxn>
                <a:cxn ang="0">
                  <a:pos x="10" y="1"/>
                </a:cxn>
                <a:cxn ang="0">
                  <a:pos x="11" y="2"/>
                </a:cxn>
                <a:cxn ang="0">
                  <a:pos x="12" y="3"/>
                </a:cxn>
                <a:cxn ang="0">
                  <a:pos x="13" y="4"/>
                </a:cxn>
                <a:cxn ang="0">
                  <a:pos x="13" y="5"/>
                </a:cxn>
                <a:cxn ang="0">
                  <a:pos x="13" y="6"/>
                </a:cxn>
              </a:cxnLst>
              <a:rect l="0" t="0" r="r" b="b"/>
              <a:pathLst>
                <a:path w="13" h="13">
                  <a:moveTo>
                    <a:pt x="13" y="6"/>
                  </a:moveTo>
                  <a:lnTo>
                    <a:pt x="13" y="8"/>
                  </a:lnTo>
                  <a:lnTo>
                    <a:pt x="13" y="9"/>
                  </a:lnTo>
                  <a:lnTo>
                    <a:pt x="12" y="10"/>
                  </a:lnTo>
                  <a:lnTo>
                    <a:pt x="11" y="11"/>
                  </a:lnTo>
                  <a:lnTo>
                    <a:pt x="10" y="12"/>
                  </a:lnTo>
                  <a:lnTo>
                    <a:pt x="9" y="13"/>
                  </a:lnTo>
                  <a:lnTo>
                    <a:pt x="8" y="13"/>
                  </a:lnTo>
                  <a:lnTo>
                    <a:pt x="7" y="13"/>
                  </a:lnTo>
                  <a:lnTo>
                    <a:pt x="5" y="13"/>
                  </a:lnTo>
                  <a:lnTo>
                    <a:pt x="4" y="13"/>
                  </a:lnTo>
                  <a:lnTo>
                    <a:pt x="3" y="12"/>
                  </a:lnTo>
                  <a:lnTo>
                    <a:pt x="2" y="11"/>
                  </a:lnTo>
                  <a:lnTo>
                    <a:pt x="1" y="10"/>
                  </a:lnTo>
                  <a:lnTo>
                    <a:pt x="0" y="9"/>
                  </a:lnTo>
                  <a:lnTo>
                    <a:pt x="0" y="8"/>
                  </a:lnTo>
                  <a:lnTo>
                    <a:pt x="0" y="6"/>
                  </a:lnTo>
                  <a:lnTo>
                    <a:pt x="0" y="5"/>
                  </a:lnTo>
                  <a:lnTo>
                    <a:pt x="0" y="4"/>
                  </a:lnTo>
                  <a:lnTo>
                    <a:pt x="1" y="3"/>
                  </a:lnTo>
                  <a:lnTo>
                    <a:pt x="2" y="2"/>
                  </a:lnTo>
                  <a:lnTo>
                    <a:pt x="3" y="1"/>
                  </a:lnTo>
                  <a:lnTo>
                    <a:pt x="4" y="0"/>
                  </a:lnTo>
                  <a:lnTo>
                    <a:pt x="5" y="0"/>
                  </a:lnTo>
                  <a:lnTo>
                    <a:pt x="7" y="0"/>
                  </a:lnTo>
                  <a:lnTo>
                    <a:pt x="8" y="0"/>
                  </a:lnTo>
                  <a:lnTo>
                    <a:pt x="9" y="0"/>
                  </a:lnTo>
                  <a:lnTo>
                    <a:pt x="10" y="1"/>
                  </a:lnTo>
                  <a:lnTo>
                    <a:pt x="11" y="2"/>
                  </a:lnTo>
                  <a:lnTo>
                    <a:pt x="12" y="3"/>
                  </a:lnTo>
                  <a:lnTo>
                    <a:pt x="13" y="4"/>
                  </a:lnTo>
                  <a:lnTo>
                    <a:pt x="13" y="5"/>
                  </a:lnTo>
                  <a:lnTo>
                    <a:pt x="13" y="6"/>
                  </a:lnTo>
                  <a:close/>
                </a:path>
              </a:pathLst>
            </a:custGeom>
            <a:solidFill>
              <a:srgbClr val="000000"/>
            </a:solidFill>
            <a:ln w="9525">
              <a:noFill/>
              <a:round/>
              <a:headEnd/>
              <a:tailEnd/>
            </a:ln>
          </p:spPr>
          <p:txBody>
            <a:bodyPr/>
            <a:lstStyle/>
            <a:p>
              <a:endParaRPr lang="es-ES"/>
            </a:p>
          </p:txBody>
        </p:sp>
        <p:sp>
          <p:nvSpPr>
            <p:cNvPr id="72134" name="Freeform 2502"/>
            <p:cNvSpPr>
              <a:spLocks/>
            </p:cNvSpPr>
            <p:nvPr/>
          </p:nvSpPr>
          <p:spPr bwMode="auto">
            <a:xfrm>
              <a:off x="194" y="224"/>
              <a:ext cx="9" cy="9"/>
            </a:xfrm>
            <a:custGeom>
              <a:avLst/>
              <a:gdLst/>
              <a:ahLst/>
              <a:cxnLst>
                <a:cxn ang="0">
                  <a:pos x="9" y="4"/>
                </a:cxn>
                <a:cxn ang="0">
                  <a:pos x="9" y="5"/>
                </a:cxn>
                <a:cxn ang="0">
                  <a:pos x="9" y="6"/>
                </a:cxn>
                <a:cxn ang="0">
                  <a:pos x="8" y="7"/>
                </a:cxn>
                <a:cxn ang="0">
                  <a:pos x="8" y="7"/>
                </a:cxn>
                <a:cxn ang="0">
                  <a:pos x="7" y="8"/>
                </a:cxn>
                <a:cxn ang="0">
                  <a:pos x="6" y="8"/>
                </a:cxn>
                <a:cxn ang="0">
                  <a:pos x="5" y="9"/>
                </a:cxn>
                <a:cxn ang="0">
                  <a:pos x="5" y="9"/>
                </a:cxn>
                <a:cxn ang="0">
                  <a:pos x="4" y="9"/>
                </a:cxn>
                <a:cxn ang="0">
                  <a:pos x="3" y="8"/>
                </a:cxn>
                <a:cxn ang="0">
                  <a:pos x="2" y="8"/>
                </a:cxn>
                <a:cxn ang="0">
                  <a:pos x="2" y="7"/>
                </a:cxn>
                <a:cxn ang="0">
                  <a:pos x="1" y="7"/>
                </a:cxn>
                <a:cxn ang="0">
                  <a:pos x="1" y="6"/>
                </a:cxn>
                <a:cxn ang="0">
                  <a:pos x="0" y="5"/>
                </a:cxn>
                <a:cxn ang="0">
                  <a:pos x="0" y="4"/>
                </a:cxn>
                <a:cxn ang="0">
                  <a:pos x="0" y="4"/>
                </a:cxn>
                <a:cxn ang="0">
                  <a:pos x="1" y="3"/>
                </a:cxn>
                <a:cxn ang="0">
                  <a:pos x="1" y="2"/>
                </a:cxn>
                <a:cxn ang="0">
                  <a:pos x="2" y="1"/>
                </a:cxn>
                <a:cxn ang="0">
                  <a:pos x="2" y="1"/>
                </a:cxn>
                <a:cxn ang="0">
                  <a:pos x="3" y="0"/>
                </a:cxn>
                <a:cxn ang="0">
                  <a:pos x="4" y="0"/>
                </a:cxn>
                <a:cxn ang="0">
                  <a:pos x="5" y="0"/>
                </a:cxn>
                <a:cxn ang="0">
                  <a:pos x="5" y="0"/>
                </a:cxn>
                <a:cxn ang="0">
                  <a:pos x="6" y="0"/>
                </a:cxn>
                <a:cxn ang="0">
                  <a:pos x="7" y="1"/>
                </a:cxn>
                <a:cxn ang="0">
                  <a:pos x="8" y="1"/>
                </a:cxn>
                <a:cxn ang="0">
                  <a:pos x="8" y="2"/>
                </a:cxn>
                <a:cxn ang="0">
                  <a:pos x="9" y="3"/>
                </a:cxn>
                <a:cxn ang="0">
                  <a:pos x="9" y="4"/>
                </a:cxn>
                <a:cxn ang="0">
                  <a:pos x="9" y="4"/>
                </a:cxn>
              </a:cxnLst>
              <a:rect l="0" t="0" r="r" b="b"/>
              <a:pathLst>
                <a:path w="9" h="9">
                  <a:moveTo>
                    <a:pt x="9" y="4"/>
                  </a:moveTo>
                  <a:lnTo>
                    <a:pt x="9" y="5"/>
                  </a:lnTo>
                  <a:lnTo>
                    <a:pt x="9" y="6"/>
                  </a:lnTo>
                  <a:lnTo>
                    <a:pt x="8" y="7"/>
                  </a:lnTo>
                  <a:lnTo>
                    <a:pt x="8" y="7"/>
                  </a:lnTo>
                  <a:lnTo>
                    <a:pt x="7" y="8"/>
                  </a:lnTo>
                  <a:lnTo>
                    <a:pt x="6" y="8"/>
                  </a:lnTo>
                  <a:lnTo>
                    <a:pt x="5" y="9"/>
                  </a:lnTo>
                  <a:lnTo>
                    <a:pt x="5" y="9"/>
                  </a:lnTo>
                  <a:lnTo>
                    <a:pt x="4" y="9"/>
                  </a:lnTo>
                  <a:lnTo>
                    <a:pt x="3" y="8"/>
                  </a:lnTo>
                  <a:lnTo>
                    <a:pt x="2" y="8"/>
                  </a:lnTo>
                  <a:lnTo>
                    <a:pt x="2" y="7"/>
                  </a:lnTo>
                  <a:lnTo>
                    <a:pt x="1" y="7"/>
                  </a:lnTo>
                  <a:lnTo>
                    <a:pt x="1" y="6"/>
                  </a:lnTo>
                  <a:lnTo>
                    <a:pt x="0" y="5"/>
                  </a:lnTo>
                  <a:lnTo>
                    <a:pt x="0" y="4"/>
                  </a:lnTo>
                  <a:lnTo>
                    <a:pt x="0" y="4"/>
                  </a:lnTo>
                  <a:lnTo>
                    <a:pt x="1" y="3"/>
                  </a:lnTo>
                  <a:lnTo>
                    <a:pt x="1" y="2"/>
                  </a:lnTo>
                  <a:lnTo>
                    <a:pt x="2" y="1"/>
                  </a:lnTo>
                  <a:lnTo>
                    <a:pt x="2" y="1"/>
                  </a:lnTo>
                  <a:lnTo>
                    <a:pt x="3" y="0"/>
                  </a:lnTo>
                  <a:lnTo>
                    <a:pt x="4" y="0"/>
                  </a:lnTo>
                  <a:lnTo>
                    <a:pt x="5" y="0"/>
                  </a:lnTo>
                  <a:lnTo>
                    <a:pt x="5" y="0"/>
                  </a:lnTo>
                  <a:lnTo>
                    <a:pt x="6" y="0"/>
                  </a:lnTo>
                  <a:lnTo>
                    <a:pt x="7" y="1"/>
                  </a:lnTo>
                  <a:lnTo>
                    <a:pt x="8" y="1"/>
                  </a:lnTo>
                  <a:lnTo>
                    <a:pt x="8" y="2"/>
                  </a:lnTo>
                  <a:lnTo>
                    <a:pt x="9" y="3"/>
                  </a:lnTo>
                  <a:lnTo>
                    <a:pt x="9" y="4"/>
                  </a:lnTo>
                  <a:lnTo>
                    <a:pt x="9" y="4"/>
                  </a:lnTo>
                  <a:close/>
                </a:path>
              </a:pathLst>
            </a:custGeom>
            <a:solidFill>
              <a:srgbClr val="FF0000"/>
            </a:solidFill>
            <a:ln w="9525">
              <a:noFill/>
              <a:round/>
              <a:headEnd/>
              <a:tailEnd/>
            </a:ln>
          </p:spPr>
          <p:txBody>
            <a:bodyPr/>
            <a:lstStyle/>
            <a:p>
              <a:endParaRPr lang="es-ES"/>
            </a:p>
          </p:txBody>
        </p:sp>
        <p:sp>
          <p:nvSpPr>
            <p:cNvPr id="72135" name="Freeform 2503"/>
            <p:cNvSpPr>
              <a:spLocks/>
            </p:cNvSpPr>
            <p:nvPr/>
          </p:nvSpPr>
          <p:spPr bwMode="auto">
            <a:xfrm>
              <a:off x="209" y="221"/>
              <a:ext cx="13" cy="14"/>
            </a:xfrm>
            <a:custGeom>
              <a:avLst/>
              <a:gdLst/>
              <a:ahLst/>
              <a:cxnLst>
                <a:cxn ang="0">
                  <a:pos x="13" y="7"/>
                </a:cxn>
                <a:cxn ang="0">
                  <a:pos x="13" y="8"/>
                </a:cxn>
                <a:cxn ang="0">
                  <a:pos x="13" y="10"/>
                </a:cxn>
                <a:cxn ang="0">
                  <a:pos x="12" y="11"/>
                </a:cxn>
                <a:cxn ang="0">
                  <a:pos x="11" y="12"/>
                </a:cxn>
                <a:cxn ang="0">
                  <a:pos x="10" y="13"/>
                </a:cxn>
                <a:cxn ang="0">
                  <a:pos x="9" y="13"/>
                </a:cxn>
                <a:cxn ang="0">
                  <a:pos x="8" y="14"/>
                </a:cxn>
                <a:cxn ang="0">
                  <a:pos x="6" y="14"/>
                </a:cxn>
                <a:cxn ang="0">
                  <a:pos x="5" y="14"/>
                </a:cxn>
                <a:cxn ang="0">
                  <a:pos x="4" y="13"/>
                </a:cxn>
                <a:cxn ang="0">
                  <a:pos x="3" y="13"/>
                </a:cxn>
                <a:cxn ang="0">
                  <a:pos x="2" y="12"/>
                </a:cxn>
                <a:cxn ang="0">
                  <a:pos x="1" y="11"/>
                </a:cxn>
                <a:cxn ang="0">
                  <a:pos x="0" y="10"/>
                </a:cxn>
                <a:cxn ang="0">
                  <a:pos x="0" y="8"/>
                </a:cxn>
                <a:cxn ang="0">
                  <a:pos x="0" y="7"/>
                </a:cxn>
                <a:cxn ang="0">
                  <a:pos x="0" y="6"/>
                </a:cxn>
                <a:cxn ang="0">
                  <a:pos x="0" y="4"/>
                </a:cxn>
                <a:cxn ang="0">
                  <a:pos x="1" y="3"/>
                </a:cxn>
                <a:cxn ang="0">
                  <a:pos x="2" y="2"/>
                </a:cxn>
                <a:cxn ang="0">
                  <a:pos x="3" y="1"/>
                </a:cxn>
                <a:cxn ang="0">
                  <a:pos x="4" y="1"/>
                </a:cxn>
                <a:cxn ang="0">
                  <a:pos x="5" y="0"/>
                </a:cxn>
                <a:cxn ang="0">
                  <a:pos x="6" y="0"/>
                </a:cxn>
                <a:cxn ang="0">
                  <a:pos x="8" y="0"/>
                </a:cxn>
                <a:cxn ang="0">
                  <a:pos x="9" y="1"/>
                </a:cxn>
                <a:cxn ang="0">
                  <a:pos x="10" y="1"/>
                </a:cxn>
                <a:cxn ang="0">
                  <a:pos x="11" y="2"/>
                </a:cxn>
                <a:cxn ang="0">
                  <a:pos x="12" y="3"/>
                </a:cxn>
                <a:cxn ang="0">
                  <a:pos x="13" y="4"/>
                </a:cxn>
                <a:cxn ang="0">
                  <a:pos x="13" y="6"/>
                </a:cxn>
                <a:cxn ang="0">
                  <a:pos x="13" y="7"/>
                </a:cxn>
              </a:cxnLst>
              <a:rect l="0" t="0" r="r" b="b"/>
              <a:pathLst>
                <a:path w="13" h="14">
                  <a:moveTo>
                    <a:pt x="13" y="7"/>
                  </a:moveTo>
                  <a:lnTo>
                    <a:pt x="13" y="8"/>
                  </a:lnTo>
                  <a:lnTo>
                    <a:pt x="13" y="10"/>
                  </a:lnTo>
                  <a:lnTo>
                    <a:pt x="12" y="11"/>
                  </a:lnTo>
                  <a:lnTo>
                    <a:pt x="11" y="12"/>
                  </a:lnTo>
                  <a:lnTo>
                    <a:pt x="10" y="13"/>
                  </a:lnTo>
                  <a:lnTo>
                    <a:pt x="9" y="13"/>
                  </a:lnTo>
                  <a:lnTo>
                    <a:pt x="8" y="14"/>
                  </a:lnTo>
                  <a:lnTo>
                    <a:pt x="6" y="14"/>
                  </a:lnTo>
                  <a:lnTo>
                    <a:pt x="5" y="14"/>
                  </a:lnTo>
                  <a:lnTo>
                    <a:pt x="4" y="13"/>
                  </a:lnTo>
                  <a:lnTo>
                    <a:pt x="3" y="13"/>
                  </a:lnTo>
                  <a:lnTo>
                    <a:pt x="2" y="12"/>
                  </a:lnTo>
                  <a:lnTo>
                    <a:pt x="1" y="11"/>
                  </a:lnTo>
                  <a:lnTo>
                    <a:pt x="0" y="10"/>
                  </a:lnTo>
                  <a:lnTo>
                    <a:pt x="0" y="8"/>
                  </a:lnTo>
                  <a:lnTo>
                    <a:pt x="0" y="7"/>
                  </a:lnTo>
                  <a:lnTo>
                    <a:pt x="0" y="6"/>
                  </a:lnTo>
                  <a:lnTo>
                    <a:pt x="0" y="4"/>
                  </a:lnTo>
                  <a:lnTo>
                    <a:pt x="1" y="3"/>
                  </a:lnTo>
                  <a:lnTo>
                    <a:pt x="2" y="2"/>
                  </a:lnTo>
                  <a:lnTo>
                    <a:pt x="3" y="1"/>
                  </a:lnTo>
                  <a:lnTo>
                    <a:pt x="4" y="1"/>
                  </a:lnTo>
                  <a:lnTo>
                    <a:pt x="5" y="0"/>
                  </a:lnTo>
                  <a:lnTo>
                    <a:pt x="6" y="0"/>
                  </a:lnTo>
                  <a:lnTo>
                    <a:pt x="8" y="0"/>
                  </a:lnTo>
                  <a:lnTo>
                    <a:pt x="9" y="1"/>
                  </a:lnTo>
                  <a:lnTo>
                    <a:pt x="10" y="1"/>
                  </a:lnTo>
                  <a:lnTo>
                    <a:pt x="11" y="2"/>
                  </a:lnTo>
                  <a:lnTo>
                    <a:pt x="12" y="3"/>
                  </a:lnTo>
                  <a:lnTo>
                    <a:pt x="13" y="4"/>
                  </a:lnTo>
                  <a:lnTo>
                    <a:pt x="13" y="6"/>
                  </a:lnTo>
                  <a:lnTo>
                    <a:pt x="13" y="7"/>
                  </a:lnTo>
                  <a:close/>
                </a:path>
              </a:pathLst>
            </a:custGeom>
            <a:solidFill>
              <a:srgbClr val="000000"/>
            </a:solidFill>
            <a:ln w="9525">
              <a:noFill/>
              <a:round/>
              <a:headEnd/>
              <a:tailEnd/>
            </a:ln>
          </p:spPr>
          <p:txBody>
            <a:bodyPr/>
            <a:lstStyle/>
            <a:p>
              <a:endParaRPr lang="es-ES"/>
            </a:p>
          </p:txBody>
        </p:sp>
        <p:sp>
          <p:nvSpPr>
            <p:cNvPr id="72136" name="Freeform 2504"/>
            <p:cNvSpPr>
              <a:spLocks/>
            </p:cNvSpPr>
            <p:nvPr/>
          </p:nvSpPr>
          <p:spPr bwMode="auto">
            <a:xfrm>
              <a:off x="211" y="224"/>
              <a:ext cx="9" cy="8"/>
            </a:xfrm>
            <a:custGeom>
              <a:avLst/>
              <a:gdLst/>
              <a:ahLst/>
              <a:cxnLst>
                <a:cxn ang="0">
                  <a:pos x="9" y="4"/>
                </a:cxn>
                <a:cxn ang="0">
                  <a:pos x="9" y="5"/>
                </a:cxn>
                <a:cxn ang="0">
                  <a:pos x="8" y="6"/>
                </a:cxn>
                <a:cxn ang="0">
                  <a:pos x="8" y="6"/>
                </a:cxn>
                <a:cxn ang="0">
                  <a:pos x="7" y="7"/>
                </a:cxn>
                <a:cxn ang="0">
                  <a:pos x="7" y="8"/>
                </a:cxn>
                <a:cxn ang="0">
                  <a:pos x="6" y="8"/>
                </a:cxn>
                <a:cxn ang="0">
                  <a:pos x="5" y="8"/>
                </a:cxn>
                <a:cxn ang="0">
                  <a:pos x="4" y="8"/>
                </a:cxn>
                <a:cxn ang="0">
                  <a:pos x="4" y="8"/>
                </a:cxn>
                <a:cxn ang="0">
                  <a:pos x="3" y="8"/>
                </a:cxn>
                <a:cxn ang="0">
                  <a:pos x="2" y="8"/>
                </a:cxn>
                <a:cxn ang="0">
                  <a:pos x="1" y="7"/>
                </a:cxn>
                <a:cxn ang="0">
                  <a:pos x="1" y="6"/>
                </a:cxn>
                <a:cxn ang="0">
                  <a:pos x="0" y="6"/>
                </a:cxn>
                <a:cxn ang="0">
                  <a:pos x="0" y="5"/>
                </a:cxn>
                <a:cxn ang="0">
                  <a:pos x="0" y="4"/>
                </a:cxn>
                <a:cxn ang="0">
                  <a:pos x="0" y="3"/>
                </a:cxn>
                <a:cxn ang="0">
                  <a:pos x="0" y="2"/>
                </a:cxn>
                <a:cxn ang="0">
                  <a:pos x="1" y="2"/>
                </a:cxn>
                <a:cxn ang="0">
                  <a:pos x="1" y="1"/>
                </a:cxn>
                <a:cxn ang="0">
                  <a:pos x="2" y="1"/>
                </a:cxn>
                <a:cxn ang="0">
                  <a:pos x="3" y="0"/>
                </a:cxn>
                <a:cxn ang="0">
                  <a:pos x="4" y="0"/>
                </a:cxn>
                <a:cxn ang="0">
                  <a:pos x="4" y="0"/>
                </a:cxn>
                <a:cxn ang="0">
                  <a:pos x="5" y="0"/>
                </a:cxn>
                <a:cxn ang="0">
                  <a:pos x="6" y="0"/>
                </a:cxn>
                <a:cxn ang="0">
                  <a:pos x="7" y="1"/>
                </a:cxn>
                <a:cxn ang="0">
                  <a:pos x="7" y="1"/>
                </a:cxn>
                <a:cxn ang="0">
                  <a:pos x="8" y="2"/>
                </a:cxn>
                <a:cxn ang="0">
                  <a:pos x="8" y="2"/>
                </a:cxn>
                <a:cxn ang="0">
                  <a:pos x="9" y="3"/>
                </a:cxn>
                <a:cxn ang="0">
                  <a:pos x="9" y="4"/>
                </a:cxn>
              </a:cxnLst>
              <a:rect l="0" t="0" r="r" b="b"/>
              <a:pathLst>
                <a:path w="9" h="8">
                  <a:moveTo>
                    <a:pt x="9" y="4"/>
                  </a:moveTo>
                  <a:lnTo>
                    <a:pt x="9" y="5"/>
                  </a:lnTo>
                  <a:lnTo>
                    <a:pt x="8" y="6"/>
                  </a:lnTo>
                  <a:lnTo>
                    <a:pt x="8" y="6"/>
                  </a:lnTo>
                  <a:lnTo>
                    <a:pt x="7" y="7"/>
                  </a:lnTo>
                  <a:lnTo>
                    <a:pt x="7" y="8"/>
                  </a:lnTo>
                  <a:lnTo>
                    <a:pt x="6" y="8"/>
                  </a:lnTo>
                  <a:lnTo>
                    <a:pt x="5" y="8"/>
                  </a:lnTo>
                  <a:lnTo>
                    <a:pt x="4" y="8"/>
                  </a:lnTo>
                  <a:lnTo>
                    <a:pt x="4" y="8"/>
                  </a:lnTo>
                  <a:lnTo>
                    <a:pt x="3" y="8"/>
                  </a:lnTo>
                  <a:lnTo>
                    <a:pt x="2" y="8"/>
                  </a:lnTo>
                  <a:lnTo>
                    <a:pt x="1" y="7"/>
                  </a:lnTo>
                  <a:lnTo>
                    <a:pt x="1" y="6"/>
                  </a:lnTo>
                  <a:lnTo>
                    <a:pt x="0" y="6"/>
                  </a:lnTo>
                  <a:lnTo>
                    <a:pt x="0" y="5"/>
                  </a:lnTo>
                  <a:lnTo>
                    <a:pt x="0" y="4"/>
                  </a:lnTo>
                  <a:lnTo>
                    <a:pt x="0" y="3"/>
                  </a:lnTo>
                  <a:lnTo>
                    <a:pt x="0" y="2"/>
                  </a:lnTo>
                  <a:lnTo>
                    <a:pt x="1" y="2"/>
                  </a:lnTo>
                  <a:lnTo>
                    <a:pt x="1" y="1"/>
                  </a:lnTo>
                  <a:lnTo>
                    <a:pt x="2" y="1"/>
                  </a:lnTo>
                  <a:lnTo>
                    <a:pt x="3" y="0"/>
                  </a:lnTo>
                  <a:lnTo>
                    <a:pt x="4" y="0"/>
                  </a:lnTo>
                  <a:lnTo>
                    <a:pt x="4" y="0"/>
                  </a:lnTo>
                  <a:lnTo>
                    <a:pt x="5" y="0"/>
                  </a:lnTo>
                  <a:lnTo>
                    <a:pt x="6" y="0"/>
                  </a:lnTo>
                  <a:lnTo>
                    <a:pt x="7" y="1"/>
                  </a:lnTo>
                  <a:lnTo>
                    <a:pt x="7" y="1"/>
                  </a:lnTo>
                  <a:lnTo>
                    <a:pt x="8" y="2"/>
                  </a:lnTo>
                  <a:lnTo>
                    <a:pt x="8" y="2"/>
                  </a:lnTo>
                  <a:lnTo>
                    <a:pt x="9" y="3"/>
                  </a:lnTo>
                  <a:lnTo>
                    <a:pt x="9" y="4"/>
                  </a:lnTo>
                  <a:close/>
                </a:path>
              </a:pathLst>
            </a:custGeom>
            <a:solidFill>
              <a:srgbClr val="FF0000"/>
            </a:solidFill>
            <a:ln w="9525">
              <a:noFill/>
              <a:round/>
              <a:headEnd/>
              <a:tailEnd/>
            </a:ln>
          </p:spPr>
          <p:txBody>
            <a:bodyPr/>
            <a:lstStyle/>
            <a:p>
              <a:endParaRPr lang="es-ES"/>
            </a:p>
          </p:txBody>
        </p:sp>
        <p:sp>
          <p:nvSpPr>
            <p:cNvPr id="72137" name="Freeform 2505"/>
            <p:cNvSpPr>
              <a:spLocks/>
            </p:cNvSpPr>
            <p:nvPr/>
          </p:nvSpPr>
          <p:spPr bwMode="auto">
            <a:xfrm>
              <a:off x="245" y="223"/>
              <a:ext cx="24" cy="11"/>
            </a:xfrm>
            <a:custGeom>
              <a:avLst/>
              <a:gdLst/>
              <a:ahLst/>
              <a:cxnLst>
                <a:cxn ang="0">
                  <a:pos x="0" y="0"/>
                </a:cxn>
                <a:cxn ang="0">
                  <a:pos x="0" y="10"/>
                </a:cxn>
                <a:cxn ang="0">
                  <a:pos x="24" y="11"/>
                </a:cxn>
                <a:cxn ang="0">
                  <a:pos x="24" y="0"/>
                </a:cxn>
                <a:cxn ang="0">
                  <a:pos x="0" y="0"/>
                </a:cxn>
              </a:cxnLst>
              <a:rect l="0" t="0" r="r" b="b"/>
              <a:pathLst>
                <a:path w="24" h="11">
                  <a:moveTo>
                    <a:pt x="0" y="0"/>
                  </a:moveTo>
                  <a:lnTo>
                    <a:pt x="0" y="10"/>
                  </a:lnTo>
                  <a:lnTo>
                    <a:pt x="24" y="11"/>
                  </a:lnTo>
                  <a:lnTo>
                    <a:pt x="24" y="0"/>
                  </a:lnTo>
                  <a:lnTo>
                    <a:pt x="0" y="0"/>
                  </a:lnTo>
                  <a:close/>
                </a:path>
              </a:pathLst>
            </a:custGeom>
            <a:solidFill>
              <a:srgbClr val="000000"/>
            </a:solidFill>
            <a:ln w="9525">
              <a:noFill/>
              <a:round/>
              <a:headEnd/>
              <a:tailEnd/>
            </a:ln>
          </p:spPr>
          <p:txBody>
            <a:bodyPr/>
            <a:lstStyle/>
            <a:p>
              <a:endParaRPr lang="es-ES"/>
            </a:p>
          </p:txBody>
        </p:sp>
        <p:sp>
          <p:nvSpPr>
            <p:cNvPr id="72138" name="Freeform 2506"/>
            <p:cNvSpPr>
              <a:spLocks/>
            </p:cNvSpPr>
            <p:nvPr/>
          </p:nvSpPr>
          <p:spPr bwMode="auto">
            <a:xfrm>
              <a:off x="230" y="163"/>
              <a:ext cx="37" cy="45"/>
            </a:xfrm>
            <a:custGeom>
              <a:avLst/>
              <a:gdLst/>
              <a:ahLst/>
              <a:cxnLst>
                <a:cxn ang="0">
                  <a:pos x="0" y="1"/>
                </a:cxn>
                <a:cxn ang="0">
                  <a:pos x="0" y="45"/>
                </a:cxn>
                <a:cxn ang="0">
                  <a:pos x="37" y="45"/>
                </a:cxn>
                <a:cxn ang="0">
                  <a:pos x="37" y="0"/>
                </a:cxn>
                <a:cxn ang="0">
                  <a:pos x="0" y="1"/>
                </a:cxn>
              </a:cxnLst>
              <a:rect l="0" t="0" r="r" b="b"/>
              <a:pathLst>
                <a:path w="37" h="45">
                  <a:moveTo>
                    <a:pt x="0" y="1"/>
                  </a:moveTo>
                  <a:lnTo>
                    <a:pt x="0" y="45"/>
                  </a:lnTo>
                  <a:lnTo>
                    <a:pt x="37" y="45"/>
                  </a:lnTo>
                  <a:lnTo>
                    <a:pt x="37" y="0"/>
                  </a:lnTo>
                  <a:lnTo>
                    <a:pt x="0" y="1"/>
                  </a:lnTo>
                  <a:close/>
                </a:path>
              </a:pathLst>
            </a:custGeom>
            <a:solidFill>
              <a:srgbClr val="000000"/>
            </a:solidFill>
            <a:ln w="9525">
              <a:noFill/>
              <a:round/>
              <a:headEnd/>
              <a:tailEnd/>
            </a:ln>
          </p:spPr>
          <p:txBody>
            <a:bodyPr/>
            <a:lstStyle/>
            <a:p>
              <a:endParaRPr lang="es-ES"/>
            </a:p>
          </p:txBody>
        </p:sp>
        <p:sp>
          <p:nvSpPr>
            <p:cNvPr id="72139" name="Freeform 2507"/>
            <p:cNvSpPr>
              <a:spLocks/>
            </p:cNvSpPr>
            <p:nvPr/>
          </p:nvSpPr>
          <p:spPr bwMode="auto">
            <a:xfrm>
              <a:off x="233" y="167"/>
              <a:ext cx="34" cy="38"/>
            </a:xfrm>
            <a:custGeom>
              <a:avLst/>
              <a:gdLst/>
              <a:ahLst/>
              <a:cxnLst>
                <a:cxn ang="0">
                  <a:pos x="0" y="0"/>
                </a:cxn>
                <a:cxn ang="0">
                  <a:pos x="0" y="38"/>
                </a:cxn>
                <a:cxn ang="0">
                  <a:pos x="33" y="38"/>
                </a:cxn>
                <a:cxn ang="0">
                  <a:pos x="34" y="0"/>
                </a:cxn>
                <a:cxn ang="0">
                  <a:pos x="0" y="0"/>
                </a:cxn>
              </a:cxnLst>
              <a:rect l="0" t="0" r="r" b="b"/>
              <a:pathLst>
                <a:path w="34" h="38">
                  <a:moveTo>
                    <a:pt x="0" y="0"/>
                  </a:moveTo>
                  <a:lnTo>
                    <a:pt x="0" y="38"/>
                  </a:lnTo>
                  <a:lnTo>
                    <a:pt x="33" y="38"/>
                  </a:lnTo>
                  <a:lnTo>
                    <a:pt x="34" y="0"/>
                  </a:lnTo>
                  <a:lnTo>
                    <a:pt x="0" y="0"/>
                  </a:lnTo>
                  <a:close/>
                </a:path>
              </a:pathLst>
            </a:custGeom>
            <a:solidFill>
              <a:srgbClr val="B7876B"/>
            </a:solidFill>
            <a:ln w="9525">
              <a:noFill/>
              <a:round/>
              <a:headEnd/>
              <a:tailEnd/>
            </a:ln>
          </p:spPr>
          <p:txBody>
            <a:bodyPr/>
            <a:lstStyle/>
            <a:p>
              <a:endParaRPr lang="es-ES"/>
            </a:p>
          </p:txBody>
        </p:sp>
        <p:sp>
          <p:nvSpPr>
            <p:cNvPr id="72140" name="Freeform 2508"/>
            <p:cNvSpPr>
              <a:spLocks/>
            </p:cNvSpPr>
            <p:nvPr/>
          </p:nvSpPr>
          <p:spPr bwMode="auto">
            <a:xfrm>
              <a:off x="250" y="130"/>
              <a:ext cx="16" cy="34"/>
            </a:xfrm>
            <a:custGeom>
              <a:avLst/>
              <a:gdLst/>
              <a:ahLst/>
              <a:cxnLst>
                <a:cxn ang="0">
                  <a:pos x="0" y="0"/>
                </a:cxn>
                <a:cxn ang="0">
                  <a:pos x="1" y="34"/>
                </a:cxn>
                <a:cxn ang="0">
                  <a:pos x="16" y="34"/>
                </a:cxn>
                <a:cxn ang="0">
                  <a:pos x="16" y="1"/>
                </a:cxn>
                <a:cxn ang="0">
                  <a:pos x="0" y="0"/>
                </a:cxn>
              </a:cxnLst>
              <a:rect l="0" t="0" r="r" b="b"/>
              <a:pathLst>
                <a:path w="16" h="34">
                  <a:moveTo>
                    <a:pt x="0" y="0"/>
                  </a:moveTo>
                  <a:lnTo>
                    <a:pt x="1" y="34"/>
                  </a:lnTo>
                  <a:lnTo>
                    <a:pt x="16" y="34"/>
                  </a:lnTo>
                  <a:lnTo>
                    <a:pt x="16" y="1"/>
                  </a:lnTo>
                  <a:lnTo>
                    <a:pt x="0" y="0"/>
                  </a:lnTo>
                  <a:close/>
                </a:path>
              </a:pathLst>
            </a:custGeom>
            <a:solidFill>
              <a:srgbClr val="000000"/>
            </a:solidFill>
            <a:ln w="9525">
              <a:noFill/>
              <a:round/>
              <a:headEnd/>
              <a:tailEnd/>
            </a:ln>
          </p:spPr>
          <p:txBody>
            <a:bodyPr/>
            <a:lstStyle/>
            <a:p>
              <a:endParaRPr lang="es-ES"/>
            </a:p>
          </p:txBody>
        </p:sp>
        <p:sp>
          <p:nvSpPr>
            <p:cNvPr id="72141" name="Freeform 2509"/>
            <p:cNvSpPr>
              <a:spLocks/>
            </p:cNvSpPr>
            <p:nvPr/>
          </p:nvSpPr>
          <p:spPr bwMode="auto">
            <a:xfrm>
              <a:off x="253" y="133"/>
              <a:ext cx="12" cy="29"/>
            </a:xfrm>
            <a:custGeom>
              <a:avLst/>
              <a:gdLst/>
              <a:ahLst/>
              <a:cxnLst>
                <a:cxn ang="0">
                  <a:pos x="0" y="0"/>
                </a:cxn>
                <a:cxn ang="0">
                  <a:pos x="1" y="29"/>
                </a:cxn>
                <a:cxn ang="0">
                  <a:pos x="12" y="29"/>
                </a:cxn>
                <a:cxn ang="0">
                  <a:pos x="12" y="1"/>
                </a:cxn>
                <a:cxn ang="0">
                  <a:pos x="0" y="0"/>
                </a:cxn>
              </a:cxnLst>
              <a:rect l="0" t="0" r="r" b="b"/>
              <a:pathLst>
                <a:path w="12" h="29">
                  <a:moveTo>
                    <a:pt x="0" y="0"/>
                  </a:moveTo>
                  <a:lnTo>
                    <a:pt x="1" y="29"/>
                  </a:lnTo>
                  <a:lnTo>
                    <a:pt x="12" y="29"/>
                  </a:lnTo>
                  <a:lnTo>
                    <a:pt x="12" y="1"/>
                  </a:lnTo>
                  <a:lnTo>
                    <a:pt x="0" y="0"/>
                  </a:lnTo>
                  <a:close/>
                </a:path>
              </a:pathLst>
            </a:custGeom>
            <a:solidFill>
              <a:srgbClr val="D3B58C"/>
            </a:solidFill>
            <a:ln w="9525">
              <a:noFill/>
              <a:round/>
              <a:headEnd/>
              <a:tailEnd/>
            </a:ln>
          </p:spPr>
          <p:txBody>
            <a:bodyPr/>
            <a:lstStyle/>
            <a:p>
              <a:endParaRPr lang="es-ES"/>
            </a:p>
          </p:txBody>
        </p:sp>
        <p:sp>
          <p:nvSpPr>
            <p:cNvPr id="72142" name="Freeform 2510"/>
            <p:cNvSpPr>
              <a:spLocks/>
            </p:cNvSpPr>
            <p:nvPr/>
          </p:nvSpPr>
          <p:spPr bwMode="auto">
            <a:xfrm>
              <a:off x="132" y="118"/>
              <a:ext cx="59" cy="2"/>
            </a:xfrm>
            <a:custGeom>
              <a:avLst/>
              <a:gdLst/>
              <a:ahLst/>
              <a:cxnLst>
                <a:cxn ang="0">
                  <a:pos x="0" y="1"/>
                </a:cxn>
                <a:cxn ang="0">
                  <a:pos x="58" y="0"/>
                </a:cxn>
                <a:cxn ang="0">
                  <a:pos x="59" y="1"/>
                </a:cxn>
                <a:cxn ang="0">
                  <a:pos x="2" y="2"/>
                </a:cxn>
                <a:cxn ang="0">
                  <a:pos x="0" y="1"/>
                </a:cxn>
              </a:cxnLst>
              <a:rect l="0" t="0" r="r" b="b"/>
              <a:pathLst>
                <a:path w="59" h="2">
                  <a:moveTo>
                    <a:pt x="0" y="1"/>
                  </a:moveTo>
                  <a:lnTo>
                    <a:pt x="58" y="0"/>
                  </a:lnTo>
                  <a:lnTo>
                    <a:pt x="59" y="1"/>
                  </a:lnTo>
                  <a:lnTo>
                    <a:pt x="2" y="2"/>
                  </a:lnTo>
                  <a:lnTo>
                    <a:pt x="0" y="1"/>
                  </a:lnTo>
                  <a:close/>
                </a:path>
              </a:pathLst>
            </a:custGeom>
            <a:solidFill>
              <a:srgbClr val="000000"/>
            </a:solidFill>
            <a:ln w="9525">
              <a:noFill/>
              <a:round/>
              <a:headEnd/>
              <a:tailEnd/>
            </a:ln>
          </p:spPr>
          <p:txBody>
            <a:bodyPr/>
            <a:lstStyle/>
            <a:p>
              <a:endParaRPr lang="es-ES"/>
            </a:p>
          </p:txBody>
        </p:sp>
        <p:sp>
          <p:nvSpPr>
            <p:cNvPr id="72143" name="Freeform 2511"/>
            <p:cNvSpPr>
              <a:spLocks/>
            </p:cNvSpPr>
            <p:nvPr/>
          </p:nvSpPr>
          <p:spPr bwMode="auto">
            <a:xfrm>
              <a:off x="212" y="240"/>
              <a:ext cx="59" cy="6"/>
            </a:xfrm>
            <a:custGeom>
              <a:avLst/>
              <a:gdLst/>
              <a:ahLst/>
              <a:cxnLst>
                <a:cxn ang="0">
                  <a:pos x="0" y="0"/>
                </a:cxn>
                <a:cxn ang="0">
                  <a:pos x="0" y="6"/>
                </a:cxn>
                <a:cxn ang="0">
                  <a:pos x="59" y="6"/>
                </a:cxn>
                <a:cxn ang="0">
                  <a:pos x="57" y="0"/>
                </a:cxn>
                <a:cxn ang="0">
                  <a:pos x="0" y="0"/>
                </a:cxn>
              </a:cxnLst>
              <a:rect l="0" t="0" r="r" b="b"/>
              <a:pathLst>
                <a:path w="59" h="6">
                  <a:moveTo>
                    <a:pt x="0" y="0"/>
                  </a:moveTo>
                  <a:lnTo>
                    <a:pt x="0" y="6"/>
                  </a:lnTo>
                  <a:lnTo>
                    <a:pt x="59" y="6"/>
                  </a:lnTo>
                  <a:lnTo>
                    <a:pt x="57" y="0"/>
                  </a:lnTo>
                  <a:lnTo>
                    <a:pt x="0" y="0"/>
                  </a:lnTo>
                  <a:close/>
                </a:path>
              </a:pathLst>
            </a:custGeom>
            <a:solidFill>
              <a:srgbClr val="000000"/>
            </a:solidFill>
            <a:ln w="9525">
              <a:noFill/>
              <a:round/>
              <a:headEnd/>
              <a:tailEnd/>
            </a:ln>
          </p:spPr>
          <p:txBody>
            <a:bodyPr/>
            <a:lstStyle/>
            <a:p>
              <a:endParaRPr lang="es-ES"/>
            </a:p>
          </p:txBody>
        </p:sp>
        <p:sp>
          <p:nvSpPr>
            <p:cNvPr id="72144" name="Freeform 2512"/>
            <p:cNvSpPr>
              <a:spLocks/>
            </p:cNvSpPr>
            <p:nvPr/>
          </p:nvSpPr>
          <p:spPr bwMode="auto">
            <a:xfrm>
              <a:off x="144" y="95"/>
              <a:ext cx="1" cy="1"/>
            </a:xfrm>
            <a:custGeom>
              <a:avLst/>
              <a:gdLst/>
              <a:ahLst/>
              <a:cxnLst>
                <a:cxn ang="0">
                  <a:pos x="0" y="0"/>
                </a:cxn>
                <a:cxn ang="0">
                  <a:pos x="0" y="1"/>
                </a:cxn>
                <a:cxn ang="0">
                  <a:pos x="1" y="0"/>
                </a:cxn>
                <a:cxn ang="0">
                  <a:pos x="0" y="0"/>
                </a:cxn>
              </a:cxnLst>
              <a:rect l="0" t="0" r="r" b="b"/>
              <a:pathLst>
                <a:path w="1" h="1">
                  <a:moveTo>
                    <a:pt x="0" y="0"/>
                  </a:moveTo>
                  <a:lnTo>
                    <a:pt x="0" y="1"/>
                  </a:lnTo>
                  <a:lnTo>
                    <a:pt x="1" y="0"/>
                  </a:lnTo>
                  <a:lnTo>
                    <a:pt x="0" y="0"/>
                  </a:lnTo>
                  <a:close/>
                </a:path>
              </a:pathLst>
            </a:custGeom>
            <a:solidFill>
              <a:srgbClr val="000000"/>
            </a:solidFill>
            <a:ln w="9525">
              <a:noFill/>
              <a:round/>
              <a:headEnd/>
              <a:tailEnd/>
            </a:ln>
          </p:spPr>
          <p:txBody>
            <a:bodyPr/>
            <a:lstStyle/>
            <a:p>
              <a:endParaRPr lang="es-ES"/>
            </a:p>
          </p:txBody>
        </p:sp>
        <p:sp>
          <p:nvSpPr>
            <p:cNvPr id="72145" name="Freeform 2513"/>
            <p:cNvSpPr>
              <a:spLocks/>
            </p:cNvSpPr>
            <p:nvPr/>
          </p:nvSpPr>
          <p:spPr bwMode="auto">
            <a:xfrm>
              <a:off x="142" y="98"/>
              <a:ext cx="5" cy="3"/>
            </a:xfrm>
            <a:custGeom>
              <a:avLst/>
              <a:gdLst/>
              <a:ahLst/>
              <a:cxnLst>
                <a:cxn ang="0">
                  <a:pos x="2" y="3"/>
                </a:cxn>
                <a:cxn ang="0">
                  <a:pos x="3" y="3"/>
                </a:cxn>
                <a:cxn ang="0">
                  <a:pos x="4" y="3"/>
                </a:cxn>
                <a:cxn ang="0">
                  <a:pos x="5" y="2"/>
                </a:cxn>
                <a:cxn ang="0">
                  <a:pos x="5" y="2"/>
                </a:cxn>
                <a:cxn ang="0">
                  <a:pos x="5" y="1"/>
                </a:cxn>
                <a:cxn ang="0">
                  <a:pos x="4" y="0"/>
                </a:cxn>
                <a:cxn ang="0">
                  <a:pos x="3" y="0"/>
                </a:cxn>
                <a:cxn ang="0">
                  <a:pos x="2" y="0"/>
                </a:cxn>
                <a:cxn ang="0">
                  <a:pos x="2" y="0"/>
                </a:cxn>
                <a:cxn ang="0">
                  <a:pos x="1" y="0"/>
                </a:cxn>
                <a:cxn ang="0">
                  <a:pos x="0" y="1"/>
                </a:cxn>
                <a:cxn ang="0">
                  <a:pos x="0" y="2"/>
                </a:cxn>
                <a:cxn ang="0">
                  <a:pos x="0" y="2"/>
                </a:cxn>
                <a:cxn ang="0">
                  <a:pos x="1" y="3"/>
                </a:cxn>
                <a:cxn ang="0">
                  <a:pos x="2" y="3"/>
                </a:cxn>
                <a:cxn ang="0">
                  <a:pos x="2" y="3"/>
                </a:cxn>
              </a:cxnLst>
              <a:rect l="0" t="0" r="r" b="b"/>
              <a:pathLst>
                <a:path w="5" h="3">
                  <a:moveTo>
                    <a:pt x="2" y="3"/>
                  </a:moveTo>
                  <a:lnTo>
                    <a:pt x="3" y="3"/>
                  </a:lnTo>
                  <a:lnTo>
                    <a:pt x="4" y="3"/>
                  </a:lnTo>
                  <a:lnTo>
                    <a:pt x="5" y="2"/>
                  </a:lnTo>
                  <a:lnTo>
                    <a:pt x="5" y="2"/>
                  </a:lnTo>
                  <a:lnTo>
                    <a:pt x="5" y="1"/>
                  </a:lnTo>
                  <a:lnTo>
                    <a:pt x="4" y="0"/>
                  </a:lnTo>
                  <a:lnTo>
                    <a:pt x="3" y="0"/>
                  </a:lnTo>
                  <a:lnTo>
                    <a:pt x="2" y="0"/>
                  </a:lnTo>
                  <a:lnTo>
                    <a:pt x="2" y="0"/>
                  </a:lnTo>
                  <a:lnTo>
                    <a:pt x="1" y="0"/>
                  </a:lnTo>
                  <a:lnTo>
                    <a:pt x="0" y="1"/>
                  </a:lnTo>
                  <a:lnTo>
                    <a:pt x="0" y="2"/>
                  </a:lnTo>
                  <a:lnTo>
                    <a:pt x="0" y="2"/>
                  </a:lnTo>
                  <a:lnTo>
                    <a:pt x="1" y="3"/>
                  </a:lnTo>
                  <a:lnTo>
                    <a:pt x="2" y="3"/>
                  </a:lnTo>
                  <a:lnTo>
                    <a:pt x="2" y="3"/>
                  </a:lnTo>
                  <a:close/>
                </a:path>
              </a:pathLst>
            </a:custGeom>
            <a:solidFill>
              <a:srgbClr val="FFAD9E"/>
            </a:solidFill>
            <a:ln w="9525">
              <a:noFill/>
              <a:round/>
              <a:headEnd/>
              <a:tailEnd/>
            </a:ln>
          </p:spPr>
          <p:txBody>
            <a:bodyPr/>
            <a:lstStyle/>
            <a:p>
              <a:endParaRPr lang="es-ES"/>
            </a:p>
          </p:txBody>
        </p:sp>
      </p:grpSp>
      <p:grpSp>
        <p:nvGrpSpPr>
          <p:cNvPr id="72146" name="Group 2514"/>
          <p:cNvGrpSpPr>
            <a:grpSpLocks/>
          </p:cNvGrpSpPr>
          <p:nvPr/>
        </p:nvGrpSpPr>
        <p:grpSpPr bwMode="auto">
          <a:xfrm>
            <a:off x="2224088" y="2806700"/>
            <a:ext cx="944562" cy="684213"/>
            <a:chOff x="478" y="161"/>
            <a:chExt cx="80" cy="60"/>
          </a:xfrm>
        </p:grpSpPr>
        <p:sp>
          <p:nvSpPr>
            <p:cNvPr id="72147" name="AutoShape 2515"/>
            <p:cNvSpPr>
              <a:spLocks noChangeArrowheads="1"/>
            </p:cNvSpPr>
            <p:nvPr/>
          </p:nvSpPr>
          <p:spPr bwMode="auto">
            <a:xfrm>
              <a:off x="478" y="205"/>
              <a:ext cx="79" cy="16"/>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2148" name="AutoShape 2516"/>
            <p:cNvSpPr>
              <a:spLocks noChangeArrowheads="1"/>
            </p:cNvSpPr>
            <p:nvPr/>
          </p:nvSpPr>
          <p:spPr bwMode="auto">
            <a:xfrm>
              <a:off x="478"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149" name="AutoShape 2517"/>
            <p:cNvSpPr>
              <a:spLocks noChangeArrowheads="1"/>
            </p:cNvSpPr>
            <p:nvPr/>
          </p:nvSpPr>
          <p:spPr bwMode="auto">
            <a:xfrm>
              <a:off x="502"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150" name="AutoShape 2518"/>
            <p:cNvSpPr>
              <a:spLocks noChangeArrowheads="1"/>
            </p:cNvSpPr>
            <p:nvPr/>
          </p:nvSpPr>
          <p:spPr bwMode="auto">
            <a:xfrm>
              <a:off x="529" y="202"/>
              <a:ext cx="29"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151" name="AutoShape 2519"/>
            <p:cNvSpPr>
              <a:spLocks noChangeArrowheads="1"/>
            </p:cNvSpPr>
            <p:nvPr/>
          </p:nvSpPr>
          <p:spPr bwMode="auto">
            <a:xfrm>
              <a:off x="478" y="202"/>
              <a:ext cx="79" cy="1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2152" name="Group 2520"/>
            <p:cNvGrpSpPr>
              <a:grpSpLocks/>
            </p:cNvGrpSpPr>
            <p:nvPr/>
          </p:nvGrpSpPr>
          <p:grpSpPr bwMode="auto">
            <a:xfrm>
              <a:off x="496" y="183"/>
              <a:ext cx="13" cy="24"/>
              <a:chOff x="4041" y="9697"/>
              <a:chExt cx="900" cy="2880"/>
            </a:xfrm>
          </p:grpSpPr>
          <p:sp>
            <p:nvSpPr>
              <p:cNvPr id="72153" name="AutoShape 252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54" name="AutoShape 252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55" name="AutoShape 252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156" name="Group 2524"/>
            <p:cNvGrpSpPr>
              <a:grpSpLocks/>
            </p:cNvGrpSpPr>
            <p:nvPr/>
          </p:nvGrpSpPr>
          <p:grpSpPr bwMode="auto">
            <a:xfrm>
              <a:off x="506" y="161"/>
              <a:ext cx="13" cy="46"/>
              <a:chOff x="3281" y="11644"/>
              <a:chExt cx="531" cy="2480"/>
            </a:xfrm>
          </p:grpSpPr>
          <p:grpSp>
            <p:nvGrpSpPr>
              <p:cNvPr id="72157" name="Group 2525"/>
              <p:cNvGrpSpPr>
                <a:grpSpLocks/>
              </p:cNvGrpSpPr>
              <p:nvPr/>
            </p:nvGrpSpPr>
            <p:grpSpPr bwMode="auto">
              <a:xfrm>
                <a:off x="3281" y="12844"/>
                <a:ext cx="531" cy="1280"/>
                <a:chOff x="4041" y="9697"/>
                <a:chExt cx="900" cy="2880"/>
              </a:xfrm>
            </p:grpSpPr>
            <p:sp>
              <p:nvSpPr>
                <p:cNvPr id="72158" name="AutoShape 252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59" name="AutoShape 252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60" name="AutoShape 252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161" name="Group 2529"/>
              <p:cNvGrpSpPr>
                <a:grpSpLocks/>
              </p:cNvGrpSpPr>
              <p:nvPr/>
            </p:nvGrpSpPr>
            <p:grpSpPr bwMode="auto">
              <a:xfrm>
                <a:off x="3281" y="11644"/>
                <a:ext cx="531" cy="1280"/>
                <a:chOff x="4041" y="9697"/>
                <a:chExt cx="900" cy="2880"/>
              </a:xfrm>
            </p:grpSpPr>
            <p:sp>
              <p:nvSpPr>
                <p:cNvPr id="72162" name="AutoShape 253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63" name="AutoShape 253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64" name="AutoShape 253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165" name="Group 2533"/>
            <p:cNvGrpSpPr>
              <a:grpSpLocks/>
            </p:cNvGrpSpPr>
            <p:nvPr/>
          </p:nvGrpSpPr>
          <p:grpSpPr bwMode="auto">
            <a:xfrm>
              <a:off x="516" y="161"/>
              <a:ext cx="13" cy="46"/>
              <a:chOff x="3281" y="11644"/>
              <a:chExt cx="531" cy="2480"/>
            </a:xfrm>
          </p:grpSpPr>
          <p:grpSp>
            <p:nvGrpSpPr>
              <p:cNvPr id="72166" name="Group 2534"/>
              <p:cNvGrpSpPr>
                <a:grpSpLocks/>
              </p:cNvGrpSpPr>
              <p:nvPr/>
            </p:nvGrpSpPr>
            <p:grpSpPr bwMode="auto">
              <a:xfrm>
                <a:off x="3281" y="12844"/>
                <a:ext cx="531" cy="1280"/>
                <a:chOff x="4041" y="9697"/>
                <a:chExt cx="900" cy="2880"/>
              </a:xfrm>
            </p:grpSpPr>
            <p:sp>
              <p:nvSpPr>
                <p:cNvPr id="72167" name="AutoShape 253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68" name="AutoShape 253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69" name="AutoShape 253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170" name="Group 2538"/>
              <p:cNvGrpSpPr>
                <a:grpSpLocks/>
              </p:cNvGrpSpPr>
              <p:nvPr/>
            </p:nvGrpSpPr>
            <p:grpSpPr bwMode="auto">
              <a:xfrm>
                <a:off x="3281" y="11644"/>
                <a:ext cx="531" cy="1280"/>
                <a:chOff x="4041" y="9697"/>
                <a:chExt cx="900" cy="2880"/>
              </a:xfrm>
            </p:grpSpPr>
            <p:sp>
              <p:nvSpPr>
                <p:cNvPr id="72171" name="AutoShape 253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72" name="AutoShape 254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73" name="AutoShape 254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174" name="Group 2542"/>
            <p:cNvGrpSpPr>
              <a:grpSpLocks/>
            </p:cNvGrpSpPr>
            <p:nvPr/>
          </p:nvGrpSpPr>
          <p:grpSpPr bwMode="auto">
            <a:xfrm>
              <a:off x="536" y="161"/>
              <a:ext cx="13" cy="46"/>
              <a:chOff x="3281" y="11644"/>
              <a:chExt cx="531" cy="2480"/>
            </a:xfrm>
          </p:grpSpPr>
          <p:grpSp>
            <p:nvGrpSpPr>
              <p:cNvPr id="72175" name="Group 2543"/>
              <p:cNvGrpSpPr>
                <a:grpSpLocks/>
              </p:cNvGrpSpPr>
              <p:nvPr/>
            </p:nvGrpSpPr>
            <p:grpSpPr bwMode="auto">
              <a:xfrm>
                <a:off x="3281" y="12844"/>
                <a:ext cx="531" cy="1280"/>
                <a:chOff x="4041" y="9697"/>
                <a:chExt cx="900" cy="2880"/>
              </a:xfrm>
            </p:grpSpPr>
            <p:sp>
              <p:nvSpPr>
                <p:cNvPr id="72176" name="AutoShape 254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77" name="AutoShape 254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78" name="AutoShape 254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179" name="Group 2547"/>
              <p:cNvGrpSpPr>
                <a:grpSpLocks/>
              </p:cNvGrpSpPr>
              <p:nvPr/>
            </p:nvGrpSpPr>
            <p:grpSpPr bwMode="auto">
              <a:xfrm>
                <a:off x="3281" y="11644"/>
                <a:ext cx="531" cy="1280"/>
                <a:chOff x="4041" y="9697"/>
                <a:chExt cx="900" cy="2880"/>
              </a:xfrm>
            </p:grpSpPr>
            <p:sp>
              <p:nvSpPr>
                <p:cNvPr id="72180" name="AutoShape 254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81" name="AutoShape 254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82" name="AutoShape 255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183" name="Group 2551"/>
            <p:cNvGrpSpPr>
              <a:grpSpLocks/>
            </p:cNvGrpSpPr>
            <p:nvPr/>
          </p:nvGrpSpPr>
          <p:grpSpPr bwMode="auto">
            <a:xfrm>
              <a:off x="533" y="163"/>
              <a:ext cx="13" cy="46"/>
              <a:chOff x="3281" y="11644"/>
              <a:chExt cx="531" cy="2480"/>
            </a:xfrm>
          </p:grpSpPr>
          <p:grpSp>
            <p:nvGrpSpPr>
              <p:cNvPr id="72184" name="Group 2552"/>
              <p:cNvGrpSpPr>
                <a:grpSpLocks/>
              </p:cNvGrpSpPr>
              <p:nvPr/>
            </p:nvGrpSpPr>
            <p:grpSpPr bwMode="auto">
              <a:xfrm>
                <a:off x="3281" y="12844"/>
                <a:ext cx="531" cy="1280"/>
                <a:chOff x="4041" y="9697"/>
                <a:chExt cx="900" cy="2880"/>
              </a:xfrm>
            </p:grpSpPr>
            <p:sp>
              <p:nvSpPr>
                <p:cNvPr id="72185" name="AutoShape 255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86" name="AutoShape 255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87" name="AutoShape 255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188" name="Group 2556"/>
              <p:cNvGrpSpPr>
                <a:grpSpLocks/>
              </p:cNvGrpSpPr>
              <p:nvPr/>
            </p:nvGrpSpPr>
            <p:grpSpPr bwMode="auto">
              <a:xfrm>
                <a:off x="3281" y="11644"/>
                <a:ext cx="531" cy="1280"/>
                <a:chOff x="4041" y="9697"/>
                <a:chExt cx="900" cy="2880"/>
              </a:xfrm>
            </p:grpSpPr>
            <p:sp>
              <p:nvSpPr>
                <p:cNvPr id="72189" name="AutoShape 255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90" name="AutoShape 255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91" name="AutoShape 255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192" name="Group 2560"/>
            <p:cNvGrpSpPr>
              <a:grpSpLocks/>
            </p:cNvGrpSpPr>
            <p:nvPr/>
          </p:nvGrpSpPr>
          <p:grpSpPr bwMode="auto">
            <a:xfrm>
              <a:off x="491" y="187"/>
              <a:ext cx="13" cy="24"/>
              <a:chOff x="4041" y="9697"/>
              <a:chExt cx="900" cy="2880"/>
            </a:xfrm>
          </p:grpSpPr>
          <p:sp>
            <p:nvSpPr>
              <p:cNvPr id="72193" name="AutoShape 256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94" name="AutoShape 256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95" name="AutoShape 256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196" name="Group 2564"/>
            <p:cNvGrpSpPr>
              <a:grpSpLocks/>
            </p:cNvGrpSpPr>
            <p:nvPr/>
          </p:nvGrpSpPr>
          <p:grpSpPr bwMode="auto">
            <a:xfrm>
              <a:off x="501" y="187"/>
              <a:ext cx="13" cy="24"/>
              <a:chOff x="4041" y="9697"/>
              <a:chExt cx="900" cy="2880"/>
            </a:xfrm>
          </p:grpSpPr>
          <p:sp>
            <p:nvSpPr>
              <p:cNvPr id="72197" name="AutoShape 256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98" name="AutoShape 256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199" name="AutoShape 256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2200" name="AutoShape 2568"/>
            <p:cNvSpPr>
              <a:spLocks noChangeArrowheads="1"/>
            </p:cNvSpPr>
            <p:nvPr/>
          </p:nvSpPr>
          <p:spPr bwMode="auto">
            <a:xfrm>
              <a:off x="501" y="180"/>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2201" name="Group 2569"/>
            <p:cNvGrpSpPr>
              <a:grpSpLocks/>
            </p:cNvGrpSpPr>
            <p:nvPr/>
          </p:nvGrpSpPr>
          <p:grpSpPr bwMode="auto">
            <a:xfrm>
              <a:off x="512" y="166"/>
              <a:ext cx="12" cy="45"/>
              <a:chOff x="3281" y="11644"/>
              <a:chExt cx="531" cy="2480"/>
            </a:xfrm>
          </p:grpSpPr>
          <p:grpSp>
            <p:nvGrpSpPr>
              <p:cNvPr id="72202" name="Group 2570"/>
              <p:cNvGrpSpPr>
                <a:grpSpLocks/>
              </p:cNvGrpSpPr>
              <p:nvPr/>
            </p:nvGrpSpPr>
            <p:grpSpPr bwMode="auto">
              <a:xfrm>
                <a:off x="3281" y="12844"/>
                <a:ext cx="531" cy="1280"/>
                <a:chOff x="4041" y="9697"/>
                <a:chExt cx="900" cy="2880"/>
              </a:xfrm>
            </p:grpSpPr>
            <p:sp>
              <p:nvSpPr>
                <p:cNvPr id="72203" name="AutoShape 257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04" name="AutoShape 257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05" name="AutoShape 257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206" name="Group 2574"/>
              <p:cNvGrpSpPr>
                <a:grpSpLocks/>
              </p:cNvGrpSpPr>
              <p:nvPr/>
            </p:nvGrpSpPr>
            <p:grpSpPr bwMode="auto">
              <a:xfrm>
                <a:off x="3281" y="11644"/>
                <a:ext cx="531" cy="1280"/>
                <a:chOff x="4041" y="9697"/>
                <a:chExt cx="900" cy="2880"/>
              </a:xfrm>
            </p:grpSpPr>
            <p:sp>
              <p:nvSpPr>
                <p:cNvPr id="72207" name="AutoShape 257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08" name="AutoShape 257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09" name="AutoShape 257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210" name="Group 2578"/>
            <p:cNvGrpSpPr>
              <a:grpSpLocks/>
            </p:cNvGrpSpPr>
            <p:nvPr/>
          </p:nvGrpSpPr>
          <p:grpSpPr bwMode="auto">
            <a:xfrm>
              <a:off x="532" y="166"/>
              <a:ext cx="12" cy="45"/>
              <a:chOff x="3281" y="11644"/>
              <a:chExt cx="531" cy="2480"/>
            </a:xfrm>
          </p:grpSpPr>
          <p:grpSp>
            <p:nvGrpSpPr>
              <p:cNvPr id="72211" name="Group 2579"/>
              <p:cNvGrpSpPr>
                <a:grpSpLocks/>
              </p:cNvGrpSpPr>
              <p:nvPr/>
            </p:nvGrpSpPr>
            <p:grpSpPr bwMode="auto">
              <a:xfrm>
                <a:off x="3281" y="12844"/>
                <a:ext cx="531" cy="1280"/>
                <a:chOff x="4041" y="9697"/>
                <a:chExt cx="900" cy="2880"/>
              </a:xfrm>
            </p:grpSpPr>
            <p:sp>
              <p:nvSpPr>
                <p:cNvPr id="72212" name="AutoShape 258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13" name="AutoShape 258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14" name="AutoShape 258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215" name="Group 2583"/>
              <p:cNvGrpSpPr>
                <a:grpSpLocks/>
              </p:cNvGrpSpPr>
              <p:nvPr/>
            </p:nvGrpSpPr>
            <p:grpSpPr bwMode="auto">
              <a:xfrm>
                <a:off x="3281" y="11644"/>
                <a:ext cx="531" cy="1280"/>
                <a:chOff x="4041" y="9697"/>
                <a:chExt cx="900" cy="2880"/>
              </a:xfrm>
            </p:grpSpPr>
            <p:sp>
              <p:nvSpPr>
                <p:cNvPr id="72216" name="AutoShape 258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17" name="AutoShape 258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18" name="AutoShape 258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219" name="Group 2587"/>
            <p:cNvGrpSpPr>
              <a:grpSpLocks/>
            </p:cNvGrpSpPr>
            <p:nvPr/>
          </p:nvGrpSpPr>
          <p:grpSpPr bwMode="auto">
            <a:xfrm>
              <a:off x="499" y="190"/>
              <a:ext cx="12" cy="23"/>
              <a:chOff x="4041" y="9697"/>
              <a:chExt cx="900" cy="2880"/>
            </a:xfrm>
          </p:grpSpPr>
          <p:sp>
            <p:nvSpPr>
              <p:cNvPr id="72220" name="AutoShape 258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21" name="AutoShape 258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22" name="AutoShape 259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223" name="Group 2591"/>
            <p:cNvGrpSpPr>
              <a:grpSpLocks/>
            </p:cNvGrpSpPr>
            <p:nvPr/>
          </p:nvGrpSpPr>
          <p:grpSpPr bwMode="auto">
            <a:xfrm>
              <a:off x="509" y="168"/>
              <a:ext cx="12" cy="45"/>
              <a:chOff x="3281" y="11644"/>
              <a:chExt cx="531" cy="2480"/>
            </a:xfrm>
          </p:grpSpPr>
          <p:grpSp>
            <p:nvGrpSpPr>
              <p:cNvPr id="72224" name="Group 2592"/>
              <p:cNvGrpSpPr>
                <a:grpSpLocks/>
              </p:cNvGrpSpPr>
              <p:nvPr/>
            </p:nvGrpSpPr>
            <p:grpSpPr bwMode="auto">
              <a:xfrm>
                <a:off x="3281" y="12844"/>
                <a:ext cx="531" cy="1280"/>
                <a:chOff x="4041" y="9697"/>
                <a:chExt cx="900" cy="2880"/>
              </a:xfrm>
            </p:grpSpPr>
            <p:sp>
              <p:nvSpPr>
                <p:cNvPr id="72225" name="AutoShape 259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26" name="AutoShape 259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27" name="AutoShape 259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228" name="Group 2596"/>
              <p:cNvGrpSpPr>
                <a:grpSpLocks/>
              </p:cNvGrpSpPr>
              <p:nvPr/>
            </p:nvGrpSpPr>
            <p:grpSpPr bwMode="auto">
              <a:xfrm>
                <a:off x="3281" y="11644"/>
                <a:ext cx="531" cy="1280"/>
                <a:chOff x="4041" y="9697"/>
                <a:chExt cx="900" cy="2880"/>
              </a:xfrm>
            </p:grpSpPr>
            <p:sp>
              <p:nvSpPr>
                <p:cNvPr id="72229" name="AutoShape 259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30" name="AutoShape 259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31" name="AutoShape 259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232" name="Group 2600"/>
            <p:cNvGrpSpPr>
              <a:grpSpLocks/>
            </p:cNvGrpSpPr>
            <p:nvPr/>
          </p:nvGrpSpPr>
          <p:grpSpPr bwMode="auto">
            <a:xfrm>
              <a:off x="529" y="168"/>
              <a:ext cx="12" cy="45"/>
              <a:chOff x="3281" y="11644"/>
              <a:chExt cx="531" cy="2480"/>
            </a:xfrm>
          </p:grpSpPr>
          <p:grpSp>
            <p:nvGrpSpPr>
              <p:cNvPr id="72233" name="Group 2601"/>
              <p:cNvGrpSpPr>
                <a:grpSpLocks/>
              </p:cNvGrpSpPr>
              <p:nvPr/>
            </p:nvGrpSpPr>
            <p:grpSpPr bwMode="auto">
              <a:xfrm>
                <a:off x="3281" y="12844"/>
                <a:ext cx="531" cy="1280"/>
                <a:chOff x="4041" y="9697"/>
                <a:chExt cx="900" cy="2880"/>
              </a:xfrm>
            </p:grpSpPr>
            <p:sp>
              <p:nvSpPr>
                <p:cNvPr id="72234" name="AutoShape 260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35" name="AutoShape 260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36" name="AutoShape 260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237" name="Group 2605"/>
              <p:cNvGrpSpPr>
                <a:grpSpLocks/>
              </p:cNvGrpSpPr>
              <p:nvPr/>
            </p:nvGrpSpPr>
            <p:grpSpPr bwMode="auto">
              <a:xfrm>
                <a:off x="3281" y="11644"/>
                <a:ext cx="531" cy="1280"/>
                <a:chOff x="4041" y="9697"/>
                <a:chExt cx="900" cy="2880"/>
              </a:xfrm>
            </p:grpSpPr>
            <p:sp>
              <p:nvSpPr>
                <p:cNvPr id="72238" name="AutoShape 260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39" name="AutoShape 260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40" name="AutoShape 260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sp>
        <p:nvSpPr>
          <p:cNvPr id="72241" name="Text Box 2609"/>
          <p:cNvSpPr txBox="1">
            <a:spLocks noChangeArrowheads="1"/>
          </p:cNvSpPr>
          <p:nvPr/>
        </p:nvSpPr>
        <p:spPr bwMode="auto">
          <a:xfrm>
            <a:off x="1981200" y="2774950"/>
            <a:ext cx="601663" cy="217488"/>
          </a:xfrm>
          <a:prstGeom prst="rect">
            <a:avLst/>
          </a:prstGeom>
          <a:noFill/>
          <a:ln w="9525">
            <a:noFill/>
            <a:miter lim="800000"/>
            <a:headEnd/>
            <a:tailEnd/>
          </a:ln>
        </p:spPr>
        <p:txBody>
          <a:bodyPr/>
          <a:lstStyle/>
          <a:p>
            <a:r>
              <a:rPr lang="es-ES" sz="1000"/>
              <a:t>SKU 1</a:t>
            </a:r>
          </a:p>
        </p:txBody>
      </p:sp>
      <p:sp>
        <p:nvSpPr>
          <p:cNvPr id="72242" name="Text Box 2610"/>
          <p:cNvSpPr txBox="1">
            <a:spLocks noChangeArrowheads="1"/>
          </p:cNvSpPr>
          <p:nvPr/>
        </p:nvSpPr>
        <p:spPr bwMode="auto">
          <a:xfrm>
            <a:off x="2890838" y="2616200"/>
            <a:ext cx="601662" cy="217488"/>
          </a:xfrm>
          <a:prstGeom prst="rect">
            <a:avLst/>
          </a:prstGeom>
          <a:noFill/>
          <a:ln w="9525">
            <a:noFill/>
            <a:miter lim="800000"/>
            <a:headEnd/>
            <a:tailEnd/>
          </a:ln>
        </p:spPr>
        <p:txBody>
          <a:bodyPr/>
          <a:lstStyle/>
          <a:p>
            <a:r>
              <a:rPr lang="es-ES" sz="1000"/>
              <a:t>SKU 3</a:t>
            </a:r>
          </a:p>
        </p:txBody>
      </p:sp>
      <p:sp>
        <p:nvSpPr>
          <p:cNvPr id="72243" name="Text Box 2611"/>
          <p:cNvSpPr txBox="1">
            <a:spLocks noChangeArrowheads="1"/>
          </p:cNvSpPr>
          <p:nvPr/>
        </p:nvSpPr>
        <p:spPr bwMode="auto">
          <a:xfrm>
            <a:off x="2341563" y="2492375"/>
            <a:ext cx="601662" cy="217488"/>
          </a:xfrm>
          <a:prstGeom prst="rect">
            <a:avLst/>
          </a:prstGeom>
          <a:noFill/>
          <a:ln w="9525">
            <a:noFill/>
            <a:miter lim="800000"/>
            <a:headEnd/>
            <a:tailEnd/>
          </a:ln>
        </p:spPr>
        <p:txBody>
          <a:bodyPr/>
          <a:lstStyle/>
          <a:p>
            <a:r>
              <a:rPr lang="es-ES" sz="1000"/>
              <a:t>SKU 2</a:t>
            </a:r>
          </a:p>
        </p:txBody>
      </p:sp>
      <p:cxnSp>
        <p:nvCxnSpPr>
          <p:cNvPr id="72244" name="AutoShape 2612"/>
          <p:cNvCxnSpPr>
            <a:cxnSpLocks noChangeShapeType="1"/>
            <a:stCxn id="72241" idx="2"/>
            <a:endCxn id="72200" idx="2"/>
          </p:cNvCxnSpPr>
          <p:nvPr/>
        </p:nvCxnSpPr>
        <p:spPr bwMode="auto">
          <a:xfrm>
            <a:off x="2282825" y="2992438"/>
            <a:ext cx="212725" cy="95250"/>
          </a:xfrm>
          <a:prstGeom prst="straightConnector1">
            <a:avLst/>
          </a:prstGeom>
          <a:noFill/>
          <a:ln w="9525">
            <a:solidFill>
              <a:srgbClr val="000000"/>
            </a:solidFill>
            <a:round/>
            <a:headEnd/>
            <a:tailEnd type="triangle" w="med" len="med"/>
          </a:ln>
        </p:spPr>
      </p:cxnSp>
      <p:cxnSp>
        <p:nvCxnSpPr>
          <p:cNvPr id="72245" name="AutoShape 2613"/>
          <p:cNvCxnSpPr>
            <a:cxnSpLocks noChangeShapeType="1"/>
            <a:stCxn id="72243" idx="2"/>
            <a:endCxn id="72173" idx="0"/>
          </p:cNvCxnSpPr>
          <p:nvPr/>
        </p:nvCxnSpPr>
        <p:spPr bwMode="auto">
          <a:xfrm>
            <a:off x="2643188" y="2709863"/>
            <a:ext cx="119062" cy="96837"/>
          </a:xfrm>
          <a:prstGeom prst="straightConnector1">
            <a:avLst/>
          </a:prstGeom>
          <a:noFill/>
          <a:ln w="9525">
            <a:solidFill>
              <a:srgbClr val="000000"/>
            </a:solidFill>
            <a:round/>
            <a:headEnd/>
            <a:tailEnd type="triangle" w="med" len="med"/>
          </a:ln>
        </p:spPr>
      </p:cxnSp>
      <p:cxnSp>
        <p:nvCxnSpPr>
          <p:cNvPr id="72246" name="AutoShape 2614"/>
          <p:cNvCxnSpPr>
            <a:cxnSpLocks noChangeShapeType="1"/>
            <a:stCxn id="72242" idx="2"/>
            <a:endCxn id="72182" idx="5"/>
          </p:cNvCxnSpPr>
          <p:nvPr/>
        </p:nvCxnSpPr>
        <p:spPr bwMode="auto">
          <a:xfrm flipH="1">
            <a:off x="3062288" y="2833688"/>
            <a:ext cx="130175" cy="11112"/>
          </a:xfrm>
          <a:prstGeom prst="straightConnector1">
            <a:avLst/>
          </a:prstGeom>
          <a:noFill/>
          <a:ln w="9525">
            <a:solidFill>
              <a:srgbClr val="000000"/>
            </a:solidFill>
            <a:round/>
            <a:headEnd/>
            <a:tailEnd type="triangle" w="med" len="med"/>
          </a:ln>
        </p:spPr>
      </p:cxnSp>
      <p:grpSp>
        <p:nvGrpSpPr>
          <p:cNvPr id="72247" name="Group 2615"/>
          <p:cNvGrpSpPr>
            <a:grpSpLocks/>
          </p:cNvGrpSpPr>
          <p:nvPr/>
        </p:nvGrpSpPr>
        <p:grpSpPr bwMode="auto">
          <a:xfrm>
            <a:off x="3635375" y="2420938"/>
            <a:ext cx="649288" cy="1038225"/>
            <a:chOff x="295" y="310"/>
            <a:chExt cx="109" cy="198"/>
          </a:xfrm>
        </p:grpSpPr>
        <p:sp>
          <p:nvSpPr>
            <p:cNvPr id="72248" name="Freeform 2616"/>
            <p:cNvSpPr>
              <a:spLocks/>
            </p:cNvSpPr>
            <p:nvPr/>
          </p:nvSpPr>
          <p:spPr bwMode="auto">
            <a:xfrm>
              <a:off x="348" y="418"/>
              <a:ext cx="40" cy="5"/>
            </a:xfrm>
            <a:custGeom>
              <a:avLst/>
              <a:gdLst/>
              <a:ahLst/>
              <a:cxnLst>
                <a:cxn ang="0">
                  <a:pos x="0" y="0"/>
                </a:cxn>
                <a:cxn ang="0">
                  <a:pos x="160" y="19"/>
                </a:cxn>
                <a:cxn ang="0">
                  <a:pos x="4" y="10"/>
                </a:cxn>
                <a:cxn ang="0">
                  <a:pos x="0" y="0"/>
                </a:cxn>
                <a:cxn ang="0">
                  <a:pos x="0" y="0"/>
                </a:cxn>
              </a:cxnLst>
              <a:rect l="0" t="0" r="r" b="b"/>
              <a:pathLst>
                <a:path w="160" h="19">
                  <a:moveTo>
                    <a:pt x="0" y="0"/>
                  </a:moveTo>
                  <a:lnTo>
                    <a:pt x="160" y="19"/>
                  </a:lnTo>
                  <a:lnTo>
                    <a:pt x="4" y="10"/>
                  </a:lnTo>
                  <a:lnTo>
                    <a:pt x="0" y="0"/>
                  </a:lnTo>
                  <a:lnTo>
                    <a:pt x="0" y="0"/>
                  </a:lnTo>
                  <a:close/>
                </a:path>
              </a:pathLst>
            </a:custGeom>
            <a:solidFill>
              <a:srgbClr val="A67A4D"/>
            </a:solidFill>
            <a:ln w="9525">
              <a:noFill/>
              <a:round/>
              <a:headEnd/>
              <a:tailEnd/>
            </a:ln>
          </p:spPr>
          <p:txBody>
            <a:bodyPr/>
            <a:lstStyle/>
            <a:p>
              <a:endParaRPr lang="es-ES"/>
            </a:p>
          </p:txBody>
        </p:sp>
        <p:sp>
          <p:nvSpPr>
            <p:cNvPr id="72249" name="Freeform 2617"/>
            <p:cNvSpPr>
              <a:spLocks/>
            </p:cNvSpPr>
            <p:nvPr/>
          </p:nvSpPr>
          <p:spPr bwMode="auto">
            <a:xfrm>
              <a:off x="337" y="364"/>
              <a:ext cx="28" cy="20"/>
            </a:xfrm>
            <a:custGeom>
              <a:avLst/>
              <a:gdLst/>
              <a:ahLst/>
              <a:cxnLst>
                <a:cxn ang="0">
                  <a:pos x="112" y="23"/>
                </a:cxn>
                <a:cxn ang="0">
                  <a:pos x="111" y="23"/>
                </a:cxn>
                <a:cxn ang="0">
                  <a:pos x="107" y="23"/>
                </a:cxn>
                <a:cxn ang="0">
                  <a:pos x="103" y="22"/>
                </a:cxn>
                <a:cxn ang="0">
                  <a:pos x="97" y="22"/>
                </a:cxn>
                <a:cxn ang="0">
                  <a:pos x="94" y="21"/>
                </a:cxn>
                <a:cxn ang="0">
                  <a:pos x="91" y="21"/>
                </a:cxn>
                <a:cxn ang="0">
                  <a:pos x="87" y="20"/>
                </a:cxn>
                <a:cxn ang="0">
                  <a:pos x="84" y="20"/>
                </a:cxn>
                <a:cxn ang="0">
                  <a:pos x="80" y="19"/>
                </a:cxn>
                <a:cxn ang="0">
                  <a:pos x="77" y="19"/>
                </a:cxn>
                <a:cxn ang="0">
                  <a:pos x="74" y="18"/>
                </a:cxn>
                <a:cxn ang="0">
                  <a:pos x="70" y="18"/>
                </a:cxn>
                <a:cxn ang="0">
                  <a:pos x="67" y="16"/>
                </a:cxn>
                <a:cxn ang="0">
                  <a:pos x="63" y="16"/>
                </a:cxn>
                <a:cxn ang="0">
                  <a:pos x="60" y="15"/>
                </a:cxn>
                <a:cxn ang="0">
                  <a:pos x="58" y="14"/>
                </a:cxn>
                <a:cxn ang="0">
                  <a:pos x="52" y="13"/>
                </a:cxn>
                <a:cxn ang="0">
                  <a:pos x="49" y="12"/>
                </a:cxn>
                <a:cxn ang="0">
                  <a:pos x="44" y="11"/>
                </a:cxn>
                <a:cxn ang="0">
                  <a:pos x="42" y="10"/>
                </a:cxn>
                <a:cxn ang="0">
                  <a:pos x="40" y="10"/>
                </a:cxn>
                <a:cxn ang="0">
                  <a:pos x="22" y="0"/>
                </a:cxn>
                <a:cxn ang="0">
                  <a:pos x="0" y="30"/>
                </a:cxn>
                <a:cxn ang="0">
                  <a:pos x="16" y="47"/>
                </a:cxn>
                <a:cxn ang="0">
                  <a:pos x="47" y="81"/>
                </a:cxn>
                <a:cxn ang="0">
                  <a:pos x="112" y="23"/>
                </a:cxn>
                <a:cxn ang="0">
                  <a:pos x="112" y="23"/>
                </a:cxn>
              </a:cxnLst>
              <a:rect l="0" t="0" r="r" b="b"/>
              <a:pathLst>
                <a:path w="112" h="81">
                  <a:moveTo>
                    <a:pt x="112" y="23"/>
                  </a:moveTo>
                  <a:lnTo>
                    <a:pt x="111" y="23"/>
                  </a:lnTo>
                  <a:lnTo>
                    <a:pt x="107" y="23"/>
                  </a:lnTo>
                  <a:lnTo>
                    <a:pt x="103" y="22"/>
                  </a:lnTo>
                  <a:lnTo>
                    <a:pt x="97" y="22"/>
                  </a:lnTo>
                  <a:lnTo>
                    <a:pt x="94" y="21"/>
                  </a:lnTo>
                  <a:lnTo>
                    <a:pt x="91" y="21"/>
                  </a:lnTo>
                  <a:lnTo>
                    <a:pt x="87" y="20"/>
                  </a:lnTo>
                  <a:lnTo>
                    <a:pt x="84" y="20"/>
                  </a:lnTo>
                  <a:lnTo>
                    <a:pt x="80" y="19"/>
                  </a:lnTo>
                  <a:lnTo>
                    <a:pt x="77" y="19"/>
                  </a:lnTo>
                  <a:lnTo>
                    <a:pt x="74" y="18"/>
                  </a:lnTo>
                  <a:lnTo>
                    <a:pt x="70" y="18"/>
                  </a:lnTo>
                  <a:lnTo>
                    <a:pt x="67" y="16"/>
                  </a:lnTo>
                  <a:lnTo>
                    <a:pt x="63" y="16"/>
                  </a:lnTo>
                  <a:lnTo>
                    <a:pt x="60" y="15"/>
                  </a:lnTo>
                  <a:lnTo>
                    <a:pt x="58" y="14"/>
                  </a:lnTo>
                  <a:lnTo>
                    <a:pt x="52" y="13"/>
                  </a:lnTo>
                  <a:lnTo>
                    <a:pt x="49" y="12"/>
                  </a:lnTo>
                  <a:lnTo>
                    <a:pt x="44" y="11"/>
                  </a:lnTo>
                  <a:lnTo>
                    <a:pt x="42" y="10"/>
                  </a:lnTo>
                  <a:lnTo>
                    <a:pt x="40" y="10"/>
                  </a:lnTo>
                  <a:lnTo>
                    <a:pt x="22" y="0"/>
                  </a:lnTo>
                  <a:lnTo>
                    <a:pt x="0" y="30"/>
                  </a:lnTo>
                  <a:lnTo>
                    <a:pt x="16" y="47"/>
                  </a:lnTo>
                  <a:lnTo>
                    <a:pt x="47" y="81"/>
                  </a:lnTo>
                  <a:lnTo>
                    <a:pt x="112" y="23"/>
                  </a:lnTo>
                  <a:lnTo>
                    <a:pt x="112" y="23"/>
                  </a:lnTo>
                  <a:close/>
                </a:path>
              </a:pathLst>
            </a:custGeom>
            <a:solidFill>
              <a:srgbClr val="A6BF73"/>
            </a:solidFill>
            <a:ln w="9525">
              <a:noFill/>
              <a:round/>
              <a:headEnd/>
              <a:tailEnd/>
            </a:ln>
          </p:spPr>
          <p:txBody>
            <a:bodyPr/>
            <a:lstStyle/>
            <a:p>
              <a:endParaRPr lang="es-ES"/>
            </a:p>
          </p:txBody>
        </p:sp>
        <p:sp>
          <p:nvSpPr>
            <p:cNvPr id="72250" name="Freeform 2618"/>
            <p:cNvSpPr>
              <a:spLocks/>
            </p:cNvSpPr>
            <p:nvPr/>
          </p:nvSpPr>
          <p:spPr bwMode="auto">
            <a:xfrm>
              <a:off x="295" y="345"/>
              <a:ext cx="44" cy="41"/>
            </a:xfrm>
            <a:custGeom>
              <a:avLst/>
              <a:gdLst/>
              <a:ahLst/>
              <a:cxnLst>
                <a:cxn ang="0">
                  <a:pos x="15" y="8"/>
                </a:cxn>
                <a:cxn ang="0">
                  <a:pos x="0" y="16"/>
                </a:cxn>
                <a:cxn ang="0">
                  <a:pos x="2" y="28"/>
                </a:cxn>
                <a:cxn ang="0">
                  <a:pos x="97" y="166"/>
                </a:cxn>
                <a:cxn ang="0">
                  <a:pos x="172" y="126"/>
                </a:cxn>
                <a:cxn ang="0">
                  <a:pos x="174" y="114"/>
                </a:cxn>
                <a:cxn ang="0">
                  <a:pos x="100" y="1"/>
                </a:cxn>
                <a:cxn ang="0">
                  <a:pos x="85" y="0"/>
                </a:cxn>
                <a:cxn ang="0">
                  <a:pos x="15" y="8"/>
                </a:cxn>
                <a:cxn ang="0">
                  <a:pos x="15" y="8"/>
                </a:cxn>
              </a:cxnLst>
              <a:rect l="0" t="0" r="r" b="b"/>
              <a:pathLst>
                <a:path w="174" h="166">
                  <a:moveTo>
                    <a:pt x="15" y="8"/>
                  </a:moveTo>
                  <a:lnTo>
                    <a:pt x="0" y="16"/>
                  </a:lnTo>
                  <a:lnTo>
                    <a:pt x="2" y="28"/>
                  </a:lnTo>
                  <a:lnTo>
                    <a:pt x="97" y="166"/>
                  </a:lnTo>
                  <a:lnTo>
                    <a:pt x="172" y="126"/>
                  </a:lnTo>
                  <a:lnTo>
                    <a:pt x="174" y="114"/>
                  </a:lnTo>
                  <a:lnTo>
                    <a:pt x="100" y="1"/>
                  </a:lnTo>
                  <a:lnTo>
                    <a:pt x="85" y="0"/>
                  </a:lnTo>
                  <a:lnTo>
                    <a:pt x="15" y="8"/>
                  </a:lnTo>
                  <a:lnTo>
                    <a:pt x="15" y="8"/>
                  </a:lnTo>
                  <a:close/>
                </a:path>
              </a:pathLst>
            </a:custGeom>
            <a:solidFill>
              <a:srgbClr val="CC804D"/>
            </a:solidFill>
            <a:ln w="9525">
              <a:noFill/>
              <a:round/>
              <a:headEnd/>
              <a:tailEnd/>
            </a:ln>
          </p:spPr>
          <p:txBody>
            <a:bodyPr/>
            <a:lstStyle/>
            <a:p>
              <a:endParaRPr lang="es-ES"/>
            </a:p>
          </p:txBody>
        </p:sp>
        <p:sp>
          <p:nvSpPr>
            <p:cNvPr id="72251" name="Freeform 2619"/>
            <p:cNvSpPr>
              <a:spLocks/>
            </p:cNvSpPr>
            <p:nvPr/>
          </p:nvSpPr>
          <p:spPr bwMode="auto">
            <a:xfrm>
              <a:off x="295" y="348"/>
              <a:ext cx="41" cy="38"/>
            </a:xfrm>
            <a:custGeom>
              <a:avLst/>
              <a:gdLst/>
              <a:ahLst/>
              <a:cxnLst>
                <a:cxn ang="0">
                  <a:pos x="146" y="92"/>
                </a:cxn>
                <a:cxn ang="0">
                  <a:pos x="167" y="103"/>
                </a:cxn>
                <a:cxn ang="0">
                  <a:pos x="166" y="103"/>
                </a:cxn>
                <a:cxn ang="0">
                  <a:pos x="163" y="104"/>
                </a:cxn>
                <a:cxn ang="0">
                  <a:pos x="159" y="107"/>
                </a:cxn>
                <a:cxn ang="0">
                  <a:pos x="156" y="108"/>
                </a:cxn>
                <a:cxn ang="0">
                  <a:pos x="150" y="110"/>
                </a:cxn>
                <a:cxn ang="0">
                  <a:pos x="146" y="112"/>
                </a:cxn>
                <a:cxn ang="0">
                  <a:pos x="140" y="115"/>
                </a:cxn>
                <a:cxn ang="0">
                  <a:pos x="134" y="118"/>
                </a:cxn>
                <a:cxn ang="0">
                  <a:pos x="130" y="121"/>
                </a:cxn>
                <a:cxn ang="0">
                  <a:pos x="125" y="124"/>
                </a:cxn>
                <a:cxn ang="0">
                  <a:pos x="121" y="126"/>
                </a:cxn>
                <a:cxn ang="0">
                  <a:pos x="117" y="129"/>
                </a:cxn>
                <a:cxn ang="0">
                  <a:pos x="112" y="133"/>
                </a:cxn>
                <a:cxn ang="0">
                  <a:pos x="111" y="135"/>
                </a:cxn>
                <a:cxn ang="0">
                  <a:pos x="108" y="148"/>
                </a:cxn>
                <a:cxn ang="0">
                  <a:pos x="49" y="94"/>
                </a:cxn>
                <a:cxn ang="0">
                  <a:pos x="0" y="13"/>
                </a:cxn>
                <a:cxn ang="0">
                  <a:pos x="2" y="1"/>
                </a:cxn>
                <a:cxn ang="0">
                  <a:pos x="7" y="9"/>
                </a:cxn>
                <a:cxn ang="0">
                  <a:pos x="77" y="111"/>
                </a:cxn>
                <a:cxn ang="0">
                  <a:pos x="14" y="7"/>
                </a:cxn>
                <a:cxn ang="0">
                  <a:pos x="44" y="0"/>
                </a:cxn>
                <a:cxn ang="0">
                  <a:pos x="146" y="92"/>
                </a:cxn>
                <a:cxn ang="0">
                  <a:pos x="146" y="92"/>
                </a:cxn>
              </a:cxnLst>
              <a:rect l="0" t="0" r="r" b="b"/>
              <a:pathLst>
                <a:path w="167" h="148">
                  <a:moveTo>
                    <a:pt x="146" y="92"/>
                  </a:moveTo>
                  <a:lnTo>
                    <a:pt x="167" y="103"/>
                  </a:lnTo>
                  <a:lnTo>
                    <a:pt x="166" y="103"/>
                  </a:lnTo>
                  <a:lnTo>
                    <a:pt x="163" y="104"/>
                  </a:lnTo>
                  <a:lnTo>
                    <a:pt x="159" y="107"/>
                  </a:lnTo>
                  <a:lnTo>
                    <a:pt x="156" y="108"/>
                  </a:lnTo>
                  <a:lnTo>
                    <a:pt x="150" y="110"/>
                  </a:lnTo>
                  <a:lnTo>
                    <a:pt x="146" y="112"/>
                  </a:lnTo>
                  <a:lnTo>
                    <a:pt x="140" y="115"/>
                  </a:lnTo>
                  <a:lnTo>
                    <a:pt x="134" y="118"/>
                  </a:lnTo>
                  <a:lnTo>
                    <a:pt x="130" y="121"/>
                  </a:lnTo>
                  <a:lnTo>
                    <a:pt x="125" y="124"/>
                  </a:lnTo>
                  <a:lnTo>
                    <a:pt x="121" y="126"/>
                  </a:lnTo>
                  <a:lnTo>
                    <a:pt x="117" y="129"/>
                  </a:lnTo>
                  <a:lnTo>
                    <a:pt x="112" y="133"/>
                  </a:lnTo>
                  <a:lnTo>
                    <a:pt x="111" y="135"/>
                  </a:lnTo>
                  <a:lnTo>
                    <a:pt x="108" y="148"/>
                  </a:lnTo>
                  <a:lnTo>
                    <a:pt x="49" y="94"/>
                  </a:lnTo>
                  <a:lnTo>
                    <a:pt x="0" y="13"/>
                  </a:lnTo>
                  <a:lnTo>
                    <a:pt x="2" y="1"/>
                  </a:lnTo>
                  <a:lnTo>
                    <a:pt x="7" y="9"/>
                  </a:lnTo>
                  <a:lnTo>
                    <a:pt x="77" y="111"/>
                  </a:lnTo>
                  <a:lnTo>
                    <a:pt x="14" y="7"/>
                  </a:lnTo>
                  <a:lnTo>
                    <a:pt x="44" y="0"/>
                  </a:lnTo>
                  <a:lnTo>
                    <a:pt x="146" y="92"/>
                  </a:lnTo>
                  <a:lnTo>
                    <a:pt x="146" y="92"/>
                  </a:lnTo>
                  <a:close/>
                </a:path>
              </a:pathLst>
            </a:custGeom>
            <a:solidFill>
              <a:srgbClr val="786959"/>
            </a:solidFill>
            <a:ln w="9525">
              <a:noFill/>
              <a:round/>
              <a:headEnd/>
              <a:tailEnd/>
            </a:ln>
          </p:spPr>
          <p:txBody>
            <a:bodyPr/>
            <a:lstStyle/>
            <a:p>
              <a:endParaRPr lang="es-ES"/>
            </a:p>
          </p:txBody>
        </p:sp>
        <p:sp>
          <p:nvSpPr>
            <p:cNvPr id="72252" name="Freeform 2620"/>
            <p:cNvSpPr>
              <a:spLocks/>
            </p:cNvSpPr>
            <p:nvPr/>
          </p:nvSpPr>
          <p:spPr bwMode="auto">
            <a:xfrm>
              <a:off x="369" y="319"/>
              <a:ext cx="28" cy="39"/>
            </a:xfrm>
            <a:custGeom>
              <a:avLst/>
              <a:gdLst/>
              <a:ahLst/>
              <a:cxnLst>
                <a:cxn ang="0">
                  <a:pos x="43" y="0"/>
                </a:cxn>
                <a:cxn ang="0">
                  <a:pos x="23" y="16"/>
                </a:cxn>
                <a:cxn ang="0">
                  <a:pos x="23" y="26"/>
                </a:cxn>
                <a:cxn ang="0">
                  <a:pos x="8" y="41"/>
                </a:cxn>
                <a:cxn ang="0">
                  <a:pos x="9" y="58"/>
                </a:cxn>
                <a:cxn ang="0">
                  <a:pos x="9" y="58"/>
                </a:cxn>
                <a:cxn ang="0">
                  <a:pos x="8" y="60"/>
                </a:cxn>
                <a:cxn ang="0">
                  <a:pos x="7" y="62"/>
                </a:cxn>
                <a:cxn ang="0">
                  <a:pos x="5" y="67"/>
                </a:cxn>
                <a:cxn ang="0">
                  <a:pos x="3" y="70"/>
                </a:cxn>
                <a:cxn ang="0">
                  <a:pos x="2" y="76"/>
                </a:cxn>
                <a:cxn ang="0">
                  <a:pos x="1" y="80"/>
                </a:cxn>
                <a:cxn ang="0">
                  <a:pos x="1" y="85"/>
                </a:cxn>
                <a:cxn ang="0">
                  <a:pos x="0" y="88"/>
                </a:cxn>
                <a:cxn ang="0">
                  <a:pos x="0" y="93"/>
                </a:cxn>
                <a:cxn ang="0">
                  <a:pos x="0" y="96"/>
                </a:cxn>
                <a:cxn ang="0">
                  <a:pos x="1" y="99"/>
                </a:cxn>
                <a:cxn ang="0">
                  <a:pos x="2" y="103"/>
                </a:cxn>
                <a:cxn ang="0">
                  <a:pos x="2" y="105"/>
                </a:cxn>
                <a:cxn ang="0">
                  <a:pos x="22" y="119"/>
                </a:cxn>
                <a:cxn ang="0">
                  <a:pos x="25" y="158"/>
                </a:cxn>
                <a:cxn ang="0">
                  <a:pos x="83" y="151"/>
                </a:cxn>
                <a:cxn ang="0">
                  <a:pos x="82" y="149"/>
                </a:cxn>
                <a:cxn ang="0">
                  <a:pos x="82" y="146"/>
                </a:cxn>
                <a:cxn ang="0">
                  <a:pos x="82" y="141"/>
                </a:cxn>
                <a:cxn ang="0">
                  <a:pos x="82" y="138"/>
                </a:cxn>
                <a:cxn ang="0">
                  <a:pos x="84" y="132"/>
                </a:cxn>
                <a:cxn ang="0">
                  <a:pos x="87" y="128"/>
                </a:cxn>
                <a:cxn ang="0">
                  <a:pos x="88" y="124"/>
                </a:cxn>
                <a:cxn ang="0">
                  <a:pos x="90" y="121"/>
                </a:cxn>
                <a:cxn ang="0">
                  <a:pos x="92" y="117"/>
                </a:cxn>
                <a:cxn ang="0">
                  <a:pos x="93" y="114"/>
                </a:cxn>
                <a:cxn ang="0">
                  <a:pos x="96" y="111"/>
                </a:cxn>
                <a:cxn ang="0">
                  <a:pos x="98" y="107"/>
                </a:cxn>
                <a:cxn ang="0">
                  <a:pos x="100" y="104"/>
                </a:cxn>
                <a:cxn ang="0">
                  <a:pos x="102" y="102"/>
                </a:cxn>
                <a:cxn ang="0">
                  <a:pos x="106" y="96"/>
                </a:cxn>
                <a:cxn ang="0">
                  <a:pos x="109" y="90"/>
                </a:cxn>
                <a:cxn ang="0">
                  <a:pos x="111" y="88"/>
                </a:cxn>
                <a:cxn ang="0">
                  <a:pos x="113" y="87"/>
                </a:cxn>
                <a:cxn ang="0">
                  <a:pos x="113" y="44"/>
                </a:cxn>
                <a:cxn ang="0">
                  <a:pos x="43" y="0"/>
                </a:cxn>
                <a:cxn ang="0">
                  <a:pos x="43" y="0"/>
                </a:cxn>
              </a:cxnLst>
              <a:rect l="0" t="0" r="r" b="b"/>
              <a:pathLst>
                <a:path w="113" h="158">
                  <a:moveTo>
                    <a:pt x="43" y="0"/>
                  </a:moveTo>
                  <a:lnTo>
                    <a:pt x="23" y="16"/>
                  </a:lnTo>
                  <a:lnTo>
                    <a:pt x="23" y="26"/>
                  </a:lnTo>
                  <a:lnTo>
                    <a:pt x="8" y="41"/>
                  </a:lnTo>
                  <a:lnTo>
                    <a:pt x="9" y="58"/>
                  </a:lnTo>
                  <a:lnTo>
                    <a:pt x="9" y="58"/>
                  </a:lnTo>
                  <a:lnTo>
                    <a:pt x="8" y="60"/>
                  </a:lnTo>
                  <a:lnTo>
                    <a:pt x="7" y="62"/>
                  </a:lnTo>
                  <a:lnTo>
                    <a:pt x="5" y="67"/>
                  </a:lnTo>
                  <a:lnTo>
                    <a:pt x="3" y="70"/>
                  </a:lnTo>
                  <a:lnTo>
                    <a:pt x="2" y="76"/>
                  </a:lnTo>
                  <a:lnTo>
                    <a:pt x="1" y="80"/>
                  </a:lnTo>
                  <a:lnTo>
                    <a:pt x="1" y="85"/>
                  </a:lnTo>
                  <a:lnTo>
                    <a:pt x="0" y="88"/>
                  </a:lnTo>
                  <a:lnTo>
                    <a:pt x="0" y="93"/>
                  </a:lnTo>
                  <a:lnTo>
                    <a:pt x="0" y="96"/>
                  </a:lnTo>
                  <a:lnTo>
                    <a:pt x="1" y="99"/>
                  </a:lnTo>
                  <a:lnTo>
                    <a:pt x="2" y="103"/>
                  </a:lnTo>
                  <a:lnTo>
                    <a:pt x="2" y="105"/>
                  </a:lnTo>
                  <a:lnTo>
                    <a:pt x="22" y="119"/>
                  </a:lnTo>
                  <a:lnTo>
                    <a:pt x="25" y="158"/>
                  </a:lnTo>
                  <a:lnTo>
                    <a:pt x="83" y="151"/>
                  </a:lnTo>
                  <a:lnTo>
                    <a:pt x="82" y="149"/>
                  </a:lnTo>
                  <a:lnTo>
                    <a:pt x="82" y="146"/>
                  </a:lnTo>
                  <a:lnTo>
                    <a:pt x="82" y="141"/>
                  </a:lnTo>
                  <a:lnTo>
                    <a:pt x="82" y="138"/>
                  </a:lnTo>
                  <a:lnTo>
                    <a:pt x="84" y="132"/>
                  </a:lnTo>
                  <a:lnTo>
                    <a:pt x="87" y="128"/>
                  </a:lnTo>
                  <a:lnTo>
                    <a:pt x="88" y="124"/>
                  </a:lnTo>
                  <a:lnTo>
                    <a:pt x="90" y="121"/>
                  </a:lnTo>
                  <a:lnTo>
                    <a:pt x="92" y="117"/>
                  </a:lnTo>
                  <a:lnTo>
                    <a:pt x="93" y="114"/>
                  </a:lnTo>
                  <a:lnTo>
                    <a:pt x="96" y="111"/>
                  </a:lnTo>
                  <a:lnTo>
                    <a:pt x="98" y="107"/>
                  </a:lnTo>
                  <a:lnTo>
                    <a:pt x="100" y="104"/>
                  </a:lnTo>
                  <a:lnTo>
                    <a:pt x="102" y="102"/>
                  </a:lnTo>
                  <a:lnTo>
                    <a:pt x="106" y="96"/>
                  </a:lnTo>
                  <a:lnTo>
                    <a:pt x="109" y="90"/>
                  </a:lnTo>
                  <a:lnTo>
                    <a:pt x="111" y="88"/>
                  </a:lnTo>
                  <a:lnTo>
                    <a:pt x="113" y="87"/>
                  </a:lnTo>
                  <a:lnTo>
                    <a:pt x="113" y="44"/>
                  </a:lnTo>
                  <a:lnTo>
                    <a:pt x="43" y="0"/>
                  </a:lnTo>
                  <a:lnTo>
                    <a:pt x="43" y="0"/>
                  </a:lnTo>
                  <a:close/>
                </a:path>
              </a:pathLst>
            </a:custGeom>
            <a:solidFill>
              <a:srgbClr val="A84A3D"/>
            </a:solidFill>
            <a:ln w="9525">
              <a:noFill/>
              <a:round/>
              <a:headEnd/>
              <a:tailEnd/>
            </a:ln>
          </p:spPr>
          <p:txBody>
            <a:bodyPr/>
            <a:lstStyle/>
            <a:p>
              <a:endParaRPr lang="es-ES"/>
            </a:p>
          </p:txBody>
        </p:sp>
        <p:sp>
          <p:nvSpPr>
            <p:cNvPr id="72253" name="Freeform 2621"/>
            <p:cNvSpPr>
              <a:spLocks/>
            </p:cNvSpPr>
            <p:nvPr/>
          </p:nvSpPr>
          <p:spPr bwMode="auto">
            <a:xfrm>
              <a:off x="308" y="417"/>
              <a:ext cx="82" cy="91"/>
            </a:xfrm>
            <a:custGeom>
              <a:avLst/>
              <a:gdLst/>
              <a:ahLst/>
              <a:cxnLst>
                <a:cxn ang="0">
                  <a:pos x="282" y="3"/>
                </a:cxn>
                <a:cxn ang="0">
                  <a:pos x="283" y="11"/>
                </a:cxn>
                <a:cxn ang="0">
                  <a:pos x="283" y="23"/>
                </a:cxn>
                <a:cxn ang="0">
                  <a:pos x="283" y="37"/>
                </a:cxn>
                <a:cxn ang="0">
                  <a:pos x="282" y="52"/>
                </a:cxn>
                <a:cxn ang="0">
                  <a:pos x="276" y="67"/>
                </a:cxn>
                <a:cxn ang="0">
                  <a:pos x="271" y="81"/>
                </a:cxn>
                <a:cxn ang="0">
                  <a:pos x="264" y="93"/>
                </a:cxn>
                <a:cxn ang="0">
                  <a:pos x="259" y="102"/>
                </a:cxn>
                <a:cxn ang="0">
                  <a:pos x="256" y="110"/>
                </a:cxn>
                <a:cxn ang="0">
                  <a:pos x="256" y="121"/>
                </a:cxn>
                <a:cxn ang="0">
                  <a:pos x="257" y="143"/>
                </a:cxn>
                <a:cxn ang="0">
                  <a:pos x="258" y="167"/>
                </a:cxn>
                <a:cxn ang="0">
                  <a:pos x="261" y="193"/>
                </a:cxn>
                <a:cxn ang="0">
                  <a:pos x="265" y="217"/>
                </a:cxn>
                <a:cxn ang="0">
                  <a:pos x="271" y="238"/>
                </a:cxn>
                <a:cxn ang="0">
                  <a:pos x="276" y="255"/>
                </a:cxn>
                <a:cxn ang="0">
                  <a:pos x="282" y="270"/>
                </a:cxn>
                <a:cxn ang="0">
                  <a:pos x="289" y="286"/>
                </a:cxn>
                <a:cxn ang="0">
                  <a:pos x="295" y="302"/>
                </a:cxn>
                <a:cxn ang="0">
                  <a:pos x="301" y="317"/>
                </a:cxn>
                <a:cxn ang="0">
                  <a:pos x="310" y="332"/>
                </a:cxn>
                <a:cxn ang="0">
                  <a:pos x="319" y="347"/>
                </a:cxn>
                <a:cxn ang="0">
                  <a:pos x="327" y="358"/>
                </a:cxn>
                <a:cxn ang="0">
                  <a:pos x="237" y="364"/>
                </a:cxn>
                <a:cxn ang="0">
                  <a:pos x="171" y="199"/>
                </a:cxn>
                <a:cxn ang="0">
                  <a:pos x="164" y="211"/>
                </a:cxn>
                <a:cxn ang="0">
                  <a:pos x="153" y="224"/>
                </a:cxn>
                <a:cxn ang="0">
                  <a:pos x="143" y="242"/>
                </a:cxn>
                <a:cxn ang="0">
                  <a:pos x="132" y="262"/>
                </a:cxn>
                <a:cxn ang="0">
                  <a:pos x="122" y="285"/>
                </a:cxn>
                <a:cxn ang="0">
                  <a:pos x="113" y="309"/>
                </a:cxn>
                <a:cxn ang="0">
                  <a:pos x="106" y="331"/>
                </a:cxn>
                <a:cxn ang="0">
                  <a:pos x="100" y="349"/>
                </a:cxn>
                <a:cxn ang="0">
                  <a:pos x="97" y="362"/>
                </a:cxn>
                <a:cxn ang="0">
                  <a:pos x="0" y="364"/>
                </a:cxn>
                <a:cxn ang="0">
                  <a:pos x="2" y="354"/>
                </a:cxn>
                <a:cxn ang="0">
                  <a:pos x="10" y="327"/>
                </a:cxn>
                <a:cxn ang="0">
                  <a:pos x="20" y="288"/>
                </a:cxn>
                <a:cxn ang="0">
                  <a:pos x="36" y="244"/>
                </a:cxn>
                <a:cxn ang="0">
                  <a:pos x="53" y="199"/>
                </a:cxn>
                <a:cxn ang="0">
                  <a:pos x="72" y="156"/>
                </a:cxn>
                <a:cxn ang="0">
                  <a:pos x="92" y="117"/>
                </a:cxn>
                <a:cxn ang="0">
                  <a:pos x="115" y="83"/>
                </a:cxn>
                <a:cxn ang="0">
                  <a:pos x="133" y="55"/>
                </a:cxn>
                <a:cxn ang="0">
                  <a:pos x="149" y="35"/>
                </a:cxn>
                <a:cxn ang="0">
                  <a:pos x="157" y="22"/>
                </a:cxn>
                <a:cxn ang="0">
                  <a:pos x="162" y="13"/>
                </a:cxn>
                <a:cxn ang="0">
                  <a:pos x="167" y="1"/>
                </a:cxn>
                <a:cxn ang="0">
                  <a:pos x="282" y="0"/>
                </a:cxn>
              </a:cxnLst>
              <a:rect l="0" t="0" r="r" b="b"/>
              <a:pathLst>
                <a:path w="332" h="364">
                  <a:moveTo>
                    <a:pt x="282" y="0"/>
                  </a:moveTo>
                  <a:lnTo>
                    <a:pt x="282" y="0"/>
                  </a:lnTo>
                  <a:lnTo>
                    <a:pt x="282" y="3"/>
                  </a:lnTo>
                  <a:lnTo>
                    <a:pt x="282" y="5"/>
                  </a:lnTo>
                  <a:lnTo>
                    <a:pt x="282" y="9"/>
                  </a:lnTo>
                  <a:lnTo>
                    <a:pt x="283" y="11"/>
                  </a:lnTo>
                  <a:lnTo>
                    <a:pt x="283" y="15"/>
                  </a:lnTo>
                  <a:lnTo>
                    <a:pt x="283" y="19"/>
                  </a:lnTo>
                  <a:lnTo>
                    <a:pt x="283" y="23"/>
                  </a:lnTo>
                  <a:lnTo>
                    <a:pt x="283" y="27"/>
                  </a:lnTo>
                  <a:lnTo>
                    <a:pt x="283" y="32"/>
                  </a:lnTo>
                  <a:lnTo>
                    <a:pt x="283" y="37"/>
                  </a:lnTo>
                  <a:lnTo>
                    <a:pt x="283" y="41"/>
                  </a:lnTo>
                  <a:lnTo>
                    <a:pt x="282" y="47"/>
                  </a:lnTo>
                  <a:lnTo>
                    <a:pt x="282" y="52"/>
                  </a:lnTo>
                  <a:lnTo>
                    <a:pt x="280" y="56"/>
                  </a:lnTo>
                  <a:lnTo>
                    <a:pt x="279" y="62"/>
                  </a:lnTo>
                  <a:lnTo>
                    <a:pt x="276" y="67"/>
                  </a:lnTo>
                  <a:lnTo>
                    <a:pt x="275" y="72"/>
                  </a:lnTo>
                  <a:lnTo>
                    <a:pt x="273" y="76"/>
                  </a:lnTo>
                  <a:lnTo>
                    <a:pt x="271" y="81"/>
                  </a:lnTo>
                  <a:lnTo>
                    <a:pt x="267" y="85"/>
                  </a:lnTo>
                  <a:lnTo>
                    <a:pt x="266" y="90"/>
                  </a:lnTo>
                  <a:lnTo>
                    <a:pt x="264" y="93"/>
                  </a:lnTo>
                  <a:lnTo>
                    <a:pt x="262" y="97"/>
                  </a:lnTo>
                  <a:lnTo>
                    <a:pt x="261" y="100"/>
                  </a:lnTo>
                  <a:lnTo>
                    <a:pt x="259" y="102"/>
                  </a:lnTo>
                  <a:lnTo>
                    <a:pt x="257" y="107"/>
                  </a:lnTo>
                  <a:lnTo>
                    <a:pt x="256" y="108"/>
                  </a:lnTo>
                  <a:lnTo>
                    <a:pt x="256" y="110"/>
                  </a:lnTo>
                  <a:lnTo>
                    <a:pt x="256" y="114"/>
                  </a:lnTo>
                  <a:lnTo>
                    <a:pt x="256" y="117"/>
                  </a:lnTo>
                  <a:lnTo>
                    <a:pt x="256" y="121"/>
                  </a:lnTo>
                  <a:lnTo>
                    <a:pt x="256" y="128"/>
                  </a:lnTo>
                  <a:lnTo>
                    <a:pt x="256" y="135"/>
                  </a:lnTo>
                  <a:lnTo>
                    <a:pt x="257" y="143"/>
                  </a:lnTo>
                  <a:lnTo>
                    <a:pt x="257" y="150"/>
                  </a:lnTo>
                  <a:lnTo>
                    <a:pt x="257" y="159"/>
                  </a:lnTo>
                  <a:lnTo>
                    <a:pt x="258" y="167"/>
                  </a:lnTo>
                  <a:lnTo>
                    <a:pt x="259" y="176"/>
                  </a:lnTo>
                  <a:lnTo>
                    <a:pt x="259" y="184"/>
                  </a:lnTo>
                  <a:lnTo>
                    <a:pt x="261" y="193"/>
                  </a:lnTo>
                  <a:lnTo>
                    <a:pt x="263" y="202"/>
                  </a:lnTo>
                  <a:lnTo>
                    <a:pt x="264" y="209"/>
                  </a:lnTo>
                  <a:lnTo>
                    <a:pt x="265" y="217"/>
                  </a:lnTo>
                  <a:lnTo>
                    <a:pt x="266" y="224"/>
                  </a:lnTo>
                  <a:lnTo>
                    <a:pt x="268" y="230"/>
                  </a:lnTo>
                  <a:lnTo>
                    <a:pt x="271" y="238"/>
                  </a:lnTo>
                  <a:lnTo>
                    <a:pt x="273" y="243"/>
                  </a:lnTo>
                  <a:lnTo>
                    <a:pt x="274" y="249"/>
                  </a:lnTo>
                  <a:lnTo>
                    <a:pt x="276" y="255"/>
                  </a:lnTo>
                  <a:lnTo>
                    <a:pt x="279" y="260"/>
                  </a:lnTo>
                  <a:lnTo>
                    <a:pt x="281" y="265"/>
                  </a:lnTo>
                  <a:lnTo>
                    <a:pt x="282" y="270"/>
                  </a:lnTo>
                  <a:lnTo>
                    <a:pt x="284" y="276"/>
                  </a:lnTo>
                  <a:lnTo>
                    <a:pt x="286" y="280"/>
                  </a:lnTo>
                  <a:lnTo>
                    <a:pt x="289" y="286"/>
                  </a:lnTo>
                  <a:lnTo>
                    <a:pt x="291" y="291"/>
                  </a:lnTo>
                  <a:lnTo>
                    <a:pt x="293" y="296"/>
                  </a:lnTo>
                  <a:lnTo>
                    <a:pt x="295" y="302"/>
                  </a:lnTo>
                  <a:lnTo>
                    <a:pt x="297" y="306"/>
                  </a:lnTo>
                  <a:lnTo>
                    <a:pt x="299" y="311"/>
                  </a:lnTo>
                  <a:lnTo>
                    <a:pt x="301" y="317"/>
                  </a:lnTo>
                  <a:lnTo>
                    <a:pt x="305" y="322"/>
                  </a:lnTo>
                  <a:lnTo>
                    <a:pt x="308" y="327"/>
                  </a:lnTo>
                  <a:lnTo>
                    <a:pt x="310" y="332"/>
                  </a:lnTo>
                  <a:lnTo>
                    <a:pt x="314" y="338"/>
                  </a:lnTo>
                  <a:lnTo>
                    <a:pt x="317" y="343"/>
                  </a:lnTo>
                  <a:lnTo>
                    <a:pt x="319" y="347"/>
                  </a:lnTo>
                  <a:lnTo>
                    <a:pt x="323" y="350"/>
                  </a:lnTo>
                  <a:lnTo>
                    <a:pt x="325" y="354"/>
                  </a:lnTo>
                  <a:lnTo>
                    <a:pt x="327" y="358"/>
                  </a:lnTo>
                  <a:lnTo>
                    <a:pt x="330" y="363"/>
                  </a:lnTo>
                  <a:lnTo>
                    <a:pt x="332" y="364"/>
                  </a:lnTo>
                  <a:lnTo>
                    <a:pt x="237" y="364"/>
                  </a:lnTo>
                  <a:lnTo>
                    <a:pt x="185" y="276"/>
                  </a:lnTo>
                  <a:lnTo>
                    <a:pt x="173" y="198"/>
                  </a:lnTo>
                  <a:lnTo>
                    <a:pt x="171" y="199"/>
                  </a:lnTo>
                  <a:lnTo>
                    <a:pt x="168" y="204"/>
                  </a:lnTo>
                  <a:lnTo>
                    <a:pt x="166" y="206"/>
                  </a:lnTo>
                  <a:lnTo>
                    <a:pt x="164" y="211"/>
                  </a:lnTo>
                  <a:lnTo>
                    <a:pt x="161" y="214"/>
                  </a:lnTo>
                  <a:lnTo>
                    <a:pt x="158" y="220"/>
                  </a:lnTo>
                  <a:lnTo>
                    <a:pt x="153" y="224"/>
                  </a:lnTo>
                  <a:lnTo>
                    <a:pt x="150" y="230"/>
                  </a:lnTo>
                  <a:lnTo>
                    <a:pt x="147" y="235"/>
                  </a:lnTo>
                  <a:lnTo>
                    <a:pt x="143" y="242"/>
                  </a:lnTo>
                  <a:lnTo>
                    <a:pt x="140" y="248"/>
                  </a:lnTo>
                  <a:lnTo>
                    <a:pt x="136" y="256"/>
                  </a:lnTo>
                  <a:lnTo>
                    <a:pt x="132" y="262"/>
                  </a:lnTo>
                  <a:lnTo>
                    <a:pt x="129" y="269"/>
                  </a:lnTo>
                  <a:lnTo>
                    <a:pt x="125" y="277"/>
                  </a:lnTo>
                  <a:lnTo>
                    <a:pt x="122" y="285"/>
                  </a:lnTo>
                  <a:lnTo>
                    <a:pt x="118" y="292"/>
                  </a:lnTo>
                  <a:lnTo>
                    <a:pt x="116" y="301"/>
                  </a:lnTo>
                  <a:lnTo>
                    <a:pt x="113" y="309"/>
                  </a:lnTo>
                  <a:lnTo>
                    <a:pt x="111" y="317"/>
                  </a:lnTo>
                  <a:lnTo>
                    <a:pt x="107" y="324"/>
                  </a:lnTo>
                  <a:lnTo>
                    <a:pt x="106" y="331"/>
                  </a:lnTo>
                  <a:lnTo>
                    <a:pt x="104" y="338"/>
                  </a:lnTo>
                  <a:lnTo>
                    <a:pt x="102" y="345"/>
                  </a:lnTo>
                  <a:lnTo>
                    <a:pt x="100" y="349"/>
                  </a:lnTo>
                  <a:lnTo>
                    <a:pt x="99" y="355"/>
                  </a:lnTo>
                  <a:lnTo>
                    <a:pt x="98" y="358"/>
                  </a:lnTo>
                  <a:lnTo>
                    <a:pt x="97" y="362"/>
                  </a:lnTo>
                  <a:lnTo>
                    <a:pt x="97" y="363"/>
                  </a:lnTo>
                  <a:lnTo>
                    <a:pt x="97" y="364"/>
                  </a:lnTo>
                  <a:lnTo>
                    <a:pt x="0" y="364"/>
                  </a:lnTo>
                  <a:lnTo>
                    <a:pt x="0" y="363"/>
                  </a:lnTo>
                  <a:lnTo>
                    <a:pt x="1" y="359"/>
                  </a:lnTo>
                  <a:lnTo>
                    <a:pt x="2" y="354"/>
                  </a:lnTo>
                  <a:lnTo>
                    <a:pt x="5" y="347"/>
                  </a:lnTo>
                  <a:lnTo>
                    <a:pt x="7" y="338"/>
                  </a:lnTo>
                  <a:lnTo>
                    <a:pt x="10" y="327"/>
                  </a:lnTo>
                  <a:lnTo>
                    <a:pt x="14" y="315"/>
                  </a:lnTo>
                  <a:lnTo>
                    <a:pt x="17" y="303"/>
                  </a:lnTo>
                  <a:lnTo>
                    <a:pt x="20" y="288"/>
                  </a:lnTo>
                  <a:lnTo>
                    <a:pt x="26" y="275"/>
                  </a:lnTo>
                  <a:lnTo>
                    <a:pt x="30" y="260"/>
                  </a:lnTo>
                  <a:lnTo>
                    <a:pt x="36" y="244"/>
                  </a:lnTo>
                  <a:lnTo>
                    <a:pt x="41" y="229"/>
                  </a:lnTo>
                  <a:lnTo>
                    <a:pt x="47" y="214"/>
                  </a:lnTo>
                  <a:lnTo>
                    <a:pt x="53" y="199"/>
                  </a:lnTo>
                  <a:lnTo>
                    <a:pt x="59" y="185"/>
                  </a:lnTo>
                  <a:lnTo>
                    <a:pt x="64" y="170"/>
                  </a:lnTo>
                  <a:lnTo>
                    <a:pt x="72" y="156"/>
                  </a:lnTo>
                  <a:lnTo>
                    <a:pt x="79" y="142"/>
                  </a:lnTo>
                  <a:lnTo>
                    <a:pt x="86" y="129"/>
                  </a:lnTo>
                  <a:lnTo>
                    <a:pt x="92" y="117"/>
                  </a:lnTo>
                  <a:lnTo>
                    <a:pt x="100" y="105"/>
                  </a:lnTo>
                  <a:lnTo>
                    <a:pt x="107" y="93"/>
                  </a:lnTo>
                  <a:lnTo>
                    <a:pt x="115" y="83"/>
                  </a:lnTo>
                  <a:lnTo>
                    <a:pt x="121" y="73"/>
                  </a:lnTo>
                  <a:lnTo>
                    <a:pt x="127" y="64"/>
                  </a:lnTo>
                  <a:lnTo>
                    <a:pt x="133" y="55"/>
                  </a:lnTo>
                  <a:lnTo>
                    <a:pt x="140" y="47"/>
                  </a:lnTo>
                  <a:lnTo>
                    <a:pt x="144" y="40"/>
                  </a:lnTo>
                  <a:lnTo>
                    <a:pt x="149" y="35"/>
                  </a:lnTo>
                  <a:lnTo>
                    <a:pt x="152" y="29"/>
                  </a:lnTo>
                  <a:lnTo>
                    <a:pt x="156" y="26"/>
                  </a:lnTo>
                  <a:lnTo>
                    <a:pt x="157" y="22"/>
                  </a:lnTo>
                  <a:lnTo>
                    <a:pt x="159" y="19"/>
                  </a:lnTo>
                  <a:lnTo>
                    <a:pt x="161" y="15"/>
                  </a:lnTo>
                  <a:lnTo>
                    <a:pt x="162" y="13"/>
                  </a:lnTo>
                  <a:lnTo>
                    <a:pt x="165" y="9"/>
                  </a:lnTo>
                  <a:lnTo>
                    <a:pt x="167" y="5"/>
                  </a:lnTo>
                  <a:lnTo>
                    <a:pt x="167" y="1"/>
                  </a:lnTo>
                  <a:lnTo>
                    <a:pt x="168" y="0"/>
                  </a:lnTo>
                  <a:lnTo>
                    <a:pt x="282" y="0"/>
                  </a:lnTo>
                  <a:lnTo>
                    <a:pt x="282" y="0"/>
                  </a:lnTo>
                  <a:close/>
                </a:path>
              </a:pathLst>
            </a:custGeom>
            <a:solidFill>
              <a:srgbClr val="857D4D"/>
            </a:solidFill>
            <a:ln w="9525">
              <a:noFill/>
              <a:round/>
              <a:headEnd/>
              <a:tailEnd/>
            </a:ln>
          </p:spPr>
          <p:txBody>
            <a:bodyPr/>
            <a:lstStyle/>
            <a:p>
              <a:endParaRPr lang="es-ES"/>
            </a:p>
          </p:txBody>
        </p:sp>
        <p:sp>
          <p:nvSpPr>
            <p:cNvPr id="72254" name="Freeform 2622"/>
            <p:cNvSpPr>
              <a:spLocks/>
            </p:cNvSpPr>
            <p:nvPr/>
          </p:nvSpPr>
          <p:spPr bwMode="auto">
            <a:xfrm>
              <a:off x="381" y="326"/>
              <a:ext cx="18" cy="24"/>
            </a:xfrm>
            <a:custGeom>
              <a:avLst/>
              <a:gdLst/>
              <a:ahLst/>
              <a:cxnLst>
                <a:cxn ang="0">
                  <a:pos x="4" y="0"/>
                </a:cxn>
                <a:cxn ang="0">
                  <a:pos x="3" y="0"/>
                </a:cxn>
                <a:cxn ang="0">
                  <a:pos x="3" y="3"/>
                </a:cxn>
                <a:cxn ang="0">
                  <a:pos x="0" y="6"/>
                </a:cxn>
                <a:cxn ang="0">
                  <a:pos x="0" y="11"/>
                </a:cxn>
                <a:cxn ang="0">
                  <a:pos x="0" y="16"/>
                </a:cxn>
                <a:cxn ang="0">
                  <a:pos x="0" y="22"/>
                </a:cxn>
                <a:cxn ang="0">
                  <a:pos x="0" y="27"/>
                </a:cxn>
                <a:cxn ang="0">
                  <a:pos x="0" y="29"/>
                </a:cxn>
                <a:cxn ang="0">
                  <a:pos x="8" y="36"/>
                </a:cxn>
                <a:cxn ang="0">
                  <a:pos x="10" y="33"/>
                </a:cxn>
                <a:cxn ang="0">
                  <a:pos x="13" y="31"/>
                </a:cxn>
                <a:cxn ang="0">
                  <a:pos x="15" y="29"/>
                </a:cxn>
                <a:cxn ang="0">
                  <a:pos x="20" y="28"/>
                </a:cxn>
                <a:cxn ang="0">
                  <a:pos x="22" y="27"/>
                </a:cxn>
                <a:cxn ang="0">
                  <a:pos x="25" y="27"/>
                </a:cxn>
                <a:cxn ang="0">
                  <a:pos x="30" y="28"/>
                </a:cxn>
                <a:cxn ang="0">
                  <a:pos x="33" y="31"/>
                </a:cxn>
                <a:cxn ang="0">
                  <a:pos x="35" y="37"/>
                </a:cxn>
                <a:cxn ang="0">
                  <a:pos x="34" y="42"/>
                </a:cxn>
                <a:cxn ang="0">
                  <a:pos x="32" y="46"/>
                </a:cxn>
                <a:cxn ang="0">
                  <a:pos x="30" y="49"/>
                </a:cxn>
                <a:cxn ang="0">
                  <a:pos x="26" y="51"/>
                </a:cxn>
                <a:cxn ang="0">
                  <a:pos x="23" y="54"/>
                </a:cxn>
                <a:cxn ang="0">
                  <a:pos x="17" y="57"/>
                </a:cxn>
                <a:cxn ang="0">
                  <a:pos x="15" y="59"/>
                </a:cxn>
                <a:cxn ang="0">
                  <a:pos x="15" y="60"/>
                </a:cxn>
                <a:cxn ang="0">
                  <a:pos x="15" y="64"/>
                </a:cxn>
                <a:cxn ang="0">
                  <a:pos x="15" y="68"/>
                </a:cxn>
                <a:cxn ang="0">
                  <a:pos x="15" y="75"/>
                </a:cxn>
                <a:cxn ang="0">
                  <a:pos x="16" y="80"/>
                </a:cxn>
                <a:cxn ang="0">
                  <a:pos x="20" y="84"/>
                </a:cxn>
                <a:cxn ang="0">
                  <a:pos x="21" y="88"/>
                </a:cxn>
                <a:cxn ang="0">
                  <a:pos x="22" y="89"/>
                </a:cxn>
                <a:cxn ang="0">
                  <a:pos x="32" y="89"/>
                </a:cxn>
                <a:cxn ang="0">
                  <a:pos x="40" y="92"/>
                </a:cxn>
                <a:cxn ang="0">
                  <a:pos x="42" y="92"/>
                </a:cxn>
                <a:cxn ang="0">
                  <a:pos x="47" y="90"/>
                </a:cxn>
                <a:cxn ang="0">
                  <a:pos x="49" y="88"/>
                </a:cxn>
                <a:cxn ang="0">
                  <a:pos x="52" y="85"/>
                </a:cxn>
                <a:cxn ang="0">
                  <a:pos x="56" y="82"/>
                </a:cxn>
                <a:cxn ang="0">
                  <a:pos x="59" y="79"/>
                </a:cxn>
                <a:cxn ang="0">
                  <a:pos x="61" y="74"/>
                </a:cxn>
                <a:cxn ang="0">
                  <a:pos x="65" y="69"/>
                </a:cxn>
                <a:cxn ang="0">
                  <a:pos x="66" y="64"/>
                </a:cxn>
                <a:cxn ang="0">
                  <a:pos x="68" y="59"/>
                </a:cxn>
                <a:cxn ang="0">
                  <a:pos x="68" y="55"/>
                </a:cxn>
                <a:cxn ang="0">
                  <a:pos x="69" y="51"/>
                </a:cxn>
                <a:cxn ang="0">
                  <a:pos x="69" y="49"/>
                </a:cxn>
                <a:cxn ang="0">
                  <a:pos x="70" y="49"/>
                </a:cxn>
                <a:cxn ang="0">
                  <a:pos x="64" y="31"/>
                </a:cxn>
                <a:cxn ang="0">
                  <a:pos x="4" y="0"/>
                </a:cxn>
                <a:cxn ang="0">
                  <a:pos x="4" y="0"/>
                </a:cxn>
              </a:cxnLst>
              <a:rect l="0" t="0" r="r" b="b"/>
              <a:pathLst>
                <a:path w="70" h="92">
                  <a:moveTo>
                    <a:pt x="4" y="0"/>
                  </a:moveTo>
                  <a:lnTo>
                    <a:pt x="3" y="0"/>
                  </a:lnTo>
                  <a:lnTo>
                    <a:pt x="3" y="3"/>
                  </a:lnTo>
                  <a:lnTo>
                    <a:pt x="0" y="6"/>
                  </a:lnTo>
                  <a:lnTo>
                    <a:pt x="0" y="11"/>
                  </a:lnTo>
                  <a:lnTo>
                    <a:pt x="0" y="16"/>
                  </a:lnTo>
                  <a:lnTo>
                    <a:pt x="0" y="22"/>
                  </a:lnTo>
                  <a:lnTo>
                    <a:pt x="0" y="27"/>
                  </a:lnTo>
                  <a:lnTo>
                    <a:pt x="0" y="29"/>
                  </a:lnTo>
                  <a:lnTo>
                    <a:pt x="8" y="36"/>
                  </a:lnTo>
                  <a:lnTo>
                    <a:pt x="10" y="33"/>
                  </a:lnTo>
                  <a:lnTo>
                    <a:pt x="13" y="31"/>
                  </a:lnTo>
                  <a:lnTo>
                    <a:pt x="15" y="29"/>
                  </a:lnTo>
                  <a:lnTo>
                    <a:pt x="20" y="28"/>
                  </a:lnTo>
                  <a:lnTo>
                    <a:pt x="22" y="27"/>
                  </a:lnTo>
                  <a:lnTo>
                    <a:pt x="25" y="27"/>
                  </a:lnTo>
                  <a:lnTo>
                    <a:pt x="30" y="28"/>
                  </a:lnTo>
                  <a:lnTo>
                    <a:pt x="33" y="31"/>
                  </a:lnTo>
                  <a:lnTo>
                    <a:pt x="35" y="37"/>
                  </a:lnTo>
                  <a:lnTo>
                    <a:pt x="34" y="42"/>
                  </a:lnTo>
                  <a:lnTo>
                    <a:pt x="32" y="46"/>
                  </a:lnTo>
                  <a:lnTo>
                    <a:pt x="30" y="49"/>
                  </a:lnTo>
                  <a:lnTo>
                    <a:pt x="26" y="51"/>
                  </a:lnTo>
                  <a:lnTo>
                    <a:pt x="23" y="54"/>
                  </a:lnTo>
                  <a:lnTo>
                    <a:pt x="17" y="57"/>
                  </a:lnTo>
                  <a:lnTo>
                    <a:pt x="15" y="59"/>
                  </a:lnTo>
                  <a:lnTo>
                    <a:pt x="15" y="60"/>
                  </a:lnTo>
                  <a:lnTo>
                    <a:pt x="15" y="64"/>
                  </a:lnTo>
                  <a:lnTo>
                    <a:pt x="15" y="68"/>
                  </a:lnTo>
                  <a:lnTo>
                    <a:pt x="15" y="75"/>
                  </a:lnTo>
                  <a:lnTo>
                    <a:pt x="16" y="80"/>
                  </a:lnTo>
                  <a:lnTo>
                    <a:pt x="20" y="84"/>
                  </a:lnTo>
                  <a:lnTo>
                    <a:pt x="21" y="88"/>
                  </a:lnTo>
                  <a:lnTo>
                    <a:pt x="22" y="89"/>
                  </a:lnTo>
                  <a:lnTo>
                    <a:pt x="32" y="89"/>
                  </a:lnTo>
                  <a:lnTo>
                    <a:pt x="40" y="92"/>
                  </a:lnTo>
                  <a:lnTo>
                    <a:pt x="42" y="92"/>
                  </a:lnTo>
                  <a:lnTo>
                    <a:pt x="47" y="90"/>
                  </a:lnTo>
                  <a:lnTo>
                    <a:pt x="49" y="88"/>
                  </a:lnTo>
                  <a:lnTo>
                    <a:pt x="52" y="85"/>
                  </a:lnTo>
                  <a:lnTo>
                    <a:pt x="56" y="82"/>
                  </a:lnTo>
                  <a:lnTo>
                    <a:pt x="59" y="79"/>
                  </a:lnTo>
                  <a:lnTo>
                    <a:pt x="61" y="74"/>
                  </a:lnTo>
                  <a:lnTo>
                    <a:pt x="65" y="69"/>
                  </a:lnTo>
                  <a:lnTo>
                    <a:pt x="66" y="64"/>
                  </a:lnTo>
                  <a:lnTo>
                    <a:pt x="68" y="59"/>
                  </a:lnTo>
                  <a:lnTo>
                    <a:pt x="68" y="55"/>
                  </a:lnTo>
                  <a:lnTo>
                    <a:pt x="69" y="51"/>
                  </a:lnTo>
                  <a:lnTo>
                    <a:pt x="69" y="49"/>
                  </a:lnTo>
                  <a:lnTo>
                    <a:pt x="70" y="49"/>
                  </a:lnTo>
                  <a:lnTo>
                    <a:pt x="64" y="31"/>
                  </a:lnTo>
                  <a:lnTo>
                    <a:pt x="4" y="0"/>
                  </a:lnTo>
                  <a:lnTo>
                    <a:pt x="4" y="0"/>
                  </a:lnTo>
                  <a:close/>
                </a:path>
              </a:pathLst>
            </a:custGeom>
            <a:solidFill>
              <a:srgbClr val="404740"/>
            </a:solidFill>
            <a:ln w="9525">
              <a:noFill/>
              <a:round/>
              <a:headEnd/>
              <a:tailEnd/>
            </a:ln>
          </p:spPr>
          <p:txBody>
            <a:bodyPr/>
            <a:lstStyle/>
            <a:p>
              <a:endParaRPr lang="es-ES"/>
            </a:p>
          </p:txBody>
        </p:sp>
        <p:sp>
          <p:nvSpPr>
            <p:cNvPr id="72255" name="Freeform 2623"/>
            <p:cNvSpPr>
              <a:spLocks/>
            </p:cNvSpPr>
            <p:nvPr/>
          </p:nvSpPr>
          <p:spPr bwMode="auto">
            <a:xfrm>
              <a:off x="366" y="310"/>
              <a:ext cx="38" cy="28"/>
            </a:xfrm>
            <a:custGeom>
              <a:avLst/>
              <a:gdLst/>
              <a:ahLst/>
              <a:cxnLst>
                <a:cxn ang="0">
                  <a:pos x="0" y="36"/>
                </a:cxn>
                <a:cxn ang="0">
                  <a:pos x="142" y="112"/>
                </a:cxn>
                <a:cxn ang="0">
                  <a:pos x="148" y="104"/>
                </a:cxn>
                <a:cxn ang="0">
                  <a:pos x="144" y="95"/>
                </a:cxn>
                <a:cxn ang="0">
                  <a:pos x="144" y="93"/>
                </a:cxn>
                <a:cxn ang="0">
                  <a:pos x="146" y="89"/>
                </a:cxn>
                <a:cxn ang="0">
                  <a:pos x="146" y="85"/>
                </a:cxn>
                <a:cxn ang="0">
                  <a:pos x="147" y="81"/>
                </a:cxn>
                <a:cxn ang="0">
                  <a:pos x="149" y="78"/>
                </a:cxn>
                <a:cxn ang="0">
                  <a:pos x="150" y="75"/>
                </a:cxn>
                <a:cxn ang="0">
                  <a:pos x="151" y="69"/>
                </a:cxn>
                <a:cxn ang="0">
                  <a:pos x="151" y="65"/>
                </a:cxn>
                <a:cxn ang="0">
                  <a:pos x="151" y="60"/>
                </a:cxn>
                <a:cxn ang="0">
                  <a:pos x="153" y="56"/>
                </a:cxn>
                <a:cxn ang="0">
                  <a:pos x="151" y="50"/>
                </a:cxn>
                <a:cxn ang="0">
                  <a:pos x="151" y="45"/>
                </a:cxn>
                <a:cxn ang="0">
                  <a:pos x="150" y="41"/>
                </a:cxn>
                <a:cxn ang="0">
                  <a:pos x="149" y="36"/>
                </a:cxn>
                <a:cxn ang="0">
                  <a:pos x="146" y="32"/>
                </a:cxn>
                <a:cxn ang="0">
                  <a:pos x="144" y="28"/>
                </a:cxn>
                <a:cxn ang="0">
                  <a:pos x="139" y="24"/>
                </a:cxn>
                <a:cxn ang="0">
                  <a:pos x="136" y="21"/>
                </a:cxn>
                <a:cxn ang="0">
                  <a:pos x="131" y="17"/>
                </a:cxn>
                <a:cxn ang="0">
                  <a:pos x="127" y="14"/>
                </a:cxn>
                <a:cxn ang="0">
                  <a:pos x="121" y="10"/>
                </a:cxn>
                <a:cxn ang="0">
                  <a:pos x="115" y="9"/>
                </a:cxn>
                <a:cxn ang="0">
                  <a:pos x="110" y="6"/>
                </a:cxn>
                <a:cxn ang="0">
                  <a:pos x="104" y="5"/>
                </a:cxn>
                <a:cxn ang="0">
                  <a:pos x="97" y="3"/>
                </a:cxn>
                <a:cxn ang="0">
                  <a:pos x="92" y="1"/>
                </a:cxn>
                <a:cxn ang="0">
                  <a:pos x="86" y="0"/>
                </a:cxn>
                <a:cxn ang="0">
                  <a:pos x="79" y="1"/>
                </a:cxn>
                <a:cxn ang="0">
                  <a:pos x="75" y="1"/>
                </a:cxn>
                <a:cxn ang="0">
                  <a:pos x="69" y="3"/>
                </a:cxn>
                <a:cxn ang="0">
                  <a:pos x="65" y="5"/>
                </a:cxn>
                <a:cxn ang="0">
                  <a:pos x="59" y="6"/>
                </a:cxn>
                <a:cxn ang="0">
                  <a:pos x="54" y="8"/>
                </a:cxn>
                <a:cxn ang="0">
                  <a:pos x="50" y="10"/>
                </a:cxn>
                <a:cxn ang="0">
                  <a:pos x="45" y="13"/>
                </a:cxn>
                <a:cxn ang="0">
                  <a:pos x="42" y="15"/>
                </a:cxn>
                <a:cxn ang="0">
                  <a:pos x="39" y="18"/>
                </a:cxn>
                <a:cxn ang="0">
                  <a:pos x="36" y="21"/>
                </a:cxn>
                <a:cxn ang="0">
                  <a:pos x="31" y="25"/>
                </a:cxn>
                <a:cxn ang="0">
                  <a:pos x="27" y="30"/>
                </a:cxn>
                <a:cxn ang="0">
                  <a:pos x="25" y="33"/>
                </a:cxn>
                <a:cxn ang="0">
                  <a:pos x="24" y="34"/>
                </a:cxn>
                <a:cxn ang="0">
                  <a:pos x="5" y="30"/>
                </a:cxn>
                <a:cxn ang="0">
                  <a:pos x="0" y="36"/>
                </a:cxn>
                <a:cxn ang="0">
                  <a:pos x="0" y="36"/>
                </a:cxn>
              </a:cxnLst>
              <a:rect l="0" t="0" r="r" b="b"/>
              <a:pathLst>
                <a:path w="153" h="112">
                  <a:moveTo>
                    <a:pt x="0" y="36"/>
                  </a:moveTo>
                  <a:lnTo>
                    <a:pt x="142" y="112"/>
                  </a:lnTo>
                  <a:lnTo>
                    <a:pt x="148" y="104"/>
                  </a:lnTo>
                  <a:lnTo>
                    <a:pt x="144" y="95"/>
                  </a:lnTo>
                  <a:lnTo>
                    <a:pt x="144" y="93"/>
                  </a:lnTo>
                  <a:lnTo>
                    <a:pt x="146" y="89"/>
                  </a:lnTo>
                  <a:lnTo>
                    <a:pt x="146" y="85"/>
                  </a:lnTo>
                  <a:lnTo>
                    <a:pt x="147" y="81"/>
                  </a:lnTo>
                  <a:lnTo>
                    <a:pt x="149" y="78"/>
                  </a:lnTo>
                  <a:lnTo>
                    <a:pt x="150" y="75"/>
                  </a:lnTo>
                  <a:lnTo>
                    <a:pt x="151" y="69"/>
                  </a:lnTo>
                  <a:lnTo>
                    <a:pt x="151" y="65"/>
                  </a:lnTo>
                  <a:lnTo>
                    <a:pt x="151" y="60"/>
                  </a:lnTo>
                  <a:lnTo>
                    <a:pt x="153" y="56"/>
                  </a:lnTo>
                  <a:lnTo>
                    <a:pt x="151" y="50"/>
                  </a:lnTo>
                  <a:lnTo>
                    <a:pt x="151" y="45"/>
                  </a:lnTo>
                  <a:lnTo>
                    <a:pt x="150" y="41"/>
                  </a:lnTo>
                  <a:lnTo>
                    <a:pt x="149" y="36"/>
                  </a:lnTo>
                  <a:lnTo>
                    <a:pt x="146" y="32"/>
                  </a:lnTo>
                  <a:lnTo>
                    <a:pt x="144" y="28"/>
                  </a:lnTo>
                  <a:lnTo>
                    <a:pt x="139" y="24"/>
                  </a:lnTo>
                  <a:lnTo>
                    <a:pt x="136" y="21"/>
                  </a:lnTo>
                  <a:lnTo>
                    <a:pt x="131" y="17"/>
                  </a:lnTo>
                  <a:lnTo>
                    <a:pt x="127" y="14"/>
                  </a:lnTo>
                  <a:lnTo>
                    <a:pt x="121" y="10"/>
                  </a:lnTo>
                  <a:lnTo>
                    <a:pt x="115" y="9"/>
                  </a:lnTo>
                  <a:lnTo>
                    <a:pt x="110" y="6"/>
                  </a:lnTo>
                  <a:lnTo>
                    <a:pt x="104" y="5"/>
                  </a:lnTo>
                  <a:lnTo>
                    <a:pt x="97" y="3"/>
                  </a:lnTo>
                  <a:lnTo>
                    <a:pt x="92" y="1"/>
                  </a:lnTo>
                  <a:lnTo>
                    <a:pt x="86" y="0"/>
                  </a:lnTo>
                  <a:lnTo>
                    <a:pt x="79" y="1"/>
                  </a:lnTo>
                  <a:lnTo>
                    <a:pt x="75" y="1"/>
                  </a:lnTo>
                  <a:lnTo>
                    <a:pt x="69" y="3"/>
                  </a:lnTo>
                  <a:lnTo>
                    <a:pt x="65" y="5"/>
                  </a:lnTo>
                  <a:lnTo>
                    <a:pt x="59" y="6"/>
                  </a:lnTo>
                  <a:lnTo>
                    <a:pt x="54" y="8"/>
                  </a:lnTo>
                  <a:lnTo>
                    <a:pt x="50" y="10"/>
                  </a:lnTo>
                  <a:lnTo>
                    <a:pt x="45" y="13"/>
                  </a:lnTo>
                  <a:lnTo>
                    <a:pt x="42" y="15"/>
                  </a:lnTo>
                  <a:lnTo>
                    <a:pt x="39" y="18"/>
                  </a:lnTo>
                  <a:lnTo>
                    <a:pt x="36" y="21"/>
                  </a:lnTo>
                  <a:lnTo>
                    <a:pt x="31" y="25"/>
                  </a:lnTo>
                  <a:lnTo>
                    <a:pt x="27" y="30"/>
                  </a:lnTo>
                  <a:lnTo>
                    <a:pt x="25" y="33"/>
                  </a:lnTo>
                  <a:lnTo>
                    <a:pt x="24" y="34"/>
                  </a:lnTo>
                  <a:lnTo>
                    <a:pt x="5" y="30"/>
                  </a:lnTo>
                  <a:lnTo>
                    <a:pt x="0" y="36"/>
                  </a:lnTo>
                  <a:lnTo>
                    <a:pt x="0" y="36"/>
                  </a:lnTo>
                  <a:close/>
                </a:path>
              </a:pathLst>
            </a:custGeom>
            <a:solidFill>
              <a:srgbClr val="B0C2B0"/>
            </a:solidFill>
            <a:ln w="9525">
              <a:noFill/>
              <a:round/>
              <a:headEnd/>
              <a:tailEnd/>
            </a:ln>
          </p:spPr>
          <p:txBody>
            <a:bodyPr/>
            <a:lstStyle/>
            <a:p>
              <a:endParaRPr lang="es-ES"/>
            </a:p>
          </p:txBody>
        </p:sp>
        <p:sp>
          <p:nvSpPr>
            <p:cNvPr id="72256" name="Freeform 2624"/>
            <p:cNvSpPr>
              <a:spLocks/>
            </p:cNvSpPr>
            <p:nvPr/>
          </p:nvSpPr>
          <p:spPr bwMode="auto">
            <a:xfrm>
              <a:off x="375" y="312"/>
              <a:ext cx="26" cy="22"/>
            </a:xfrm>
            <a:custGeom>
              <a:avLst/>
              <a:gdLst/>
              <a:ahLst/>
              <a:cxnLst>
                <a:cxn ang="0">
                  <a:pos x="2" y="29"/>
                </a:cxn>
                <a:cxn ang="0">
                  <a:pos x="7" y="23"/>
                </a:cxn>
                <a:cxn ang="0">
                  <a:pos x="14" y="15"/>
                </a:cxn>
                <a:cxn ang="0">
                  <a:pos x="21" y="9"/>
                </a:cxn>
                <a:cxn ang="0">
                  <a:pos x="29" y="5"/>
                </a:cxn>
                <a:cxn ang="0">
                  <a:pos x="37" y="1"/>
                </a:cxn>
                <a:cxn ang="0">
                  <a:pos x="46" y="0"/>
                </a:cxn>
                <a:cxn ang="0">
                  <a:pos x="55" y="0"/>
                </a:cxn>
                <a:cxn ang="0">
                  <a:pos x="65" y="2"/>
                </a:cxn>
                <a:cxn ang="0">
                  <a:pos x="74" y="6"/>
                </a:cxn>
                <a:cxn ang="0">
                  <a:pos x="83" y="10"/>
                </a:cxn>
                <a:cxn ang="0">
                  <a:pos x="91" y="16"/>
                </a:cxn>
                <a:cxn ang="0">
                  <a:pos x="97" y="23"/>
                </a:cxn>
                <a:cxn ang="0">
                  <a:pos x="103" y="29"/>
                </a:cxn>
                <a:cxn ang="0">
                  <a:pos x="105" y="36"/>
                </a:cxn>
                <a:cxn ang="0">
                  <a:pos x="106" y="45"/>
                </a:cxn>
                <a:cxn ang="0">
                  <a:pos x="106" y="53"/>
                </a:cxn>
                <a:cxn ang="0">
                  <a:pos x="105" y="63"/>
                </a:cxn>
                <a:cxn ang="0">
                  <a:pos x="104" y="71"/>
                </a:cxn>
                <a:cxn ang="0">
                  <a:pos x="102" y="77"/>
                </a:cxn>
                <a:cxn ang="0">
                  <a:pos x="100" y="85"/>
                </a:cxn>
                <a:cxn ang="0">
                  <a:pos x="58" y="62"/>
                </a:cxn>
                <a:cxn ang="0">
                  <a:pos x="62" y="59"/>
                </a:cxn>
                <a:cxn ang="0">
                  <a:pos x="74" y="55"/>
                </a:cxn>
                <a:cxn ang="0">
                  <a:pos x="85" y="49"/>
                </a:cxn>
                <a:cxn ang="0">
                  <a:pos x="91" y="42"/>
                </a:cxn>
                <a:cxn ang="0">
                  <a:pos x="87" y="31"/>
                </a:cxn>
                <a:cxn ang="0">
                  <a:pos x="84" y="24"/>
                </a:cxn>
                <a:cxn ang="0">
                  <a:pos x="80" y="18"/>
                </a:cxn>
                <a:cxn ang="0">
                  <a:pos x="74" y="12"/>
                </a:cxn>
                <a:cxn ang="0">
                  <a:pos x="66" y="9"/>
                </a:cxn>
                <a:cxn ang="0">
                  <a:pos x="57" y="7"/>
                </a:cxn>
                <a:cxn ang="0">
                  <a:pos x="46" y="7"/>
                </a:cxn>
                <a:cxn ang="0">
                  <a:pos x="35" y="9"/>
                </a:cxn>
                <a:cxn ang="0">
                  <a:pos x="30" y="15"/>
                </a:cxn>
                <a:cxn ang="0">
                  <a:pos x="26" y="21"/>
                </a:cxn>
                <a:cxn ang="0">
                  <a:pos x="27" y="29"/>
                </a:cxn>
                <a:cxn ang="0">
                  <a:pos x="29" y="36"/>
                </a:cxn>
                <a:cxn ang="0">
                  <a:pos x="31" y="43"/>
                </a:cxn>
                <a:cxn ang="0">
                  <a:pos x="33" y="50"/>
                </a:cxn>
                <a:cxn ang="0">
                  <a:pos x="0" y="31"/>
                </a:cxn>
              </a:cxnLst>
              <a:rect l="0" t="0" r="r" b="b"/>
              <a:pathLst>
                <a:path w="108" h="87">
                  <a:moveTo>
                    <a:pt x="0" y="31"/>
                  </a:moveTo>
                  <a:lnTo>
                    <a:pt x="2" y="29"/>
                  </a:lnTo>
                  <a:lnTo>
                    <a:pt x="4" y="27"/>
                  </a:lnTo>
                  <a:lnTo>
                    <a:pt x="7" y="23"/>
                  </a:lnTo>
                  <a:lnTo>
                    <a:pt x="12" y="17"/>
                  </a:lnTo>
                  <a:lnTo>
                    <a:pt x="14" y="15"/>
                  </a:lnTo>
                  <a:lnTo>
                    <a:pt x="17" y="11"/>
                  </a:lnTo>
                  <a:lnTo>
                    <a:pt x="21" y="9"/>
                  </a:lnTo>
                  <a:lnTo>
                    <a:pt x="25" y="7"/>
                  </a:lnTo>
                  <a:lnTo>
                    <a:pt x="29" y="5"/>
                  </a:lnTo>
                  <a:lnTo>
                    <a:pt x="33" y="3"/>
                  </a:lnTo>
                  <a:lnTo>
                    <a:pt x="37" y="1"/>
                  </a:lnTo>
                  <a:lnTo>
                    <a:pt x="41" y="1"/>
                  </a:lnTo>
                  <a:lnTo>
                    <a:pt x="46" y="0"/>
                  </a:lnTo>
                  <a:lnTo>
                    <a:pt x="50" y="0"/>
                  </a:lnTo>
                  <a:lnTo>
                    <a:pt x="55" y="0"/>
                  </a:lnTo>
                  <a:lnTo>
                    <a:pt x="60" y="1"/>
                  </a:lnTo>
                  <a:lnTo>
                    <a:pt x="65" y="2"/>
                  </a:lnTo>
                  <a:lnTo>
                    <a:pt x="69" y="5"/>
                  </a:lnTo>
                  <a:lnTo>
                    <a:pt x="74" y="6"/>
                  </a:lnTo>
                  <a:lnTo>
                    <a:pt x="79" y="8"/>
                  </a:lnTo>
                  <a:lnTo>
                    <a:pt x="83" y="10"/>
                  </a:lnTo>
                  <a:lnTo>
                    <a:pt x="87" y="12"/>
                  </a:lnTo>
                  <a:lnTo>
                    <a:pt x="91" y="16"/>
                  </a:lnTo>
                  <a:lnTo>
                    <a:pt x="95" y="19"/>
                  </a:lnTo>
                  <a:lnTo>
                    <a:pt x="97" y="23"/>
                  </a:lnTo>
                  <a:lnTo>
                    <a:pt x="101" y="26"/>
                  </a:lnTo>
                  <a:lnTo>
                    <a:pt x="103" y="29"/>
                  </a:lnTo>
                  <a:lnTo>
                    <a:pt x="105" y="33"/>
                  </a:lnTo>
                  <a:lnTo>
                    <a:pt x="105" y="36"/>
                  </a:lnTo>
                  <a:lnTo>
                    <a:pt x="106" y="41"/>
                  </a:lnTo>
                  <a:lnTo>
                    <a:pt x="106" y="45"/>
                  </a:lnTo>
                  <a:lnTo>
                    <a:pt x="108" y="50"/>
                  </a:lnTo>
                  <a:lnTo>
                    <a:pt x="106" y="53"/>
                  </a:lnTo>
                  <a:lnTo>
                    <a:pt x="106" y="58"/>
                  </a:lnTo>
                  <a:lnTo>
                    <a:pt x="105" y="63"/>
                  </a:lnTo>
                  <a:lnTo>
                    <a:pt x="105" y="68"/>
                  </a:lnTo>
                  <a:lnTo>
                    <a:pt x="104" y="71"/>
                  </a:lnTo>
                  <a:lnTo>
                    <a:pt x="103" y="74"/>
                  </a:lnTo>
                  <a:lnTo>
                    <a:pt x="102" y="77"/>
                  </a:lnTo>
                  <a:lnTo>
                    <a:pt x="102" y="81"/>
                  </a:lnTo>
                  <a:lnTo>
                    <a:pt x="100" y="85"/>
                  </a:lnTo>
                  <a:lnTo>
                    <a:pt x="100" y="87"/>
                  </a:lnTo>
                  <a:lnTo>
                    <a:pt x="58" y="62"/>
                  </a:lnTo>
                  <a:lnTo>
                    <a:pt x="59" y="61"/>
                  </a:lnTo>
                  <a:lnTo>
                    <a:pt x="62" y="59"/>
                  </a:lnTo>
                  <a:lnTo>
                    <a:pt x="68" y="56"/>
                  </a:lnTo>
                  <a:lnTo>
                    <a:pt x="74" y="55"/>
                  </a:lnTo>
                  <a:lnTo>
                    <a:pt x="79" y="52"/>
                  </a:lnTo>
                  <a:lnTo>
                    <a:pt x="85" y="49"/>
                  </a:lnTo>
                  <a:lnTo>
                    <a:pt x="88" y="45"/>
                  </a:lnTo>
                  <a:lnTo>
                    <a:pt x="91" y="42"/>
                  </a:lnTo>
                  <a:lnTo>
                    <a:pt x="90" y="36"/>
                  </a:lnTo>
                  <a:lnTo>
                    <a:pt x="87" y="31"/>
                  </a:lnTo>
                  <a:lnTo>
                    <a:pt x="86" y="27"/>
                  </a:lnTo>
                  <a:lnTo>
                    <a:pt x="84" y="24"/>
                  </a:lnTo>
                  <a:lnTo>
                    <a:pt x="82" y="20"/>
                  </a:lnTo>
                  <a:lnTo>
                    <a:pt x="80" y="18"/>
                  </a:lnTo>
                  <a:lnTo>
                    <a:pt x="77" y="15"/>
                  </a:lnTo>
                  <a:lnTo>
                    <a:pt x="74" y="12"/>
                  </a:lnTo>
                  <a:lnTo>
                    <a:pt x="70" y="10"/>
                  </a:lnTo>
                  <a:lnTo>
                    <a:pt x="66" y="9"/>
                  </a:lnTo>
                  <a:lnTo>
                    <a:pt x="61" y="7"/>
                  </a:lnTo>
                  <a:lnTo>
                    <a:pt x="57" y="7"/>
                  </a:lnTo>
                  <a:lnTo>
                    <a:pt x="51" y="6"/>
                  </a:lnTo>
                  <a:lnTo>
                    <a:pt x="46" y="7"/>
                  </a:lnTo>
                  <a:lnTo>
                    <a:pt x="39" y="8"/>
                  </a:lnTo>
                  <a:lnTo>
                    <a:pt x="35" y="9"/>
                  </a:lnTo>
                  <a:lnTo>
                    <a:pt x="31" y="11"/>
                  </a:lnTo>
                  <a:lnTo>
                    <a:pt x="30" y="15"/>
                  </a:lnTo>
                  <a:lnTo>
                    <a:pt x="27" y="17"/>
                  </a:lnTo>
                  <a:lnTo>
                    <a:pt x="26" y="21"/>
                  </a:lnTo>
                  <a:lnTo>
                    <a:pt x="26" y="25"/>
                  </a:lnTo>
                  <a:lnTo>
                    <a:pt x="27" y="29"/>
                  </a:lnTo>
                  <a:lnTo>
                    <a:pt x="27" y="33"/>
                  </a:lnTo>
                  <a:lnTo>
                    <a:pt x="29" y="36"/>
                  </a:lnTo>
                  <a:lnTo>
                    <a:pt x="29" y="40"/>
                  </a:lnTo>
                  <a:lnTo>
                    <a:pt x="31" y="43"/>
                  </a:lnTo>
                  <a:lnTo>
                    <a:pt x="32" y="47"/>
                  </a:lnTo>
                  <a:lnTo>
                    <a:pt x="33" y="50"/>
                  </a:lnTo>
                  <a:lnTo>
                    <a:pt x="0" y="31"/>
                  </a:lnTo>
                  <a:lnTo>
                    <a:pt x="0" y="31"/>
                  </a:lnTo>
                  <a:close/>
                </a:path>
              </a:pathLst>
            </a:custGeom>
            <a:solidFill>
              <a:srgbClr val="8A998A"/>
            </a:solidFill>
            <a:ln w="9525">
              <a:noFill/>
              <a:round/>
              <a:headEnd/>
              <a:tailEnd/>
            </a:ln>
          </p:spPr>
          <p:txBody>
            <a:bodyPr/>
            <a:lstStyle/>
            <a:p>
              <a:endParaRPr lang="es-ES"/>
            </a:p>
          </p:txBody>
        </p:sp>
        <p:sp>
          <p:nvSpPr>
            <p:cNvPr id="72257" name="Freeform 2625"/>
            <p:cNvSpPr>
              <a:spLocks/>
            </p:cNvSpPr>
            <p:nvPr/>
          </p:nvSpPr>
          <p:spPr bwMode="auto">
            <a:xfrm>
              <a:off x="385" y="315"/>
              <a:ext cx="7" cy="6"/>
            </a:xfrm>
            <a:custGeom>
              <a:avLst/>
              <a:gdLst/>
              <a:ahLst/>
              <a:cxnLst>
                <a:cxn ang="0">
                  <a:pos x="9" y="0"/>
                </a:cxn>
                <a:cxn ang="0">
                  <a:pos x="9" y="0"/>
                </a:cxn>
                <a:cxn ang="0">
                  <a:pos x="11" y="1"/>
                </a:cxn>
                <a:cxn ang="0">
                  <a:pos x="15" y="2"/>
                </a:cxn>
                <a:cxn ang="0">
                  <a:pos x="18" y="5"/>
                </a:cxn>
                <a:cxn ang="0">
                  <a:pos x="21" y="7"/>
                </a:cxn>
                <a:cxn ang="0">
                  <a:pos x="25" y="10"/>
                </a:cxn>
                <a:cxn ang="0">
                  <a:pos x="27" y="13"/>
                </a:cxn>
                <a:cxn ang="0">
                  <a:pos x="27" y="16"/>
                </a:cxn>
                <a:cxn ang="0">
                  <a:pos x="25" y="17"/>
                </a:cxn>
                <a:cxn ang="0">
                  <a:pos x="23" y="18"/>
                </a:cxn>
                <a:cxn ang="0">
                  <a:pos x="18" y="21"/>
                </a:cxn>
                <a:cxn ang="0">
                  <a:pos x="14" y="22"/>
                </a:cxn>
                <a:cxn ang="0">
                  <a:pos x="9" y="23"/>
                </a:cxn>
                <a:cxn ang="0">
                  <a:pos x="6" y="24"/>
                </a:cxn>
                <a:cxn ang="0">
                  <a:pos x="2" y="24"/>
                </a:cxn>
                <a:cxn ang="0">
                  <a:pos x="1" y="25"/>
                </a:cxn>
                <a:cxn ang="0">
                  <a:pos x="0" y="13"/>
                </a:cxn>
                <a:cxn ang="0">
                  <a:pos x="9" y="0"/>
                </a:cxn>
                <a:cxn ang="0">
                  <a:pos x="9" y="0"/>
                </a:cxn>
              </a:cxnLst>
              <a:rect l="0" t="0" r="r" b="b"/>
              <a:pathLst>
                <a:path w="27" h="25">
                  <a:moveTo>
                    <a:pt x="9" y="0"/>
                  </a:moveTo>
                  <a:lnTo>
                    <a:pt x="9" y="0"/>
                  </a:lnTo>
                  <a:lnTo>
                    <a:pt x="11" y="1"/>
                  </a:lnTo>
                  <a:lnTo>
                    <a:pt x="15" y="2"/>
                  </a:lnTo>
                  <a:lnTo>
                    <a:pt x="18" y="5"/>
                  </a:lnTo>
                  <a:lnTo>
                    <a:pt x="21" y="7"/>
                  </a:lnTo>
                  <a:lnTo>
                    <a:pt x="25" y="10"/>
                  </a:lnTo>
                  <a:lnTo>
                    <a:pt x="27" y="13"/>
                  </a:lnTo>
                  <a:lnTo>
                    <a:pt x="27" y="16"/>
                  </a:lnTo>
                  <a:lnTo>
                    <a:pt x="25" y="17"/>
                  </a:lnTo>
                  <a:lnTo>
                    <a:pt x="23" y="18"/>
                  </a:lnTo>
                  <a:lnTo>
                    <a:pt x="18" y="21"/>
                  </a:lnTo>
                  <a:lnTo>
                    <a:pt x="14" y="22"/>
                  </a:lnTo>
                  <a:lnTo>
                    <a:pt x="9" y="23"/>
                  </a:lnTo>
                  <a:lnTo>
                    <a:pt x="6" y="24"/>
                  </a:lnTo>
                  <a:lnTo>
                    <a:pt x="2" y="24"/>
                  </a:lnTo>
                  <a:lnTo>
                    <a:pt x="1" y="25"/>
                  </a:lnTo>
                  <a:lnTo>
                    <a:pt x="0" y="13"/>
                  </a:lnTo>
                  <a:lnTo>
                    <a:pt x="9" y="0"/>
                  </a:lnTo>
                  <a:lnTo>
                    <a:pt x="9" y="0"/>
                  </a:lnTo>
                  <a:close/>
                </a:path>
              </a:pathLst>
            </a:custGeom>
            <a:solidFill>
              <a:srgbClr val="D4EBD4"/>
            </a:solidFill>
            <a:ln w="9525">
              <a:noFill/>
              <a:round/>
              <a:headEnd/>
              <a:tailEnd/>
            </a:ln>
          </p:spPr>
          <p:txBody>
            <a:bodyPr/>
            <a:lstStyle/>
            <a:p>
              <a:endParaRPr lang="es-ES"/>
            </a:p>
          </p:txBody>
        </p:sp>
        <p:sp>
          <p:nvSpPr>
            <p:cNvPr id="72258" name="Freeform 2626"/>
            <p:cNvSpPr>
              <a:spLocks/>
            </p:cNvSpPr>
            <p:nvPr/>
          </p:nvSpPr>
          <p:spPr bwMode="auto">
            <a:xfrm>
              <a:off x="298" y="346"/>
              <a:ext cx="39" cy="33"/>
            </a:xfrm>
            <a:custGeom>
              <a:avLst/>
              <a:gdLst/>
              <a:ahLst/>
              <a:cxnLst>
                <a:cxn ang="0">
                  <a:pos x="0" y="14"/>
                </a:cxn>
                <a:cxn ang="0">
                  <a:pos x="4" y="19"/>
                </a:cxn>
                <a:cxn ang="0">
                  <a:pos x="9" y="26"/>
                </a:cxn>
                <a:cxn ang="0">
                  <a:pos x="15" y="34"/>
                </a:cxn>
                <a:cxn ang="0">
                  <a:pos x="21" y="44"/>
                </a:cxn>
                <a:cxn ang="0">
                  <a:pos x="28" y="54"/>
                </a:cxn>
                <a:cxn ang="0">
                  <a:pos x="34" y="65"/>
                </a:cxn>
                <a:cxn ang="0">
                  <a:pos x="41" y="74"/>
                </a:cxn>
                <a:cxn ang="0">
                  <a:pos x="46" y="83"/>
                </a:cxn>
                <a:cxn ang="0">
                  <a:pos x="52" y="90"/>
                </a:cxn>
                <a:cxn ang="0">
                  <a:pos x="56" y="99"/>
                </a:cxn>
                <a:cxn ang="0">
                  <a:pos x="62" y="106"/>
                </a:cxn>
                <a:cxn ang="0">
                  <a:pos x="66" y="112"/>
                </a:cxn>
                <a:cxn ang="0">
                  <a:pos x="72" y="121"/>
                </a:cxn>
                <a:cxn ang="0">
                  <a:pos x="79" y="128"/>
                </a:cxn>
                <a:cxn ang="0">
                  <a:pos x="83" y="131"/>
                </a:cxn>
                <a:cxn ang="0">
                  <a:pos x="89" y="132"/>
                </a:cxn>
                <a:cxn ang="0">
                  <a:pos x="90" y="131"/>
                </a:cxn>
                <a:cxn ang="0">
                  <a:pos x="95" y="129"/>
                </a:cxn>
                <a:cxn ang="0">
                  <a:pos x="103" y="124"/>
                </a:cxn>
                <a:cxn ang="0">
                  <a:pos x="114" y="120"/>
                </a:cxn>
                <a:cxn ang="0">
                  <a:pos x="125" y="114"/>
                </a:cxn>
                <a:cxn ang="0">
                  <a:pos x="136" y="111"/>
                </a:cxn>
                <a:cxn ang="0">
                  <a:pos x="147" y="109"/>
                </a:cxn>
                <a:cxn ang="0">
                  <a:pos x="152" y="107"/>
                </a:cxn>
                <a:cxn ang="0">
                  <a:pos x="152" y="107"/>
                </a:cxn>
                <a:cxn ang="0">
                  <a:pos x="145" y="103"/>
                </a:cxn>
                <a:cxn ang="0">
                  <a:pos x="140" y="98"/>
                </a:cxn>
                <a:cxn ang="0">
                  <a:pos x="133" y="88"/>
                </a:cxn>
                <a:cxn ang="0">
                  <a:pos x="127" y="79"/>
                </a:cxn>
                <a:cxn ang="0">
                  <a:pos x="123" y="71"/>
                </a:cxn>
                <a:cxn ang="0">
                  <a:pos x="119" y="65"/>
                </a:cxn>
                <a:cxn ang="0">
                  <a:pos x="115" y="57"/>
                </a:cxn>
                <a:cxn ang="0">
                  <a:pos x="110" y="49"/>
                </a:cxn>
                <a:cxn ang="0">
                  <a:pos x="106" y="41"/>
                </a:cxn>
                <a:cxn ang="0">
                  <a:pos x="100" y="33"/>
                </a:cxn>
                <a:cxn ang="0">
                  <a:pos x="95" y="25"/>
                </a:cxn>
                <a:cxn ang="0">
                  <a:pos x="89" y="19"/>
                </a:cxn>
                <a:cxn ang="0">
                  <a:pos x="83" y="13"/>
                </a:cxn>
                <a:cxn ang="0">
                  <a:pos x="77" y="6"/>
                </a:cxn>
                <a:cxn ang="0">
                  <a:pos x="72" y="0"/>
                </a:cxn>
                <a:cxn ang="0">
                  <a:pos x="0" y="13"/>
                </a:cxn>
              </a:cxnLst>
              <a:rect l="0" t="0" r="r" b="b"/>
              <a:pathLst>
                <a:path w="153" h="132">
                  <a:moveTo>
                    <a:pt x="0" y="13"/>
                  </a:moveTo>
                  <a:lnTo>
                    <a:pt x="0" y="14"/>
                  </a:lnTo>
                  <a:lnTo>
                    <a:pt x="3" y="17"/>
                  </a:lnTo>
                  <a:lnTo>
                    <a:pt x="4" y="19"/>
                  </a:lnTo>
                  <a:lnTo>
                    <a:pt x="7" y="23"/>
                  </a:lnTo>
                  <a:lnTo>
                    <a:pt x="9" y="26"/>
                  </a:lnTo>
                  <a:lnTo>
                    <a:pt x="12" y="31"/>
                  </a:lnTo>
                  <a:lnTo>
                    <a:pt x="15" y="34"/>
                  </a:lnTo>
                  <a:lnTo>
                    <a:pt x="18" y="39"/>
                  </a:lnTo>
                  <a:lnTo>
                    <a:pt x="21" y="44"/>
                  </a:lnTo>
                  <a:lnTo>
                    <a:pt x="25" y="49"/>
                  </a:lnTo>
                  <a:lnTo>
                    <a:pt x="28" y="54"/>
                  </a:lnTo>
                  <a:lnTo>
                    <a:pt x="32" y="59"/>
                  </a:lnTo>
                  <a:lnTo>
                    <a:pt x="34" y="65"/>
                  </a:lnTo>
                  <a:lnTo>
                    <a:pt x="37" y="69"/>
                  </a:lnTo>
                  <a:lnTo>
                    <a:pt x="41" y="74"/>
                  </a:lnTo>
                  <a:lnTo>
                    <a:pt x="44" y="78"/>
                  </a:lnTo>
                  <a:lnTo>
                    <a:pt x="46" y="83"/>
                  </a:lnTo>
                  <a:lnTo>
                    <a:pt x="50" y="87"/>
                  </a:lnTo>
                  <a:lnTo>
                    <a:pt x="52" y="90"/>
                  </a:lnTo>
                  <a:lnTo>
                    <a:pt x="54" y="95"/>
                  </a:lnTo>
                  <a:lnTo>
                    <a:pt x="56" y="99"/>
                  </a:lnTo>
                  <a:lnTo>
                    <a:pt x="60" y="103"/>
                  </a:lnTo>
                  <a:lnTo>
                    <a:pt x="62" y="106"/>
                  </a:lnTo>
                  <a:lnTo>
                    <a:pt x="64" y="110"/>
                  </a:lnTo>
                  <a:lnTo>
                    <a:pt x="66" y="112"/>
                  </a:lnTo>
                  <a:lnTo>
                    <a:pt x="69" y="115"/>
                  </a:lnTo>
                  <a:lnTo>
                    <a:pt x="72" y="121"/>
                  </a:lnTo>
                  <a:lnTo>
                    <a:pt x="77" y="125"/>
                  </a:lnTo>
                  <a:lnTo>
                    <a:pt x="79" y="128"/>
                  </a:lnTo>
                  <a:lnTo>
                    <a:pt x="81" y="130"/>
                  </a:lnTo>
                  <a:lnTo>
                    <a:pt x="83" y="131"/>
                  </a:lnTo>
                  <a:lnTo>
                    <a:pt x="86" y="132"/>
                  </a:lnTo>
                  <a:lnTo>
                    <a:pt x="89" y="132"/>
                  </a:lnTo>
                  <a:lnTo>
                    <a:pt x="90" y="132"/>
                  </a:lnTo>
                  <a:lnTo>
                    <a:pt x="90" y="131"/>
                  </a:lnTo>
                  <a:lnTo>
                    <a:pt x="92" y="130"/>
                  </a:lnTo>
                  <a:lnTo>
                    <a:pt x="95" y="129"/>
                  </a:lnTo>
                  <a:lnTo>
                    <a:pt x="98" y="127"/>
                  </a:lnTo>
                  <a:lnTo>
                    <a:pt x="103" y="124"/>
                  </a:lnTo>
                  <a:lnTo>
                    <a:pt x="108" y="122"/>
                  </a:lnTo>
                  <a:lnTo>
                    <a:pt x="114" y="120"/>
                  </a:lnTo>
                  <a:lnTo>
                    <a:pt x="119" y="116"/>
                  </a:lnTo>
                  <a:lnTo>
                    <a:pt x="125" y="114"/>
                  </a:lnTo>
                  <a:lnTo>
                    <a:pt x="132" y="112"/>
                  </a:lnTo>
                  <a:lnTo>
                    <a:pt x="136" y="111"/>
                  </a:lnTo>
                  <a:lnTo>
                    <a:pt x="142" y="110"/>
                  </a:lnTo>
                  <a:lnTo>
                    <a:pt x="147" y="109"/>
                  </a:lnTo>
                  <a:lnTo>
                    <a:pt x="150" y="107"/>
                  </a:lnTo>
                  <a:lnTo>
                    <a:pt x="152" y="107"/>
                  </a:lnTo>
                  <a:lnTo>
                    <a:pt x="153" y="107"/>
                  </a:lnTo>
                  <a:lnTo>
                    <a:pt x="152" y="107"/>
                  </a:lnTo>
                  <a:lnTo>
                    <a:pt x="149" y="105"/>
                  </a:lnTo>
                  <a:lnTo>
                    <a:pt x="145" y="103"/>
                  </a:lnTo>
                  <a:lnTo>
                    <a:pt x="143" y="102"/>
                  </a:lnTo>
                  <a:lnTo>
                    <a:pt x="140" y="98"/>
                  </a:lnTo>
                  <a:lnTo>
                    <a:pt x="138" y="94"/>
                  </a:lnTo>
                  <a:lnTo>
                    <a:pt x="133" y="88"/>
                  </a:lnTo>
                  <a:lnTo>
                    <a:pt x="130" y="83"/>
                  </a:lnTo>
                  <a:lnTo>
                    <a:pt x="127" y="79"/>
                  </a:lnTo>
                  <a:lnTo>
                    <a:pt x="125" y="76"/>
                  </a:lnTo>
                  <a:lnTo>
                    <a:pt x="123" y="71"/>
                  </a:lnTo>
                  <a:lnTo>
                    <a:pt x="122" y="68"/>
                  </a:lnTo>
                  <a:lnTo>
                    <a:pt x="119" y="65"/>
                  </a:lnTo>
                  <a:lnTo>
                    <a:pt x="117" y="60"/>
                  </a:lnTo>
                  <a:lnTo>
                    <a:pt x="115" y="57"/>
                  </a:lnTo>
                  <a:lnTo>
                    <a:pt x="113" y="53"/>
                  </a:lnTo>
                  <a:lnTo>
                    <a:pt x="110" y="49"/>
                  </a:lnTo>
                  <a:lnTo>
                    <a:pt x="108" y="44"/>
                  </a:lnTo>
                  <a:lnTo>
                    <a:pt x="106" y="41"/>
                  </a:lnTo>
                  <a:lnTo>
                    <a:pt x="103" y="37"/>
                  </a:lnTo>
                  <a:lnTo>
                    <a:pt x="100" y="33"/>
                  </a:lnTo>
                  <a:lnTo>
                    <a:pt x="97" y="28"/>
                  </a:lnTo>
                  <a:lnTo>
                    <a:pt x="95" y="25"/>
                  </a:lnTo>
                  <a:lnTo>
                    <a:pt x="92" y="23"/>
                  </a:lnTo>
                  <a:lnTo>
                    <a:pt x="89" y="19"/>
                  </a:lnTo>
                  <a:lnTo>
                    <a:pt x="87" y="16"/>
                  </a:lnTo>
                  <a:lnTo>
                    <a:pt x="83" y="13"/>
                  </a:lnTo>
                  <a:lnTo>
                    <a:pt x="81" y="12"/>
                  </a:lnTo>
                  <a:lnTo>
                    <a:pt x="77" y="6"/>
                  </a:lnTo>
                  <a:lnTo>
                    <a:pt x="74" y="3"/>
                  </a:lnTo>
                  <a:lnTo>
                    <a:pt x="72" y="0"/>
                  </a:lnTo>
                  <a:lnTo>
                    <a:pt x="71" y="0"/>
                  </a:lnTo>
                  <a:lnTo>
                    <a:pt x="0" y="13"/>
                  </a:lnTo>
                  <a:lnTo>
                    <a:pt x="0" y="13"/>
                  </a:lnTo>
                  <a:close/>
                </a:path>
              </a:pathLst>
            </a:custGeom>
            <a:solidFill>
              <a:srgbClr val="E8D9D9"/>
            </a:solidFill>
            <a:ln w="9525">
              <a:noFill/>
              <a:round/>
              <a:headEnd/>
              <a:tailEnd/>
            </a:ln>
          </p:spPr>
          <p:txBody>
            <a:bodyPr/>
            <a:lstStyle/>
            <a:p>
              <a:endParaRPr lang="es-ES"/>
            </a:p>
          </p:txBody>
        </p:sp>
        <p:sp>
          <p:nvSpPr>
            <p:cNvPr id="72259" name="Freeform 2627"/>
            <p:cNvSpPr>
              <a:spLocks/>
            </p:cNvSpPr>
            <p:nvPr/>
          </p:nvSpPr>
          <p:spPr bwMode="auto">
            <a:xfrm>
              <a:off x="314" y="352"/>
              <a:ext cx="19" cy="25"/>
            </a:xfrm>
            <a:custGeom>
              <a:avLst/>
              <a:gdLst/>
              <a:ahLst/>
              <a:cxnLst>
                <a:cxn ang="0">
                  <a:pos x="14" y="1"/>
                </a:cxn>
                <a:cxn ang="0">
                  <a:pos x="17" y="9"/>
                </a:cxn>
                <a:cxn ang="0">
                  <a:pos x="18" y="17"/>
                </a:cxn>
                <a:cxn ang="0">
                  <a:pos x="20" y="27"/>
                </a:cxn>
                <a:cxn ang="0">
                  <a:pos x="20" y="36"/>
                </a:cxn>
                <a:cxn ang="0">
                  <a:pos x="19" y="45"/>
                </a:cxn>
                <a:cxn ang="0">
                  <a:pos x="16" y="53"/>
                </a:cxn>
                <a:cxn ang="0">
                  <a:pos x="11" y="59"/>
                </a:cxn>
                <a:cxn ang="0">
                  <a:pos x="6" y="61"/>
                </a:cxn>
                <a:cxn ang="0">
                  <a:pos x="0" y="66"/>
                </a:cxn>
                <a:cxn ang="0">
                  <a:pos x="1" y="74"/>
                </a:cxn>
                <a:cxn ang="0">
                  <a:pos x="9" y="83"/>
                </a:cxn>
                <a:cxn ang="0">
                  <a:pos x="17" y="89"/>
                </a:cxn>
                <a:cxn ang="0">
                  <a:pos x="23" y="96"/>
                </a:cxn>
                <a:cxn ang="0">
                  <a:pos x="24" y="96"/>
                </a:cxn>
                <a:cxn ang="0">
                  <a:pos x="28" y="92"/>
                </a:cxn>
                <a:cxn ang="0">
                  <a:pos x="36" y="85"/>
                </a:cxn>
                <a:cxn ang="0">
                  <a:pos x="46" y="79"/>
                </a:cxn>
                <a:cxn ang="0">
                  <a:pos x="55" y="75"/>
                </a:cxn>
                <a:cxn ang="0">
                  <a:pos x="63" y="75"/>
                </a:cxn>
                <a:cxn ang="0">
                  <a:pos x="71" y="76"/>
                </a:cxn>
                <a:cxn ang="0">
                  <a:pos x="72" y="76"/>
                </a:cxn>
                <a:cxn ang="0">
                  <a:pos x="69" y="67"/>
                </a:cxn>
                <a:cxn ang="0">
                  <a:pos x="67" y="61"/>
                </a:cxn>
                <a:cxn ang="0">
                  <a:pos x="62" y="53"/>
                </a:cxn>
                <a:cxn ang="0">
                  <a:pos x="59" y="44"/>
                </a:cxn>
                <a:cxn ang="0">
                  <a:pos x="55" y="36"/>
                </a:cxn>
                <a:cxn ang="0">
                  <a:pos x="52" y="30"/>
                </a:cxn>
                <a:cxn ang="0">
                  <a:pos x="47" y="23"/>
                </a:cxn>
                <a:cxn ang="0">
                  <a:pos x="41" y="19"/>
                </a:cxn>
                <a:cxn ang="0">
                  <a:pos x="34" y="19"/>
                </a:cxn>
                <a:cxn ang="0">
                  <a:pos x="28" y="17"/>
                </a:cxn>
                <a:cxn ang="0">
                  <a:pos x="25" y="12"/>
                </a:cxn>
                <a:cxn ang="0">
                  <a:pos x="22" y="4"/>
                </a:cxn>
                <a:cxn ang="0">
                  <a:pos x="14" y="0"/>
                </a:cxn>
              </a:cxnLst>
              <a:rect l="0" t="0" r="r" b="b"/>
              <a:pathLst>
                <a:path w="73" h="97">
                  <a:moveTo>
                    <a:pt x="14" y="0"/>
                  </a:moveTo>
                  <a:lnTo>
                    <a:pt x="14" y="1"/>
                  </a:lnTo>
                  <a:lnTo>
                    <a:pt x="16" y="7"/>
                  </a:lnTo>
                  <a:lnTo>
                    <a:pt x="17" y="9"/>
                  </a:lnTo>
                  <a:lnTo>
                    <a:pt x="18" y="14"/>
                  </a:lnTo>
                  <a:lnTo>
                    <a:pt x="18" y="17"/>
                  </a:lnTo>
                  <a:lnTo>
                    <a:pt x="20" y="22"/>
                  </a:lnTo>
                  <a:lnTo>
                    <a:pt x="20" y="27"/>
                  </a:lnTo>
                  <a:lnTo>
                    <a:pt x="22" y="32"/>
                  </a:lnTo>
                  <a:lnTo>
                    <a:pt x="20" y="36"/>
                  </a:lnTo>
                  <a:lnTo>
                    <a:pt x="20" y="42"/>
                  </a:lnTo>
                  <a:lnTo>
                    <a:pt x="19" y="45"/>
                  </a:lnTo>
                  <a:lnTo>
                    <a:pt x="18" y="50"/>
                  </a:lnTo>
                  <a:lnTo>
                    <a:pt x="16" y="53"/>
                  </a:lnTo>
                  <a:lnTo>
                    <a:pt x="15" y="57"/>
                  </a:lnTo>
                  <a:lnTo>
                    <a:pt x="11" y="59"/>
                  </a:lnTo>
                  <a:lnTo>
                    <a:pt x="9" y="60"/>
                  </a:lnTo>
                  <a:lnTo>
                    <a:pt x="6" y="61"/>
                  </a:lnTo>
                  <a:lnTo>
                    <a:pt x="3" y="62"/>
                  </a:lnTo>
                  <a:lnTo>
                    <a:pt x="0" y="66"/>
                  </a:lnTo>
                  <a:lnTo>
                    <a:pt x="0" y="70"/>
                  </a:lnTo>
                  <a:lnTo>
                    <a:pt x="1" y="74"/>
                  </a:lnTo>
                  <a:lnTo>
                    <a:pt x="5" y="78"/>
                  </a:lnTo>
                  <a:lnTo>
                    <a:pt x="9" y="83"/>
                  </a:lnTo>
                  <a:lnTo>
                    <a:pt x="14" y="87"/>
                  </a:lnTo>
                  <a:lnTo>
                    <a:pt x="17" y="89"/>
                  </a:lnTo>
                  <a:lnTo>
                    <a:pt x="20" y="94"/>
                  </a:lnTo>
                  <a:lnTo>
                    <a:pt x="23" y="96"/>
                  </a:lnTo>
                  <a:lnTo>
                    <a:pt x="24" y="97"/>
                  </a:lnTo>
                  <a:lnTo>
                    <a:pt x="24" y="96"/>
                  </a:lnTo>
                  <a:lnTo>
                    <a:pt x="26" y="94"/>
                  </a:lnTo>
                  <a:lnTo>
                    <a:pt x="28" y="92"/>
                  </a:lnTo>
                  <a:lnTo>
                    <a:pt x="33" y="88"/>
                  </a:lnTo>
                  <a:lnTo>
                    <a:pt x="36" y="85"/>
                  </a:lnTo>
                  <a:lnTo>
                    <a:pt x="41" y="82"/>
                  </a:lnTo>
                  <a:lnTo>
                    <a:pt x="46" y="79"/>
                  </a:lnTo>
                  <a:lnTo>
                    <a:pt x="52" y="77"/>
                  </a:lnTo>
                  <a:lnTo>
                    <a:pt x="55" y="75"/>
                  </a:lnTo>
                  <a:lnTo>
                    <a:pt x="60" y="75"/>
                  </a:lnTo>
                  <a:lnTo>
                    <a:pt x="63" y="75"/>
                  </a:lnTo>
                  <a:lnTo>
                    <a:pt x="67" y="75"/>
                  </a:lnTo>
                  <a:lnTo>
                    <a:pt x="71" y="76"/>
                  </a:lnTo>
                  <a:lnTo>
                    <a:pt x="73" y="77"/>
                  </a:lnTo>
                  <a:lnTo>
                    <a:pt x="72" y="76"/>
                  </a:lnTo>
                  <a:lnTo>
                    <a:pt x="71" y="71"/>
                  </a:lnTo>
                  <a:lnTo>
                    <a:pt x="69" y="67"/>
                  </a:lnTo>
                  <a:lnTo>
                    <a:pt x="68" y="65"/>
                  </a:lnTo>
                  <a:lnTo>
                    <a:pt x="67" y="61"/>
                  </a:lnTo>
                  <a:lnTo>
                    <a:pt x="65" y="58"/>
                  </a:lnTo>
                  <a:lnTo>
                    <a:pt x="62" y="53"/>
                  </a:lnTo>
                  <a:lnTo>
                    <a:pt x="61" y="49"/>
                  </a:lnTo>
                  <a:lnTo>
                    <a:pt x="59" y="44"/>
                  </a:lnTo>
                  <a:lnTo>
                    <a:pt x="58" y="41"/>
                  </a:lnTo>
                  <a:lnTo>
                    <a:pt x="55" y="36"/>
                  </a:lnTo>
                  <a:lnTo>
                    <a:pt x="54" y="33"/>
                  </a:lnTo>
                  <a:lnTo>
                    <a:pt x="52" y="30"/>
                  </a:lnTo>
                  <a:lnTo>
                    <a:pt x="51" y="29"/>
                  </a:lnTo>
                  <a:lnTo>
                    <a:pt x="47" y="23"/>
                  </a:lnTo>
                  <a:lnTo>
                    <a:pt x="44" y="21"/>
                  </a:lnTo>
                  <a:lnTo>
                    <a:pt x="41" y="19"/>
                  </a:lnTo>
                  <a:lnTo>
                    <a:pt x="38" y="19"/>
                  </a:lnTo>
                  <a:lnTo>
                    <a:pt x="34" y="19"/>
                  </a:lnTo>
                  <a:lnTo>
                    <a:pt x="31" y="19"/>
                  </a:lnTo>
                  <a:lnTo>
                    <a:pt x="28" y="17"/>
                  </a:lnTo>
                  <a:lnTo>
                    <a:pt x="26" y="15"/>
                  </a:lnTo>
                  <a:lnTo>
                    <a:pt x="25" y="12"/>
                  </a:lnTo>
                  <a:lnTo>
                    <a:pt x="24" y="9"/>
                  </a:lnTo>
                  <a:lnTo>
                    <a:pt x="22" y="4"/>
                  </a:lnTo>
                  <a:lnTo>
                    <a:pt x="22" y="1"/>
                  </a:lnTo>
                  <a:lnTo>
                    <a:pt x="14" y="0"/>
                  </a:lnTo>
                  <a:lnTo>
                    <a:pt x="14" y="0"/>
                  </a:lnTo>
                  <a:close/>
                </a:path>
              </a:pathLst>
            </a:custGeom>
            <a:solidFill>
              <a:srgbClr val="A39494"/>
            </a:solidFill>
            <a:ln w="9525">
              <a:noFill/>
              <a:round/>
              <a:headEnd/>
              <a:tailEnd/>
            </a:ln>
          </p:spPr>
          <p:txBody>
            <a:bodyPr/>
            <a:lstStyle/>
            <a:p>
              <a:endParaRPr lang="es-ES"/>
            </a:p>
          </p:txBody>
        </p:sp>
        <p:sp>
          <p:nvSpPr>
            <p:cNvPr id="72260" name="Freeform 2628"/>
            <p:cNvSpPr>
              <a:spLocks/>
            </p:cNvSpPr>
            <p:nvPr/>
          </p:nvSpPr>
          <p:spPr bwMode="auto">
            <a:xfrm>
              <a:off x="298" y="346"/>
              <a:ext cx="20" cy="20"/>
            </a:xfrm>
            <a:custGeom>
              <a:avLst/>
              <a:gdLst/>
              <a:ahLst/>
              <a:cxnLst>
                <a:cxn ang="0">
                  <a:pos x="77" y="0"/>
                </a:cxn>
                <a:cxn ang="0">
                  <a:pos x="75" y="2"/>
                </a:cxn>
                <a:cxn ang="0">
                  <a:pos x="73" y="5"/>
                </a:cxn>
                <a:cxn ang="0">
                  <a:pos x="70" y="10"/>
                </a:cxn>
                <a:cxn ang="0">
                  <a:pos x="66" y="13"/>
                </a:cxn>
                <a:cxn ang="0">
                  <a:pos x="62" y="18"/>
                </a:cxn>
                <a:cxn ang="0">
                  <a:pos x="56" y="21"/>
                </a:cxn>
                <a:cxn ang="0">
                  <a:pos x="51" y="24"/>
                </a:cxn>
                <a:cxn ang="0">
                  <a:pos x="45" y="25"/>
                </a:cxn>
                <a:cxn ang="0">
                  <a:pos x="39" y="28"/>
                </a:cxn>
                <a:cxn ang="0">
                  <a:pos x="33" y="28"/>
                </a:cxn>
                <a:cxn ang="0">
                  <a:pos x="28" y="29"/>
                </a:cxn>
                <a:cxn ang="0">
                  <a:pos x="24" y="28"/>
                </a:cxn>
                <a:cxn ang="0">
                  <a:pos x="20" y="28"/>
                </a:cxn>
                <a:cxn ang="0">
                  <a:pos x="18" y="28"/>
                </a:cxn>
                <a:cxn ang="0">
                  <a:pos x="17" y="28"/>
                </a:cxn>
                <a:cxn ang="0">
                  <a:pos x="50" y="78"/>
                </a:cxn>
                <a:cxn ang="0">
                  <a:pos x="46" y="80"/>
                </a:cxn>
                <a:cxn ang="0">
                  <a:pos x="0" y="12"/>
                </a:cxn>
                <a:cxn ang="0">
                  <a:pos x="77" y="0"/>
                </a:cxn>
                <a:cxn ang="0">
                  <a:pos x="77" y="0"/>
                </a:cxn>
              </a:cxnLst>
              <a:rect l="0" t="0" r="r" b="b"/>
              <a:pathLst>
                <a:path w="77" h="80">
                  <a:moveTo>
                    <a:pt x="77" y="0"/>
                  </a:moveTo>
                  <a:lnTo>
                    <a:pt x="75" y="2"/>
                  </a:lnTo>
                  <a:lnTo>
                    <a:pt x="73" y="5"/>
                  </a:lnTo>
                  <a:lnTo>
                    <a:pt x="70" y="10"/>
                  </a:lnTo>
                  <a:lnTo>
                    <a:pt x="66" y="13"/>
                  </a:lnTo>
                  <a:lnTo>
                    <a:pt x="62" y="18"/>
                  </a:lnTo>
                  <a:lnTo>
                    <a:pt x="56" y="21"/>
                  </a:lnTo>
                  <a:lnTo>
                    <a:pt x="51" y="24"/>
                  </a:lnTo>
                  <a:lnTo>
                    <a:pt x="45" y="25"/>
                  </a:lnTo>
                  <a:lnTo>
                    <a:pt x="39" y="28"/>
                  </a:lnTo>
                  <a:lnTo>
                    <a:pt x="33" y="28"/>
                  </a:lnTo>
                  <a:lnTo>
                    <a:pt x="28" y="29"/>
                  </a:lnTo>
                  <a:lnTo>
                    <a:pt x="24" y="28"/>
                  </a:lnTo>
                  <a:lnTo>
                    <a:pt x="20" y="28"/>
                  </a:lnTo>
                  <a:lnTo>
                    <a:pt x="18" y="28"/>
                  </a:lnTo>
                  <a:lnTo>
                    <a:pt x="17" y="28"/>
                  </a:lnTo>
                  <a:lnTo>
                    <a:pt x="50" y="78"/>
                  </a:lnTo>
                  <a:lnTo>
                    <a:pt x="46" y="80"/>
                  </a:lnTo>
                  <a:lnTo>
                    <a:pt x="0" y="12"/>
                  </a:lnTo>
                  <a:lnTo>
                    <a:pt x="77" y="0"/>
                  </a:lnTo>
                  <a:lnTo>
                    <a:pt x="77" y="0"/>
                  </a:lnTo>
                  <a:close/>
                </a:path>
              </a:pathLst>
            </a:custGeom>
            <a:solidFill>
              <a:srgbClr val="A39494"/>
            </a:solidFill>
            <a:ln w="9525">
              <a:noFill/>
              <a:round/>
              <a:headEnd/>
              <a:tailEnd/>
            </a:ln>
          </p:spPr>
          <p:txBody>
            <a:bodyPr/>
            <a:lstStyle/>
            <a:p>
              <a:endParaRPr lang="es-ES"/>
            </a:p>
          </p:txBody>
        </p:sp>
        <p:sp>
          <p:nvSpPr>
            <p:cNvPr id="72261" name="Freeform 2629"/>
            <p:cNvSpPr>
              <a:spLocks/>
            </p:cNvSpPr>
            <p:nvPr/>
          </p:nvSpPr>
          <p:spPr bwMode="auto">
            <a:xfrm>
              <a:off x="297" y="340"/>
              <a:ext cx="22" cy="10"/>
            </a:xfrm>
            <a:custGeom>
              <a:avLst/>
              <a:gdLst/>
              <a:ahLst/>
              <a:cxnLst>
                <a:cxn ang="0">
                  <a:pos x="2" y="32"/>
                </a:cxn>
                <a:cxn ang="0">
                  <a:pos x="2" y="29"/>
                </a:cxn>
                <a:cxn ang="0">
                  <a:pos x="3" y="26"/>
                </a:cxn>
                <a:cxn ang="0">
                  <a:pos x="5" y="21"/>
                </a:cxn>
                <a:cxn ang="0">
                  <a:pos x="8" y="19"/>
                </a:cxn>
                <a:cxn ang="0">
                  <a:pos x="13" y="16"/>
                </a:cxn>
                <a:cxn ang="0">
                  <a:pos x="17" y="15"/>
                </a:cxn>
                <a:cxn ang="0">
                  <a:pos x="23" y="13"/>
                </a:cxn>
                <a:cxn ang="0">
                  <a:pos x="27" y="11"/>
                </a:cxn>
                <a:cxn ang="0">
                  <a:pos x="30" y="8"/>
                </a:cxn>
                <a:cxn ang="0">
                  <a:pos x="32" y="4"/>
                </a:cxn>
                <a:cxn ang="0">
                  <a:pos x="33" y="2"/>
                </a:cxn>
                <a:cxn ang="0">
                  <a:pos x="37" y="0"/>
                </a:cxn>
                <a:cxn ang="0">
                  <a:pos x="39" y="1"/>
                </a:cxn>
                <a:cxn ang="0">
                  <a:pos x="44" y="2"/>
                </a:cxn>
                <a:cxn ang="0">
                  <a:pos x="49" y="4"/>
                </a:cxn>
                <a:cxn ang="0">
                  <a:pos x="55" y="7"/>
                </a:cxn>
                <a:cxn ang="0">
                  <a:pos x="60" y="7"/>
                </a:cxn>
                <a:cxn ang="0">
                  <a:pos x="66" y="7"/>
                </a:cxn>
                <a:cxn ang="0">
                  <a:pos x="69" y="7"/>
                </a:cxn>
                <a:cxn ang="0">
                  <a:pos x="75" y="10"/>
                </a:cxn>
                <a:cxn ang="0">
                  <a:pos x="79" y="13"/>
                </a:cxn>
                <a:cxn ang="0">
                  <a:pos x="83" y="19"/>
                </a:cxn>
                <a:cxn ang="0">
                  <a:pos x="85" y="23"/>
                </a:cxn>
                <a:cxn ang="0">
                  <a:pos x="86" y="25"/>
                </a:cxn>
                <a:cxn ang="0">
                  <a:pos x="0" y="39"/>
                </a:cxn>
                <a:cxn ang="0">
                  <a:pos x="2" y="32"/>
                </a:cxn>
                <a:cxn ang="0">
                  <a:pos x="2" y="32"/>
                </a:cxn>
              </a:cxnLst>
              <a:rect l="0" t="0" r="r" b="b"/>
              <a:pathLst>
                <a:path w="86" h="39">
                  <a:moveTo>
                    <a:pt x="2" y="32"/>
                  </a:moveTo>
                  <a:lnTo>
                    <a:pt x="2" y="29"/>
                  </a:lnTo>
                  <a:lnTo>
                    <a:pt x="3" y="26"/>
                  </a:lnTo>
                  <a:lnTo>
                    <a:pt x="5" y="21"/>
                  </a:lnTo>
                  <a:lnTo>
                    <a:pt x="8" y="19"/>
                  </a:lnTo>
                  <a:lnTo>
                    <a:pt x="13" y="16"/>
                  </a:lnTo>
                  <a:lnTo>
                    <a:pt x="17" y="15"/>
                  </a:lnTo>
                  <a:lnTo>
                    <a:pt x="23" y="13"/>
                  </a:lnTo>
                  <a:lnTo>
                    <a:pt x="27" y="11"/>
                  </a:lnTo>
                  <a:lnTo>
                    <a:pt x="30" y="8"/>
                  </a:lnTo>
                  <a:lnTo>
                    <a:pt x="32" y="4"/>
                  </a:lnTo>
                  <a:lnTo>
                    <a:pt x="33" y="2"/>
                  </a:lnTo>
                  <a:lnTo>
                    <a:pt x="37" y="0"/>
                  </a:lnTo>
                  <a:lnTo>
                    <a:pt x="39" y="1"/>
                  </a:lnTo>
                  <a:lnTo>
                    <a:pt x="44" y="2"/>
                  </a:lnTo>
                  <a:lnTo>
                    <a:pt x="49" y="4"/>
                  </a:lnTo>
                  <a:lnTo>
                    <a:pt x="55" y="7"/>
                  </a:lnTo>
                  <a:lnTo>
                    <a:pt x="60" y="7"/>
                  </a:lnTo>
                  <a:lnTo>
                    <a:pt x="66" y="7"/>
                  </a:lnTo>
                  <a:lnTo>
                    <a:pt x="69" y="7"/>
                  </a:lnTo>
                  <a:lnTo>
                    <a:pt x="75" y="10"/>
                  </a:lnTo>
                  <a:lnTo>
                    <a:pt x="79" y="13"/>
                  </a:lnTo>
                  <a:lnTo>
                    <a:pt x="83" y="19"/>
                  </a:lnTo>
                  <a:lnTo>
                    <a:pt x="85" y="23"/>
                  </a:lnTo>
                  <a:lnTo>
                    <a:pt x="86" y="25"/>
                  </a:lnTo>
                  <a:lnTo>
                    <a:pt x="0" y="39"/>
                  </a:lnTo>
                  <a:lnTo>
                    <a:pt x="2" y="32"/>
                  </a:lnTo>
                  <a:lnTo>
                    <a:pt x="2" y="32"/>
                  </a:lnTo>
                  <a:close/>
                </a:path>
              </a:pathLst>
            </a:custGeom>
            <a:solidFill>
              <a:srgbClr val="B8B8D9"/>
            </a:solidFill>
            <a:ln w="9525">
              <a:noFill/>
              <a:round/>
              <a:headEnd/>
              <a:tailEnd/>
            </a:ln>
          </p:spPr>
          <p:txBody>
            <a:bodyPr/>
            <a:lstStyle/>
            <a:p>
              <a:endParaRPr lang="es-ES"/>
            </a:p>
          </p:txBody>
        </p:sp>
        <p:sp>
          <p:nvSpPr>
            <p:cNvPr id="72262" name="Freeform 2630"/>
            <p:cNvSpPr>
              <a:spLocks/>
            </p:cNvSpPr>
            <p:nvPr/>
          </p:nvSpPr>
          <p:spPr bwMode="auto">
            <a:xfrm>
              <a:off x="298" y="342"/>
              <a:ext cx="19" cy="7"/>
            </a:xfrm>
            <a:custGeom>
              <a:avLst/>
              <a:gdLst/>
              <a:ahLst/>
              <a:cxnLst>
                <a:cxn ang="0">
                  <a:pos x="72" y="22"/>
                </a:cxn>
                <a:cxn ang="0">
                  <a:pos x="1" y="30"/>
                </a:cxn>
                <a:cxn ang="0">
                  <a:pos x="0" y="29"/>
                </a:cxn>
                <a:cxn ang="0">
                  <a:pos x="1" y="24"/>
                </a:cxn>
                <a:cxn ang="0">
                  <a:pos x="2" y="20"/>
                </a:cxn>
                <a:cxn ang="0">
                  <a:pos x="7" y="15"/>
                </a:cxn>
                <a:cxn ang="0">
                  <a:pos x="10" y="13"/>
                </a:cxn>
                <a:cxn ang="0">
                  <a:pos x="13" y="12"/>
                </a:cxn>
                <a:cxn ang="0">
                  <a:pos x="17" y="11"/>
                </a:cxn>
                <a:cxn ang="0">
                  <a:pos x="21" y="11"/>
                </a:cxn>
                <a:cxn ang="0">
                  <a:pos x="25" y="11"/>
                </a:cxn>
                <a:cxn ang="0">
                  <a:pos x="28" y="11"/>
                </a:cxn>
                <a:cxn ang="0">
                  <a:pos x="30" y="11"/>
                </a:cxn>
                <a:cxn ang="0">
                  <a:pos x="32" y="11"/>
                </a:cxn>
                <a:cxn ang="0">
                  <a:pos x="28" y="6"/>
                </a:cxn>
                <a:cxn ang="0">
                  <a:pos x="28" y="5"/>
                </a:cxn>
                <a:cxn ang="0">
                  <a:pos x="28" y="2"/>
                </a:cxn>
                <a:cxn ang="0">
                  <a:pos x="30" y="0"/>
                </a:cxn>
                <a:cxn ang="0">
                  <a:pos x="35" y="0"/>
                </a:cxn>
                <a:cxn ang="0">
                  <a:pos x="37" y="0"/>
                </a:cxn>
                <a:cxn ang="0">
                  <a:pos x="42" y="2"/>
                </a:cxn>
                <a:cxn ang="0">
                  <a:pos x="45" y="4"/>
                </a:cxn>
                <a:cxn ang="0">
                  <a:pos x="48" y="6"/>
                </a:cxn>
                <a:cxn ang="0">
                  <a:pos x="52" y="7"/>
                </a:cxn>
                <a:cxn ang="0">
                  <a:pos x="55" y="9"/>
                </a:cxn>
                <a:cxn ang="0">
                  <a:pos x="56" y="11"/>
                </a:cxn>
                <a:cxn ang="0">
                  <a:pos x="57" y="11"/>
                </a:cxn>
                <a:cxn ang="0">
                  <a:pos x="37" y="13"/>
                </a:cxn>
                <a:cxn ang="0">
                  <a:pos x="65" y="15"/>
                </a:cxn>
                <a:cxn ang="0">
                  <a:pos x="72" y="22"/>
                </a:cxn>
                <a:cxn ang="0">
                  <a:pos x="72" y="22"/>
                </a:cxn>
              </a:cxnLst>
              <a:rect l="0" t="0" r="r" b="b"/>
              <a:pathLst>
                <a:path w="72" h="30">
                  <a:moveTo>
                    <a:pt x="72" y="22"/>
                  </a:moveTo>
                  <a:lnTo>
                    <a:pt x="1" y="30"/>
                  </a:lnTo>
                  <a:lnTo>
                    <a:pt x="0" y="29"/>
                  </a:lnTo>
                  <a:lnTo>
                    <a:pt x="1" y="24"/>
                  </a:lnTo>
                  <a:lnTo>
                    <a:pt x="2" y="20"/>
                  </a:lnTo>
                  <a:lnTo>
                    <a:pt x="7" y="15"/>
                  </a:lnTo>
                  <a:lnTo>
                    <a:pt x="10" y="13"/>
                  </a:lnTo>
                  <a:lnTo>
                    <a:pt x="13" y="12"/>
                  </a:lnTo>
                  <a:lnTo>
                    <a:pt x="17" y="11"/>
                  </a:lnTo>
                  <a:lnTo>
                    <a:pt x="21" y="11"/>
                  </a:lnTo>
                  <a:lnTo>
                    <a:pt x="25" y="11"/>
                  </a:lnTo>
                  <a:lnTo>
                    <a:pt x="28" y="11"/>
                  </a:lnTo>
                  <a:lnTo>
                    <a:pt x="30" y="11"/>
                  </a:lnTo>
                  <a:lnTo>
                    <a:pt x="32" y="11"/>
                  </a:lnTo>
                  <a:lnTo>
                    <a:pt x="28" y="6"/>
                  </a:lnTo>
                  <a:lnTo>
                    <a:pt x="28" y="5"/>
                  </a:lnTo>
                  <a:lnTo>
                    <a:pt x="28" y="2"/>
                  </a:lnTo>
                  <a:lnTo>
                    <a:pt x="30" y="0"/>
                  </a:lnTo>
                  <a:lnTo>
                    <a:pt x="35" y="0"/>
                  </a:lnTo>
                  <a:lnTo>
                    <a:pt x="37" y="0"/>
                  </a:lnTo>
                  <a:lnTo>
                    <a:pt x="42" y="2"/>
                  </a:lnTo>
                  <a:lnTo>
                    <a:pt x="45" y="4"/>
                  </a:lnTo>
                  <a:lnTo>
                    <a:pt x="48" y="6"/>
                  </a:lnTo>
                  <a:lnTo>
                    <a:pt x="52" y="7"/>
                  </a:lnTo>
                  <a:lnTo>
                    <a:pt x="55" y="9"/>
                  </a:lnTo>
                  <a:lnTo>
                    <a:pt x="56" y="11"/>
                  </a:lnTo>
                  <a:lnTo>
                    <a:pt x="57" y="11"/>
                  </a:lnTo>
                  <a:lnTo>
                    <a:pt x="37" y="13"/>
                  </a:lnTo>
                  <a:lnTo>
                    <a:pt x="65" y="15"/>
                  </a:lnTo>
                  <a:lnTo>
                    <a:pt x="72" y="22"/>
                  </a:lnTo>
                  <a:lnTo>
                    <a:pt x="72" y="22"/>
                  </a:lnTo>
                  <a:close/>
                </a:path>
              </a:pathLst>
            </a:custGeom>
            <a:solidFill>
              <a:srgbClr val="8A8AA8"/>
            </a:solidFill>
            <a:ln w="9525">
              <a:noFill/>
              <a:round/>
              <a:headEnd/>
              <a:tailEnd/>
            </a:ln>
          </p:spPr>
          <p:txBody>
            <a:bodyPr/>
            <a:lstStyle/>
            <a:p>
              <a:endParaRPr lang="es-ES"/>
            </a:p>
          </p:txBody>
        </p:sp>
        <p:sp>
          <p:nvSpPr>
            <p:cNvPr id="72263" name="Freeform 2631"/>
            <p:cNvSpPr>
              <a:spLocks/>
            </p:cNvSpPr>
            <p:nvPr/>
          </p:nvSpPr>
          <p:spPr bwMode="auto">
            <a:xfrm>
              <a:off x="307" y="343"/>
              <a:ext cx="3" cy="2"/>
            </a:xfrm>
            <a:custGeom>
              <a:avLst/>
              <a:gdLst/>
              <a:ahLst/>
              <a:cxnLst>
                <a:cxn ang="0">
                  <a:pos x="1" y="9"/>
                </a:cxn>
                <a:cxn ang="0">
                  <a:pos x="0" y="7"/>
                </a:cxn>
                <a:cxn ang="0">
                  <a:pos x="0" y="4"/>
                </a:cxn>
                <a:cxn ang="0">
                  <a:pos x="0" y="2"/>
                </a:cxn>
                <a:cxn ang="0">
                  <a:pos x="1" y="1"/>
                </a:cxn>
                <a:cxn ang="0">
                  <a:pos x="4" y="0"/>
                </a:cxn>
                <a:cxn ang="0">
                  <a:pos x="9" y="1"/>
                </a:cxn>
                <a:cxn ang="0">
                  <a:pos x="12" y="4"/>
                </a:cxn>
                <a:cxn ang="0">
                  <a:pos x="13" y="6"/>
                </a:cxn>
                <a:cxn ang="0">
                  <a:pos x="1" y="9"/>
                </a:cxn>
                <a:cxn ang="0">
                  <a:pos x="1" y="9"/>
                </a:cxn>
              </a:cxnLst>
              <a:rect l="0" t="0" r="r" b="b"/>
              <a:pathLst>
                <a:path w="13" h="9">
                  <a:moveTo>
                    <a:pt x="1" y="9"/>
                  </a:moveTo>
                  <a:lnTo>
                    <a:pt x="0" y="7"/>
                  </a:lnTo>
                  <a:lnTo>
                    <a:pt x="0" y="4"/>
                  </a:lnTo>
                  <a:lnTo>
                    <a:pt x="0" y="2"/>
                  </a:lnTo>
                  <a:lnTo>
                    <a:pt x="1" y="1"/>
                  </a:lnTo>
                  <a:lnTo>
                    <a:pt x="4" y="0"/>
                  </a:lnTo>
                  <a:lnTo>
                    <a:pt x="9" y="1"/>
                  </a:lnTo>
                  <a:lnTo>
                    <a:pt x="12" y="4"/>
                  </a:lnTo>
                  <a:lnTo>
                    <a:pt x="13" y="6"/>
                  </a:lnTo>
                  <a:lnTo>
                    <a:pt x="1" y="9"/>
                  </a:lnTo>
                  <a:lnTo>
                    <a:pt x="1" y="9"/>
                  </a:lnTo>
                  <a:close/>
                </a:path>
              </a:pathLst>
            </a:custGeom>
            <a:solidFill>
              <a:srgbClr val="2E2E3B"/>
            </a:solidFill>
            <a:ln w="9525">
              <a:noFill/>
              <a:round/>
              <a:headEnd/>
              <a:tailEnd/>
            </a:ln>
          </p:spPr>
          <p:txBody>
            <a:bodyPr/>
            <a:lstStyle/>
            <a:p>
              <a:endParaRPr lang="es-ES"/>
            </a:p>
          </p:txBody>
        </p:sp>
        <p:sp>
          <p:nvSpPr>
            <p:cNvPr id="72264" name="Freeform 2632"/>
            <p:cNvSpPr>
              <a:spLocks/>
            </p:cNvSpPr>
            <p:nvPr/>
          </p:nvSpPr>
          <p:spPr bwMode="auto">
            <a:xfrm>
              <a:off x="301" y="361"/>
              <a:ext cx="22" cy="31"/>
            </a:xfrm>
            <a:custGeom>
              <a:avLst/>
              <a:gdLst/>
              <a:ahLst/>
              <a:cxnLst>
                <a:cxn ang="0">
                  <a:pos x="38" y="1"/>
                </a:cxn>
                <a:cxn ang="0">
                  <a:pos x="41" y="6"/>
                </a:cxn>
                <a:cxn ang="0">
                  <a:pos x="46" y="18"/>
                </a:cxn>
                <a:cxn ang="0">
                  <a:pos x="52" y="27"/>
                </a:cxn>
                <a:cxn ang="0">
                  <a:pos x="55" y="32"/>
                </a:cxn>
                <a:cxn ang="0">
                  <a:pos x="56" y="37"/>
                </a:cxn>
                <a:cxn ang="0">
                  <a:pos x="57" y="43"/>
                </a:cxn>
                <a:cxn ang="0">
                  <a:pos x="59" y="50"/>
                </a:cxn>
                <a:cxn ang="0">
                  <a:pos x="59" y="58"/>
                </a:cxn>
                <a:cxn ang="0">
                  <a:pos x="57" y="64"/>
                </a:cxn>
                <a:cxn ang="0">
                  <a:pos x="56" y="71"/>
                </a:cxn>
                <a:cxn ang="0">
                  <a:pos x="81" y="124"/>
                </a:cxn>
                <a:cxn ang="0">
                  <a:pos x="76" y="121"/>
                </a:cxn>
                <a:cxn ang="0">
                  <a:pos x="70" y="117"/>
                </a:cxn>
                <a:cxn ang="0">
                  <a:pos x="64" y="114"/>
                </a:cxn>
                <a:cxn ang="0">
                  <a:pos x="56" y="110"/>
                </a:cxn>
                <a:cxn ang="0">
                  <a:pos x="48" y="105"/>
                </a:cxn>
                <a:cxn ang="0">
                  <a:pos x="41" y="101"/>
                </a:cxn>
                <a:cxn ang="0">
                  <a:pos x="34" y="95"/>
                </a:cxn>
                <a:cxn ang="0">
                  <a:pos x="27" y="88"/>
                </a:cxn>
                <a:cxn ang="0">
                  <a:pos x="21" y="84"/>
                </a:cxn>
                <a:cxn ang="0">
                  <a:pos x="13" y="75"/>
                </a:cxn>
                <a:cxn ang="0">
                  <a:pos x="9" y="70"/>
                </a:cxn>
                <a:cxn ang="0">
                  <a:pos x="8" y="67"/>
                </a:cxn>
                <a:cxn ang="0">
                  <a:pos x="7" y="60"/>
                </a:cxn>
                <a:cxn ang="0">
                  <a:pos x="7" y="53"/>
                </a:cxn>
                <a:cxn ang="0">
                  <a:pos x="6" y="46"/>
                </a:cxn>
                <a:cxn ang="0">
                  <a:pos x="4" y="38"/>
                </a:cxn>
                <a:cxn ang="0">
                  <a:pos x="2" y="31"/>
                </a:cxn>
                <a:cxn ang="0">
                  <a:pos x="1" y="24"/>
                </a:cxn>
                <a:cxn ang="0">
                  <a:pos x="1" y="4"/>
                </a:cxn>
                <a:cxn ang="0">
                  <a:pos x="34" y="26"/>
                </a:cxn>
                <a:cxn ang="0">
                  <a:pos x="28" y="0"/>
                </a:cxn>
              </a:cxnLst>
              <a:rect l="0" t="0" r="r" b="b"/>
              <a:pathLst>
                <a:path w="88" h="124">
                  <a:moveTo>
                    <a:pt x="28" y="0"/>
                  </a:moveTo>
                  <a:lnTo>
                    <a:pt x="38" y="1"/>
                  </a:lnTo>
                  <a:lnTo>
                    <a:pt x="38" y="2"/>
                  </a:lnTo>
                  <a:lnTo>
                    <a:pt x="41" y="6"/>
                  </a:lnTo>
                  <a:lnTo>
                    <a:pt x="43" y="11"/>
                  </a:lnTo>
                  <a:lnTo>
                    <a:pt x="46" y="18"/>
                  </a:lnTo>
                  <a:lnTo>
                    <a:pt x="48" y="23"/>
                  </a:lnTo>
                  <a:lnTo>
                    <a:pt x="52" y="27"/>
                  </a:lnTo>
                  <a:lnTo>
                    <a:pt x="54" y="31"/>
                  </a:lnTo>
                  <a:lnTo>
                    <a:pt x="55" y="32"/>
                  </a:lnTo>
                  <a:lnTo>
                    <a:pt x="55" y="33"/>
                  </a:lnTo>
                  <a:lnTo>
                    <a:pt x="56" y="37"/>
                  </a:lnTo>
                  <a:lnTo>
                    <a:pt x="56" y="40"/>
                  </a:lnTo>
                  <a:lnTo>
                    <a:pt x="57" y="43"/>
                  </a:lnTo>
                  <a:lnTo>
                    <a:pt x="57" y="46"/>
                  </a:lnTo>
                  <a:lnTo>
                    <a:pt x="59" y="50"/>
                  </a:lnTo>
                  <a:lnTo>
                    <a:pt x="59" y="53"/>
                  </a:lnTo>
                  <a:lnTo>
                    <a:pt x="59" y="58"/>
                  </a:lnTo>
                  <a:lnTo>
                    <a:pt x="57" y="61"/>
                  </a:lnTo>
                  <a:lnTo>
                    <a:pt x="57" y="64"/>
                  </a:lnTo>
                  <a:lnTo>
                    <a:pt x="56" y="69"/>
                  </a:lnTo>
                  <a:lnTo>
                    <a:pt x="56" y="71"/>
                  </a:lnTo>
                  <a:lnTo>
                    <a:pt x="88" y="99"/>
                  </a:lnTo>
                  <a:lnTo>
                    <a:pt x="81" y="124"/>
                  </a:lnTo>
                  <a:lnTo>
                    <a:pt x="79" y="123"/>
                  </a:lnTo>
                  <a:lnTo>
                    <a:pt x="76" y="121"/>
                  </a:lnTo>
                  <a:lnTo>
                    <a:pt x="72" y="119"/>
                  </a:lnTo>
                  <a:lnTo>
                    <a:pt x="70" y="117"/>
                  </a:lnTo>
                  <a:lnTo>
                    <a:pt x="66" y="115"/>
                  </a:lnTo>
                  <a:lnTo>
                    <a:pt x="64" y="114"/>
                  </a:lnTo>
                  <a:lnTo>
                    <a:pt x="60" y="112"/>
                  </a:lnTo>
                  <a:lnTo>
                    <a:pt x="56" y="110"/>
                  </a:lnTo>
                  <a:lnTo>
                    <a:pt x="53" y="107"/>
                  </a:lnTo>
                  <a:lnTo>
                    <a:pt x="48" y="105"/>
                  </a:lnTo>
                  <a:lnTo>
                    <a:pt x="45" y="103"/>
                  </a:lnTo>
                  <a:lnTo>
                    <a:pt x="41" y="101"/>
                  </a:lnTo>
                  <a:lnTo>
                    <a:pt x="37" y="97"/>
                  </a:lnTo>
                  <a:lnTo>
                    <a:pt x="34" y="95"/>
                  </a:lnTo>
                  <a:lnTo>
                    <a:pt x="30" y="91"/>
                  </a:lnTo>
                  <a:lnTo>
                    <a:pt x="27" y="88"/>
                  </a:lnTo>
                  <a:lnTo>
                    <a:pt x="24" y="86"/>
                  </a:lnTo>
                  <a:lnTo>
                    <a:pt x="21" y="84"/>
                  </a:lnTo>
                  <a:lnTo>
                    <a:pt x="17" y="79"/>
                  </a:lnTo>
                  <a:lnTo>
                    <a:pt x="13" y="75"/>
                  </a:lnTo>
                  <a:lnTo>
                    <a:pt x="11" y="71"/>
                  </a:lnTo>
                  <a:lnTo>
                    <a:pt x="9" y="70"/>
                  </a:lnTo>
                  <a:lnTo>
                    <a:pt x="8" y="68"/>
                  </a:lnTo>
                  <a:lnTo>
                    <a:pt x="8" y="67"/>
                  </a:lnTo>
                  <a:lnTo>
                    <a:pt x="8" y="62"/>
                  </a:lnTo>
                  <a:lnTo>
                    <a:pt x="7" y="60"/>
                  </a:lnTo>
                  <a:lnTo>
                    <a:pt x="7" y="57"/>
                  </a:lnTo>
                  <a:lnTo>
                    <a:pt x="7" y="53"/>
                  </a:lnTo>
                  <a:lnTo>
                    <a:pt x="7" y="50"/>
                  </a:lnTo>
                  <a:lnTo>
                    <a:pt x="6" y="46"/>
                  </a:lnTo>
                  <a:lnTo>
                    <a:pt x="4" y="42"/>
                  </a:lnTo>
                  <a:lnTo>
                    <a:pt x="4" y="38"/>
                  </a:lnTo>
                  <a:lnTo>
                    <a:pt x="3" y="34"/>
                  </a:lnTo>
                  <a:lnTo>
                    <a:pt x="2" y="31"/>
                  </a:lnTo>
                  <a:lnTo>
                    <a:pt x="2" y="27"/>
                  </a:lnTo>
                  <a:lnTo>
                    <a:pt x="1" y="24"/>
                  </a:lnTo>
                  <a:lnTo>
                    <a:pt x="0" y="22"/>
                  </a:lnTo>
                  <a:lnTo>
                    <a:pt x="1" y="4"/>
                  </a:lnTo>
                  <a:lnTo>
                    <a:pt x="32" y="40"/>
                  </a:lnTo>
                  <a:lnTo>
                    <a:pt x="34" y="26"/>
                  </a:lnTo>
                  <a:lnTo>
                    <a:pt x="28" y="0"/>
                  </a:lnTo>
                  <a:lnTo>
                    <a:pt x="28" y="0"/>
                  </a:lnTo>
                  <a:close/>
                </a:path>
              </a:pathLst>
            </a:custGeom>
            <a:solidFill>
              <a:srgbClr val="A84A3D"/>
            </a:solidFill>
            <a:ln w="9525">
              <a:noFill/>
              <a:round/>
              <a:headEnd/>
              <a:tailEnd/>
            </a:ln>
          </p:spPr>
          <p:txBody>
            <a:bodyPr/>
            <a:lstStyle/>
            <a:p>
              <a:endParaRPr lang="es-ES"/>
            </a:p>
          </p:txBody>
        </p:sp>
        <p:sp>
          <p:nvSpPr>
            <p:cNvPr id="72265" name="Freeform 2633"/>
            <p:cNvSpPr>
              <a:spLocks/>
            </p:cNvSpPr>
            <p:nvPr/>
          </p:nvSpPr>
          <p:spPr bwMode="auto">
            <a:xfrm>
              <a:off x="320" y="350"/>
              <a:ext cx="23" cy="21"/>
            </a:xfrm>
            <a:custGeom>
              <a:avLst/>
              <a:gdLst/>
              <a:ahLst/>
              <a:cxnLst>
                <a:cxn ang="0">
                  <a:pos x="6" y="0"/>
                </a:cxn>
                <a:cxn ang="0">
                  <a:pos x="57" y="5"/>
                </a:cxn>
                <a:cxn ang="0">
                  <a:pos x="57" y="6"/>
                </a:cxn>
                <a:cxn ang="0">
                  <a:pos x="58" y="8"/>
                </a:cxn>
                <a:cxn ang="0">
                  <a:pos x="59" y="12"/>
                </a:cxn>
                <a:cxn ang="0">
                  <a:pos x="63" y="17"/>
                </a:cxn>
                <a:cxn ang="0">
                  <a:pos x="65" y="22"/>
                </a:cxn>
                <a:cxn ang="0">
                  <a:pos x="68" y="27"/>
                </a:cxn>
                <a:cxn ang="0">
                  <a:pos x="72" y="34"/>
                </a:cxn>
                <a:cxn ang="0">
                  <a:pos x="76" y="40"/>
                </a:cxn>
                <a:cxn ang="0">
                  <a:pos x="78" y="44"/>
                </a:cxn>
                <a:cxn ang="0">
                  <a:pos x="82" y="49"/>
                </a:cxn>
                <a:cxn ang="0">
                  <a:pos x="84" y="52"/>
                </a:cxn>
                <a:cxn ang="0">
                  <a:pos x="87" y="56"/>
                </a:cxn>
                <a:cxn ang="0">
                  <a:pos x="91" y="58"/>
                </a:cxn>
                <a:cxn ang="0">
                  <a:pos x="92" y="60"/>
                </a:cxn>
                <a:cxn ang="0">
                  <a:pos x="82" y="82"/>
                </a:cxn>
                <a:cxn ang="0">
                  <a:pos x="54" y="62"/>
                </a:cxn>
                <a:cxn ang="0">
                  <a:pos x="51" y="62"/>
                </a:cxn>
                <a:cxn ang="0">
                  <a:pos x="47" y="60"/>
                </a:cxn>
                <a:cxn ang="0">
                  <a:pos x="43" y="59"/>
                </a:cxn>
                <a:cxn ang="0">
                  <a:pos x="40" y="58"/>
                </a:cxn>
                <a:cxn ang="0">
                  <a:pos x="37" y="56"/>
                </a:cxn>
                <a:cxn ang="0">
                  <a:pos x="33" y="52"/>
                </a:cxn>
                <a:cxn ang="0">
                  <a:pos x="29" y="47"/>
                </a:cxn>
                <a:cxn ang="0">
                  <a:pos x="28" y="42"/>
                </a:cxn>
                <a:cxn ang="0">
                  <a:pos x="27" y="39"/>
                </a:cxn>
                <a:cxn ang="0">
                  <a:pos x="28" y="38"/>
                </a:cxn>
                <a:cxn ang="0">
                  <a:pos x="24" y="23"/>
                </a:cxn>
                <a:cxn ang="0">
                  <a:pos x="0" y="6"/>
                </a:cxn>
                <a:cxn ang="0">
                  <a:pos x="6" y="0"/>
                </a:cxn>
                <a:cxn ang="0">
                  <a:pos x="6" y="0"/>
                </a:cxn>
              </a:cxnLst>
              <a:rect l="0" t="0" r="r" b="b"/>
              <a:pathLst>
                <a:path w="92" h="82">
                  <a:moveTo>
                    <a:pt x="6" y="0"/>
                  </a:moveTo>
                  <a:lnTo>
                    <a:pt x="57" y="5"/>
                  </a:lnTo>
                  <a:lnTo>
                    <a:pt x="57" y="6"/>
                  </a:lnTo>
                  <a:lnTo>
                    <a:pt x="58" y="8"/>
                  </a:lnTo>
                  <a:lnTo>
                    <a:pt x="59" y="12"/>
                  </a:lnTo>
                  <a:lnTo>
                    <a:pt x="63" y="17"/>
                  </a:lnTo>
                  <a:lnTo>
                    <a:pt x="65" y="22"/>
                  </a:lnTo>
                  <a:lnTo>
                    <a:pt x="68" y="27"/>
                  </a:lnTo>
                  <a:lnTo>
                    <a:pt x="72" y="34"/>
                  </a:lnTo>
                  <a:lnTo>
                    <a:pt x="76" y="40"/>
                  </a:lnTo>
                  <a:lnTo>
                    <a:pt x="78" y="44"/>
                  </a:lnTo>
                  <a:lnTo>
                    <a:pt x="82" y="49"/>
                  </a:lnTo>
                  <a:lnTo>
                    <a:pt x="84" y="52"/>
                  </a:lnTo>
                  <a:lnTo>
                    <a:pt x="87" y="56"/>
                  </a:lnTo>
                  <a:lnTo>
                    <a:pt x="91" y="58"/>
                  </a:lnTo>
                  <a:lnTo>
                    <a:pt x="92" y="60"/>
                  </a:lnTo>
                  <a:lnTo>
                    <a:pt x="82" y="82"/>
                  </a:lnTo>
                  <a:lnTo>
                    <a:pt x="54" y="62"/>
                  </a:lnTo>
                  <a:lnTo>
                    <a:pt x="51" y="62"/>
                  </a:lnTo>
                  <a:lnTo>
                    <a:pt x="47" y="60"/>
                  </a:lnTo>
                  <a:lnTo>
                    <a:pt x="43" y="59"/>
                  </a:lnTo>
                  <a:lnTo>
                    <a:pt x="40" y="58"/>
                  </a:lnTo>
                  <a:lnTo>
                    <a:pt x="37" y="56"/>
                  </a:lnTo>
                  <a:lnTo>
                    <a:pt x="33" y="52"/>
                  </a:lnTo>
                  <a:lnTo>
                    <a:pt x="29" y="47"/>
                  </a:lnTo>
                  <a:lnTo>
                    <a:pt x="28" y="42"/>
                  </a:lnTo>
                  <a:lnTo>
                    <a:pt x="27" y="39"/>
                  </a:lnTo>
                  <a:lnTo>
                    <a:pt x="28" y="38"/>
                  </a:lnTo>
                  <a:lnTo>
                    <a:pt x="24" y="23"/>
                  </a:lnTo>
                  <a:lnTo>
                    <a:pt x="0" y="6"/>
                  </a:lnTo>
                  <a:lnTo>
                    <a:pt x="6" y="0"/>
                  </a:lnTo>
                  <a:lnTo>
                    <a:pt x="6" y="0"/>
                  </a:lnTo>
                  <a:close/>
                </a:path>
              </a:pathLst>
            </a:custGeom>
            <a:solidFill>
              <a:srgbClr val="A84A3D"/>
            </a:solidFill>
            <a:ln w="9525">
              <a:noFill/>
              <a:round/>
              <a:headEnd/>
              <a:tailEnd/>
            </a:ln>
          </p:spPr>
          <p:txBody>
            <a:bodyPr/>
            <a:lstStyle/>
            <a:p>
              <a:endParaRPr lang="es-ES"/>
            </a:p>
          </p:txBody>
        </p:sp>
        <p:sp>
          <p:nvSpPr>
            <p:cNvPr id="72266" name="Freeform 2634"/>
            <p:cNvSpPr>
              <a:spLocks/>
            </p:cNvSpPr>
            <p:nvPr/>
          </p:nvSpPr>
          <p:spPr bwMode="auto">
            <a:xfrm>
              <a:off x="318" y="351"/>
              <a:ext cx="24" cy="6"/>
            </a:xfrm>
            <a:custGeom>
              <a:avLst/>
              <a:gdLst/>
              <a:ahLst/>
              <a:cxnLst>
                <a:cxn ang="0">
                  <a:pos x="0" y="1"/>
                </a:cxn>
                <a:cxn ang="0">
                  <a:pos x="0" y="1"/>
                </a:cxn>
                <a:cxn ang="0">
                  <a:pos x="3" y="1"/>
                </a:cxn>
                <a:cxn ang="0">
                  <a:pos x="5" y="0"/>
                </a:cxn>
                <a:cxn ang="0">
                  <a:pos x="8" y="0"/>
                </a:cxn>
                <a:cxn ang="0">
                  <a:pos x="11" y="0"/>
                </a:cxn>
                <a:cxn ang="0">
                  <a:pos x="14" y="0"/>
                </a:cxn>
                <a:cxn ang="0">
                  <a:pos x="17" y="0"/>
                </a:cxn>
                <a:cxn ang="0">
                  <a:pos x="20" y="0"/>
                </a:cxn>
                <a:cxn ang="0">
                  <a:pos x="25" y="0"/>
                </a:cxn>
                <a:cxn ang="0">
                  <a:pos x="29" y="1"/>
                </a:cxn>
                <a:cxn ang="0">
                  <a:pos x="34" y="1"/>
                </a:cxn>
                <a:cxn ang="0">
                  <a:pos x="38" y="1"/>
                </a:cxn>
                <a:cxn ang="0">
                  <a:pos x="43" y="2"/>
                </a:cxn>
                <a:cxn ang="0">
                  <a:pos x="47" y="3"/>
                </a:cxn>
                <a:cxn ang="0">
                  <a:pos x="52" y="3"/>
                </a:cxn>
                <a:cxn ang="0">
                  <a:pos x="56" y="4"/>
                </a:cxn>
                <a:cxn ang="0">
                  <a:pos x="61" y="4"/>
                </a:cxn>
                <a:cxn ang="0">
                  <a:pos x="65" y="7"/>
                </a:cxn>
                <a:cxn ang="0">
                  <a:pos x="69" y="8"/>
                </a:cxn>
                <a:cxn ang="0">
                  <a:pos x="73" y="9"/>
                </a:cxn>
                <a:cxn ang="0">
                  <a:pos x="78" y="10"/>
                </a:cxn>
                <a:cxn ang="0">
                  <a:pos x="81" y="11"/>
                </a:cxn>
                <a:cxn ang="0">
                  <a:pos x="84" y="12"/>
                </a:cxn>
                <a:cxn ang="0">
                  <a:pos x="88" y="13"/>
                </a:cxn>
                <a:cxn ang="0">
                  <a:pos x="90" y="15"/>
                </a:cxn>
                <a:cxn ang="0">
                  <a:pos x="92" y="16"/>
                </a:cxn>
                <a:cxn ang="0">
                  <a:pos x="97" y="17"/>
                </a:cxn>
                <a:cxn ang="0">
                  <a:pos x="98" y="18"/>
                </a:cxn>
                <a:cxn ang="0">
                  <a:pos x="96" y="22"/>
                </a:cxn>
                <a:cxn ang="0">
                  <a:pos x="61" y="21"/>
                </a:cxn>
                <a:cxn ang="0">
                  <a:pos x="60" y="18"/>
                </a:cxn>
                <a:cxn ang="0">
                  <a:pos x="41" y="18"/>
                </a:cxn>
                <a:cxn ang="0">
                  <a:pos x="39" y="12"/>
                </a:cxn>
                <a:cxn ang="0">
                  <a:pos x="35" y="12"/>
                </a:cxn>
                <a:cxn ang="0">
                  <a:pos x="31" y="16"/>
                </a:cxn>
                <a:cxn ang="0">
                  <a:pos x="30" y="16"/>
                </a:cxn>
                <a:cxn ang="0">
                  <a:pos x="27" y="15"/>
                </a:cxn>
                <a:cxn ang="0">
                  <a:pos x="22" y="12"/>
                </a:cxn>
                <a:cxn ang="0">
                  <a:pos x="17" y="11"/>
                </a:cxn>
                <a:cxn ang="0">
                  <a:pos x="13" y="10"/>
                </a:cxn>
                <a:cxn ang="0">
                  <a:pos x="11" y="9"/>
                </a:cxn>
                <a:cxn ang="0">
                  <a:pos x="8" y="8"/>
                </a:cxn>
                <a:cxn ang="0">
                  <a:pos x="5" y="8"/>
                </a:cxn>
                <a:cxn ang="0">
                  <a:pos x="1" y="6"/>
                </a:cxn>
                <a:cxn ang="0">
                  <a:pos x="0" y="6"/>
                </a:cxn>
                <a:cxn ang="0">
                  <a:pos x="0" y="1"/>
                </a:cxn>
                <a:cxn ang="0">
                  <a:pos x="0" y="1"/>
                </a:cxn>
              </a:cxnLst>
              <a:rect l="0" t="0" r="r" b="b"/>
              <a:pathLst>
                <a:path w="98" h="22">
                  <a:moveTo>
                    <a:pt x="0" y="1"/>
                  </a:moveTo>
                  <a:lnTo>
                    <a:pt x="0" y="1"/>
                  </a:lnTo>
                  <a:lnTo>
                    <a:pt x="3" y="1"/>
                  </a:lnTo>
                  <a:lnTo>
                    <a:pt x="5" y="0"/>
                  </a:lnTo>
                  <a:lnTo>
                    <a:pt x="8" y="0"/>
                  </a:lnTo>
                  <a:lnTo>
                    <a:pt x="11" y="0"/>
                  </a:lnTo>
                  <a:lnTo>
                    <a:pt x="14" y="0"/>
                  </a:lnTo>
                  <a:lnTo>
                    <a:pt x="17" y="0"/>
                  </a:lnTo>
                  <a:lnTo>
                    <a:pt x="20" y="0"/>
                  </a:lnTo>
                  <a:lnTo>
                    <a:pt x="25" y="0"/>
                  </a:lnTo>
                  <a:lnTo>
                    <a:pt x="29" y="1"/>
                  </a:lnTo>
                  <a:lnTo>
                    <a:pt x="34" y="1"/>
                  </a:lnTo>
                  <a:lnTo>
                    <a:pt x="38" y="1"/>
                  </a:lnTo>
                  <a:lnTo>
                    <a:pt x="43" y="2"/>
                  </a:lnTo>
                  <a:lnTo>
                    <a:pt x="47" y="3"/>
                  </a:lnTo>
                  <a:lnTo>
                    <a:pt x="52" y="3"/>
                  </a:lnTo>
                  <a:lnTo>
                    <a:pt x="56" y="4"/>
                  </a:lnTo>
                  <a:lnTo>
                    <a:pt x="61" y="4"/>
                  </a:lnTo>
                  <a:lnTo>
                    <a:pt x="65" y="7"/>
                  </a:lnTo>
                  <a:lnTo>
                    <a:pt x="69" y="8"/>
                  </a:lnTo>
                  <a:lnTo>
                    <a:pt x="73" y="9"/>
                  </a:lnTo>
                  <a:lnTo>
                    <a:pt x="78" y="10"/>
                  </a:lnTo>
                  <a:lnTo>
                    <a:pt x="81" y="11"/>
                  </a:lnTo>
                  <a:lnTo>
                    <a:pt x="84" y="12"/>
                  </a:lnTo>
                  <a:lnTo>
                    <a:pt x="88" y="13"/>
                  </a:lnTo>
                  <a:lnTo>
                    <a:pt x="90" y="15"/>
                  </a:lnTo>
                  <a:lnTo>
                    <a:pt x="92" y="16"/>
                  </a:lnTo>
                  <a:lnTo>
                    <a:pt x="97" y="17"/>
                  </a:lnTo>
                  <a:lnTo>
                    <a:pt x="98" y="18"/>
                  </a:lnTo>
                  <a:lnTo>
                    <a:pt x="96" y="22"/>
                  </a:lnTo>
                  <a:lnTo>
                    <a:pt x="61" y="21"/>
                  </a:lnTo>
                  <a:lnTo>
                    <a:pt x="60" y="18"/>
                  </a:lnTo>
                  <a:lnTo>
                    <a:pt x="41" y="18"/>
                  </a:lnTo>
                  <a:lnTo>
                    <a:pt x="39" y="12"/>
                  </a:lnTo>
                  <a:lnTo>
                    <a:pt x="35" y="12"/>
                  </a:lnTo>
                  <a:lnTo>
                    <a:pt x="31" y="16"/>
                  </a:lnTo>
                  <a:lnTo>
                    <a:pt x="30" y="16"/>
                  </a:lnTo>
                  <a:lnTo>
                    <a:pt x="27" y="15"/>
                  </a:lnTo>
                  <a:lnTo>
                    <a:pt x="22" y="12"/>
                  </a:lnTo>
                  <a:lnTo>
                    <a:pt x="17" y="11"/>
                  </a:lnTo>
                  <a:lnTo>
                    <a:pt x="13" y="10"/>
                  </a:lnTo>
                  <a:lnTo>
                    <a:pt x="11" y="9"/>
                  </a:lnTo>
                  <a:lnTo>
                    <a:pt x="8" y="8"/>
                  </a:lnTo>
                  <a:lnTo>
                    <a:pt x="5" y="8"/>
                  </a:lnTo>
                  <a:lnTo>
                    <a:pt x="1" y="6"/>
                  </a:lnTo>
                  <a:lnTo>
                    <a:pt x="0" y="6"/>
                  </a:lnTo>
                  <a:lnTo>
                    <a:pt x="0" y="1"/>
                  </a:lnTo>
                  <a:lnTo>
                    <a:pt x="0" y="1"/>
                  </a:lnTo>
                  <a:close/>
                </a:path>
              </a:pathLst>
            </a:custGeom>
            <a:solidFill>
              <a:srgbClr val="B3B02B"/>
            </a:solidFill>
            <a:ln w="9525">
              <a:noFill/>
              <a:round/>
              <a:headEnd/>
              <a:tailEnd/>
            </a:ln>
          </p:spPr>
          <p:txBody>
            <a:bodyPr/>
            <a:lstStyle/>
            <a:p>
              <a:endParaRPr lang="es-ES"/>
            </a:p>
          </p:txBody>
        </p:sp>
        <p:sp>
          <p:nvSpPr>
            <p:cNvPr id="72267" name="Freeform 2635"/>
            <p:cNvSpPr>
              <a:spLocks/>
            </p:cNvSpPr>
            <p:nvPr/>
          </p:nvSpPr>
          <p:spPr bwMode="auto">
            <a:xfrm>
              <a:off x="317" y="353"/>
              <a:ext cx="79" cy="67"/>
            </a:xfrm>
            <a:custGeom>
              <a:avLst/>
              <a:gdLst/>
              <a:ahLst/>
              <a:cxnLst>
                <a:cxn ang="0">
                  <a:pos x="253" y="0"/>
                </a:cxn>
                <a:cxn ang="0">
                  <a:pos x="272" y="0"/>
                </a:cxn>
                <a:cxn ang="0">
                  <a:pos x="291" y="0"/>
                </a:cxn>
                <a:cxn ang="0">
                  <a:pos x="299" y="0"/>
                </a:cxn>
                <a:cxn ang="0">
                  <a:pos x="305" y="20"/>
                </a:cxn>
                <a:cxn ang="0">
                  <a:pos x="311" y="36"/>
                </a:cxn>
                <a:cxn ang="0">
                  <a:pos x="317" y="54"/>
                </a:cxn>
                <a:cxn ang="0">
                  <a:pos x="319" y="74"/>
                </a:cxn>
                <a:cxn ang="0">
                  <a:pos x="318" y="97"/>
                </a:cxn>
                <a:cxn ang="0">
                  <a:pos x="315" y="120"/>
                </a:cxn>
                <a:cxn ang="0">
                  <a:pos x="309" y="143"/>
                </a:cxn>
                <a:cxn ang="0">
                  <a:pos x="299" y="163"/>
                </a:cxn>
                <a:cxn ang="0">
                  <a:pos x="288" y="183"/>
                </a:cxn>
                <a:cxn ang="0">
                  <a:pos x="278" y="199"/>
                </a:cxn>
                <a:cxn ang="0">
                  <a:pos x="269" y="214"/>
                </a:cxn>
                <a:cxn ang="0">
                  <a:pos x="259" y="232"/>
                </a:cxn>
                <a:cxn ang="0">
                  <a:pos x="246" y="260"/>
                </a:cxn>
                <a:cxn ang="0">
                  <a:pos x="236" y="259"/>
                </a:cxn>
                <a:cxn ang="0">
                  <a:pos x="222" y="258"/>
                </a:cxn>
                <a:cxn ang="0">
                  <a:pos x="208" y="258"/>
                </a:cxn>
                <a:cxn ang="0">
                  <a:pos x="192" y="259"/>
                </a:cxn>
                <a:cxn ang="0">
                  <a:pos x="178" y="262"/>
                </a:cxn>
                <a:cxn ang="0">
                  <a:pos x="160" y="266"/>
                </a:cxn>
                <a:cxn ang="0">
                  <a:pos x="144" y="263"/>
                </a:cxn>
                <a:cxn ang="0">
                  <a:pos x="133" y="254"/>
                </a:cxn>
                <a:cxn ang="0">
                  <a:pos x="123" y="243"/>
                </a:cxn>
                <a:cxn ang="0">
                  <a:pos x="123" y="230"/>
                </a:cxn>
                <a:cxn ang="0">
                  <a:pos x="125" y="215"/>
                </a:cxn>
                <a:cxn ang="0">
                  <a:pos x="125" y="200"/>
                </a:cxn>
                <a:cxn ang="0">
                  <a:pos x="120" y="194"/>
                </a:cxn>
                <a:cxn ang="0">
                  <a:pos x="108" y="194"/>
                </a:cxn>
                <a:cxn ang="0">
                  <a:pos x="91" y="194"/>
                </a:cxn>
                <a:cxn ang="0">
                  <a:pos x="70" y="190"/>
                </a:cxn>
                <a:cxn ang="0">
                  <a:pos x="47" y="185"/>
                </a:cxn>
                <a:cxn ang="0">
                  <a:pos x="26" y="177"/>
                </a:cxn>
                <a:cxn ang="0">
                  <a:pos x="10" y="170"/>
                </a:cxn>
                <a:cxn ang="0">
                  <a:pos x="1" y="106"/>
                </a:cxn>
                <a:cxn ang="0">
                  <a:pos x="13" y="111"/>
                </a:cxn>
                <a:cxn ang="0">
                  <a:pos x="28" y="116"/>
                </a:cxn>
                <a:cxn ang="0">
                  <a:pos x="49" y="119"/>
                </a:cxn>
                <a:cxn ang="0">
                  <a:pos x="68" y="120"/>
                </a:cxn>
                <a:cxn ang="0">
                  <a:pos x="87" y="121"/>
                </a:cxn>
                <a:cxn ang="0">
                  <a:pos x="103" y="120"/>
                </a:cxn>
                <a:cxn ang="0">
                  <a:pos x="112" y="119"/>
                </a:cxn>
                <a:cxn ang="0">
                  <a:pos x="126" y="103"/>
                </a:cxn>
                <a:cxn ang="0">
                  <a:pos x="140" y="89"/>
                </a:cxn>
                <a:cxn ang="0">
                  <a:pos x="158" y="73"/>
                </a:cxn>
                <a:cxn ang="0">
                  <a:pos x="176" y="57"/>
                </a:cxn>
                <a:cxn ang="0">
                  <a:pos x="193" y="42"/>
                </a:cxn>
                <a:cxn ang="0">
                  <a:pos x="205" y="33"/>
                </a:cxn>
                <a:cxn ang="0">
                  <a:pos x="245" y="0"/>
                </a:cxn>
              </a:cxnLst>
              <a:rect l="0" t="0" r="r" b="b"/>
              <a:pathLst>
                <a:path w="319" h="267">
                  <a:moveTo>
                    <a:pt x="245" y="0"/>
                  </a:moveTo>
                  <a:lnTo>
                    <a:pt x="247" y="0"/>
                  </a:lnTo>
                  <a:lnTo>
                    <a:pt x="249" y="0"/>
                  </a:lnTo>
                  <a:lnTo>
                    <a:pt x="253" y="0"/>
                  </a:lnTo>
                  <a:lnTo>
                    <a:pt x="257" y="0"/>
                  </a:lnTo>
                  <a:lnTo>
                    <a:pt x="262" y="0"/>
                  </a:lnTo>
                  <a:lnTo>
                    <a:pt x="267" y="0"/>
                  </a:lnTo>
                  <a:lnTo>
                    <a:pt x="272" y="0"/>
                  </a:lnTo>
                  <a:lnTo>
                    <a:pt x="276" y="0"/>
                  </a:lnTo>
                  <a:lnTo>
                    <a:pt x="282" y="0"/>
                  </a:lnTo>
                  <a:lnTo>
                    <a:pt x="287" y="0"/>
                  </a:lnTo>
                  <a:lnTo>
                    <a:pt x="291" y="0"/>
                  </a:lnTo>
                  <a:lnTo>
                    <a:pt x="293" y="0"/>
                  </a:lnTo>
                  <a:lnTo>
                    <a:pt x="297" y="0"/>
                  </a:lnTo>
                  <a:lnTo>
                    <a:pt x="298" y="0"/>
                  </a:lnTo>
                  <a:lnTo>
                    <a:pt x="299" y="0"/>
                  </a:lnTo>
                  <a:lnTo>
                    <a:pt x="300" y="13"/>
                  </a:lnTo>
                  <a:lnTo>
                    <a:pt x="300" y="13"/>
                  </a:lnTo>
                  <a:lnTo>
                    <a:pt x="302" y="15"/>
                  </a:lnTo>
                  <a:lnTo>
                    <a:pt x="305" y="20"/>
                  </a:lnTo>
                  <a:lnTo>
                    <a:pt x="308" y="26"/>
                  </a:lnTo>
                  <a:lnTo>
                    <a:pt x="309" y="29"/>
                  </a:lnTo>
                  <a:lnTo>
                    <a:pt x="310" y="32"/>
                  </a:lnTo>
                  <a:lnTo>
                    <a:pt x="311" y="36"/>
                  </a:lnTo>
                  <a:lnTo>
                    <a:pt x="314" y="40"/>
                  </a:lnTo>
                  <a:lnTo>
                    <a:pt x="315" y="45"/>
                  </a:lnTo>
                  <a:lnTo>
                    <a:pt x="316" y="49"/>
                  </a:lnTo>
                  <a:lnTo>
                    <a:pt x="317" y="54"/>
                  </a:lnTo>
                  <a:lnTo>
                    <a:pt x="318" y="59"/>
                  </a:lnTo>
                  <a:lnTo>
                    <a:pt x="318" y="64"/>
                  </a:lnTo>
                  <a:lnTo>
                    <a:pt x="319" y="69"/>
                  </a:lnTo>
                  <a:lnTo>
                    <a:pt x="319" y="74"/>
                  </a:lnTo>
                  <a:lnTo>
                    <a:pt x="319" y="80"/>
                  </a:lnTo>
                  <a:lnTo>
                    <a:pt x="319" y="85"/>
                  </a:lnTo>
                  <a:lnTo>
                    <a:pt x="319" y="91"/>
                  </a:lnTo>
                  <a:lnTo>
                    <a:pt x="318" y="97"/>
                  </a:lnTo>
                  <a:lnTo>
                    <a:pt x="318" y="103"/>
                  </a:lnTo>
                  <a:lnTo>
                    <a:pt x="317" y="108"/>
                  </a:lnTo>
                  <a:lnTo>
                    <a:pt x="316" y="115"/>
                  </a:lnTo>
                  <a:lnTo>
                    <a:pt x="315" y="120"/>
                  </a:lnTo>
                  <a:lnTo>
                    <a:pt x="314" y="126"/>
                  </a:lnTo>
                  <a:lnTo>
                    <a:pt x="312" y="132"/>
                  </a:lnTo>
                  <a:lnTo>
                    <a:pt x="310" y="137"/>
                  </a:lnTo>
                  <a:lnTo>
                    <a:pt x="309" y="143"/>
                  </a:lnTo>
                  <a:lnTo>
                    <a:pt x="307" y="148"/>
                  </a:lnTo>
                  <a:lnTo>
                    <a:pt x="305" y="153"/>
                  </a:lnTo>
                  <a:lnTo>
                    <a:pt x="302" y="159"/>
                  </a:lnTo>
                  <a:lnTo>
                    <a:pt x="299" y="163"/>
                  </a:lnTo>
                  <a:lnTo>
                    <a:pt x="297" y="169"/>
                  </a:lnTo>
                  <a:lnTo>
                    <a:pt x="293" y="173"/>
                  </a:lnTo>
                  <a:lnTo>
                    <a:pt x="291" y="179"/>
                  </a:lnTo>
                  <a:lnTo>
                    <a:pt x="288" y="183"/>
                  </a:lnTo>
                  <a:lnTo>
                    <a:pt x="285" y="188"/>
                  </a:lnTo>
                  <a:lnTo>
                    <a:pt x="283" y="191"/>
                  </a:lnTo>
                  <a:lnTo>
                    <a:pt x="281" y="196"/>
                  </a:lnTo>
                  <a:lnTo>
                    <a:pt x="278" y="199"/>
                  </a:lnTo>
                  <a:lnTo>
                    <a:pt x="275" y="204"/>
                  </a:lnTo>
                  <a:lnTo>
                    <a:pt x="273" y="207"/>
                  </a:lnTo>
                  <a:lnTo>
                    <a:pt x="271" y="210"/>
                  </a:lnTo>
                  <a:lnTo>
                    <a:pt x="269" y="214"/>
                  </a:lnTo>
                  <a:lnTo>
                    <a:pt x="267" y="217"/>
                  </a:lnTo>
                  <a:lnTo>
                    <a:pt x="264" y="223"/>
                  </a:lnTo>
                  <a:lnTo>
                    <a:pt x="262" y="228"/>
                  </a:lnTo>
                  <a:lnTo>
                    <a:pt x="259" y="232"/>
                  </a:lnTo>
                  <a:lnTo>
                    <a:pt x="259" y="236"/>
                  </a:lnTo>
                  <a:lnTo>
                    <a:pt x="258" y="241"/>
                  </a:lnTo>
                  <a:lnTo>
                    <a:pt x="259" y="243"/>
                  </a:lnTo>
                  <a:lnTo>
                    <a:pt x="246" y="260"/>
                  </a:lnTo>
                  <a:lnTo>
                    <a:pt x="244" y="260"/>
                  </a:lnTo>
                  <a:lnTo>
                    <a:pt x="241" y="259"/>
                  </a:lnTo>
                  <a:lnTo>
                    <a:pt x="238" y="259"/>
                  </a:lnTo>
                  <a:lnTo>
                    <a:pt x="236" y="259"/>
                  </a:lnTo>
                  <a:lnTo>
                    <a:pt x="234" y="259"/>
                  </a:lnTo>
                  <a:lnTo>
                    <a:pt x="230" y="259"/>
                  </a:lnTo>
                  <a:lnTo>
                    <a:pt x="226" y="258"/>
                  </a:lnTo>
                  <a:lnTo>
                    <a:pt x="222" y="258"/>
                  </a:lnTo>
                  <a:lnTo>
                    <a:pt x="219" y="258"/>
                  </a:lnTo>
                  <a:lnTo>
                    <a:pt x="216" y="258"/>
                  </a:lnTo>
                  <a:lnTo>
                    <a:pt x="212" y="258"/>
                  </a:lnTo>
                  <a:lnTo>
                    <a:pt x="208" y="258"/>
                  </a:lnTo>
                  <a:lnTo>
                    <a:pt x="204" y="258"/>
                  </a:lnTo>
                  <a:lnTo>
                    <a:pt x="201" y="259"/>
                  </a:lnTo>
                  <a:lnTo>
                    <a:pt x="196" y="259"/>
                  </a:lnTo>
                  <a:lnTo>
                    <a:pt x="192" y="259"/>
                  </a:lnTo>
                  <a:lnTo>
                    <a:pt x="188" y="260"/>
                  </a:lnTo>
                  <a:lnTo>
                    <a:pt x="185" y="261"/>
                  </a:lnTo>
                  <a:lnTo>
                    <a:pt x="182" y="261"/>
                  </a:lnTo>
                  <a:lnTo>
                    <a:pt x="178" y="262"/>
                  </a:lnTo>
                  <a:lnTo>
                    <a:pt x="175" y="262"/>
                  </a:lnTo>
                  <a:lnTo>
                    <a:pt x="173" y="263"/>
                  </a:lnTo>
                  <a:lnTo>
                    <a:pt x="166" y="265"/>
                  </a:lnTo>
                  <a:lnTo>
                    <a:pt x="160" y="266"/>
                  </a:lnTo>
                  <a:lnTo>
                    <a:pt x="156" y="266"/>
                  </a:lnTo>
                  <a:lnTo>
                    <a:pt x="151" y="267"/>
                  </a:lnTo>
                  <a:lnTo>
                    <a:pt x="148" y="265"/>
                  </a:lnTo>
                  <a:lnTo>
                    <a:pt x="144" y="263"/>
                  </a:lnTo>
                  <a:lnTo>
                    <a:pt x="140" y="261"/>
                  </a:lnTo>
                  <a:lnTo>
                    <a:pt x="138" y="260"/>
                  </a:lnTo>
                  <a:lnTo>
                    <a:pt x="134" y="256"/>
                  </a:lnTo>
                  <a:lnTo>
                    <a:pt x="133" y="254"/>
                  </a:lnTo>
                  <a:lnTo>
                    <a:pt x="131" y="253"/>
                  </a:lnTo>
                  <a:lnTo>
                    <a:pt x="128" y="251"/>
                  </a:lnTo>
                  <a:lnTo>
                    <a:pt x="124" y="248"/>
                  </a:lnTo>
                  <a:lnTo>
                    <a:pt x="123" y="243"/>
                  </a:lnTo>
                  <a:lnTo>
                    <a:pt x="121" y="240"/>
                  </a:lnTo>
                  <a:lnTo>
                    <a:pt x="121" y="236"/>
                  </a:lnTo>
                  <a:lnTo>
                    <a:pt x="121" y="233"/>
                  </a:lnTo>
                  <a:lnTo>
                    <a:pt x="123" y="230"/>
                  </a:lnTo>
                  <a:lnTo>
                    <a:pt x="123" y="226"/>
                  </a:lnTo>
                  <a:lnTo>
                    <a:pt x="124" y="223"/>
                  </a:lnTo>
                  <a:lnTo>
                    <a:pt x="124" y="218"/>
                  </a:lnTo>
                  <a:lnTo>
                    <a:pt x="125" y="215"/>
                  </a:lnTo>
                  <a:lnTo>
                    <a:pt x="125" y="210"/>
                  </a:lnTo>
                  <a:lnTo>
                    <a:pt x="125" y="206"/>
                  </a:lnTo>
                  <a:lnTo>
                    <a:pt x="125" y="203"/>
                  </a:lnTo>
                  <a:lnTo>
                    <a:pt x="125" y="200"/>
                  </a:lnTo>
                  <a:lnTo>
                    <a:pt x="125" y="195"/>
                  </a:lnTo>
                  <a:lnTo>
                    <a:pt x="125" y="194"/>
                  </a:lnTo>
                  <a:lnTo>
                    <a:pt x="123" y="194"/>
                  </a:lnTo>
                  <a:lnTo>
                    <a:pt x="120" y="194"/>
                  </a:lnTo>
                  <a:lnTo>
                    <a:pt x="117" y="194"/>
                  </a:lnTo>
                  <a:lnTo>
                    <a:pt x="115" y="194"/>
                  </a:lnTo>
                  <a:lnTo>
                    <a:pt x="112" y="194"/>
                  </a:lnTo>
                  <a:lnTo>
                    <a:pt x="108" y="194"/>
                  </a:lnTo>
                  <a:lnTo>
                    <a:pt x="105" y="194"/>
                  </a:lnTo>
                  <a:lnTo>
                    <a:pt x="100" y="194"/>
                  </a:lnTo>
                  <a:lnTo>
                    <a:pt x="96" y="194"/>
                  </a:lnTo>
                  <a:lnTo>
                    <a:pt x="91" y="194"/>
                  </a:lnTo>
                  <a:lnTo>
                    <a:pt x="86" y="192"/>
                  </a:lnTo>
                  <a:lnTo>
                    <a:pt x="81" y="191"/>
                  </a:lnTo>
                  <a:lnTo>
                    <a:pt x="76" y="191"/>
                  </a:lnTo>
                  <a:lnTo>
                    <a:pt x="70" y="190"/>
                  </a:lnTo>
                  <a:lnTo>
                    <a:pt x="64" y="189"/>
                  </a:lnTo>
                  <a:lnTo>
                    <a:pt x="59" y="187"/>
                  </a:lnTo>
                  <a:lnTo>
                    <a:pt x="53" y="186"/>
                  </a:lnTo>
                  <a:lnTo>
                    <a:pt x="47" y="185"/>
                  </a:lnTo>
                  <a:lnTo>
                    <a:pt x="42" y="182"/>
                  </a:lnTo>
                  <a:lnTo>
                    <a:pt x="36" y="180"/>
                  </a:lnTo>
                  <a:lnTo>
                    <a:pt x="31" y="179"/>
                  </a:lnTo>
                  <a:lnTo>
                    <a:pt x="26" y="177"/>
                  </a:lnTo>
                  <a:lnTo>
                    <a:pt x="22" y="174"/>
                  </a:lnTo>
                  <a:lnTo>
                    <a:pt x="17" y="173"/>
                  </a:lnTo>
                  <a:lnTo>
                    <a:pt x="14" y="171"/>
                  </a:lnTo>
                  <a:lnTo>
                    <a:pt x="10" y="170"/>
                  </a:lnTo>
                  <a:lnTo>
                    <a:pt x="6" y="168"/>
                  </a:lnTo>
                  <a:lnTo>
                    <a:pt x="5" y="166"/>
                  </a:lnTo>
                  <a:lnTo>
                    <a:pt x="0" y="106"/>
                  </a:lnTo>
                  <a:lnTo>
                    <a:pt x="1" y="106"/>
                  </a:lnTo>
                  <a:lnTo>
                    <a:pt x="5" y="108"/>
                  </a:lnTo>
                  <a:lnTo>
                    <a:pt x="6" y="108"/>
                  </a:lnTo>
                  <a:lnTo>
                    <a:pt x="9" y="110"/>
                  </a:lnTo>
                  <a:lnTo>
                    <a:pt x="13" y="111"/>
                  </a:lnTo>
                  <a:lnTo>
                    <a:pt x="17" y="112"/>
                  </a:lnTo>
                  <a:lnTo>
                    <a:pt x="20" y="113"/>
                  </a:lnTo>
                  <a:lnTo>
                    <a:pt x="25" y="115"/>
                  </a:lnTo>
                  <a:lnTo>
                    <a:pt x="28" y="116"/>
                  </a:lnTo>
                  <a:lnTo>
                    <a:pt x="34" y="117"/>
                  </a:lnTo>
                  <a:lnTo>
                    <a:pt x="38" y="118"/>
                  </a:lnTo>
                  <a:lnTo>
                    <a:pt x="43" y="119"/>
                  </a:lnTo>
                  <a:lnTo>
                    <a:pt x="49" y="119"/>
                  </a:lnTo>
                  <a:lnTo>
                    <a:pt x="53" y="120"/>
                  </a:lnTo>
                  <a:lnTo>
                    <a:pt x="59" y="120"/>
                  </a:lnTo>
                  <a:lnTo>
                    <a:pt x="63" y="120"/>
                  </a:lnTo>
                  <a:lnTo>
                    <a:pt x="68" y="120"/>
                  </a:lnTo>
                  <a:lnTo>
                    <a:pt x="73" y="121"/>
                  </a:lnTo>
                  <a:lnTo>
                    <a:pt x="78" y="121"/>
                  </a:lnTo>
                  <a:lnTo>
                    <a:pt x="82" y="121"/>
                  </a:lnTo>
                  <a:lnTo>
                    <a:pt x="87" y="121"/>
                  </a:lnTo>
                  <a:lnTo>
                    <a:pt x="91" y="121"/>
                  </a:lnTo>
                  <a:lnTo>
                    <a:pt x="95" y="120"/>
                  </a:lnTo>
                  <a:lnTo>
                    <a:pt x="99" y="120"/>
                  </a:lnTo>
                  <a:lnTo>
                    <a:pt x="103" y="120"/>
                  </a:lnTo>
                  <a:lnTo>
                    <a:pt x="106" y="120"/>
                  </a:lnTo>
                  <a:lnTo>
                    <a:pt x="109" y="120"/>
                  </a:lnTo>
                  <a:lnTo>
                    <a:pt x="112" y="120"/>
                  </a:lnTo>
                  <a:lnTo>
                    <a:pt x="112" y="119"/>
                  </a:lnTo>
                  <a:lnTo>
                    <a:pt x="114" y="117"/>
                  </a:lnTo>
                  <a:lnTo>
                    <a:pt x="117" y="112"/>
                  </a:lnTo>
                  <a:lnTo>
                    <a:pt x="124" y="107"/>
                  </a:lnTo>
                  <a:lnTo>
                    <a:pt x="126" y="103"/>
                  </a:lnTo>
                  <a:lnTo>
                    <a:pt x="130" y="100"/>
                  </a:lnTo>
                  <a:lnTo>
                    <a:pt x="133" y="97"/>
                  </a:lnTo>
                  <a:lnTo>
                    <a:pt x="137" y="93"/>
                  </a:lnTo>
                  <a:lnTo>
                    <a:pt x="140" y="89"/>
                  </a:lnTo>
                  <a:lnTo>
                    <a:pt x="146" y="85"/>
                  </a:lnTo>
                  <a:lnTo>
                    <a:pt x="149" y="81"/>
                  </a:lnTo>
                  <a:lnTo>
                    <a:pt x="155" y="77"/>
                  </a:lnTo>
                  <a:lnTo>
                    <a:pt x="158" y="73"/>
                  </a:lnTo>
                  <a:lnTo>
                    <a:pt x="162" y="69"/>
                  </a:lnTo>
                  <a:lnTo>
                    <a:pt x="167" y="64"/>
                  </a:lnTo>
                  <a:lnTo>
                    <a:pt x="173" y="60"/>
                  </a:lnTo>
                  <a:lnTo>
                    <a:pt x="176" y="57"/>
                  </a:lnTo>
                  <a:lnTo>
                    <a:pt x="181" y="53"/>
                  </a:lnTo>
                  <a:lnTo>
                    <a:pt x="185" y="49"/>
                  </a:lnTo>
                  <a:lnTo>
                    <a:pt x="190" y="47"/>
                  </a:lnTo>
                  <a:lnTo>
                    <a:pt x="193" y="42"/>
                  </a:lnTo>
                  <a:lnTo>
                    <a:pt x="196" y="40"/>
                  </a:lnTo>
                  <a:lnTo>
                    <a:pt x="200" y="38"/>
                  </a:lnTo>
                  <a:lnTo>
                    <a:pt x="202" y="36"/>
                  </a:lnTo>
                  <a:lnTo>
                    <a:pt x="205" y="33"/>
                  </a:lnTo>
                  <a:lnTo>
                    <a:pt x="208" y="32"/>
                  </a:lnTo>
                  <a:lnTo>
                    <a:pt x="228" y="21"/>
                  </a:lnTo>
                  <a:lnTo>
                    <a:pt x="245" y="0"/>
                  </a:lnTo>
                  <a:lnTo>
                    <a:pt x="245" y="0"/>
                  </a:lnTo>
                  <a:close/>
                </a:path>
              </a:pathLst>
            </a:custGeom>
            <a:solidFill>
              <a:srgbClr val="C9D496"/>
            </a:solidFill>
            <a:ln w="9525">
              <a:noFill/>
              <a:round/>
              <a:headEnd/>
              <a:tailEnd/>
            </a:ln>
          </p:spPr>
          <p:txBody>
            <a:bodyPr/>
            <a:lstStyle/>
            <a:p>
              <a:endParaRPr lang="es-ES"/>
            </a:p>
          </p:txBody>
        </p:sp>
        <p:sp>
          <p:nvSpPr>
            <p:cNvPr id="72268" name="Freeform 2636"/>
            <p:cNvSpPr>
              <a:spLocks/>
            </p:cNvSpPr>
            <p:nvPr/>
          </p:nvSpPr>
          <p:spPr bwMode="auto">
            <a:xfrm>
              <a:off x="319" y="352"/>
              <a:ext cx="22" cy="4"/>
            </a:xfrm>
            <a:custGeom>
              <a:avLst/>
              <a:gdLst/>
              <a:ahLst/>
              <a:cxnLst>
                <a:cxn ang="0">
                  <a:pos x="0" y="0"/>
                </a:cxn>
                <a:cxn ang="0">
                  <a:pos x="1" y="0"/>
                </a:cxn>
                <a:cxn ang="0">
                  <a:pos x="4" y="0"/>
                </a:cxn>
                <a:cxn ang="0">
                  <a:pos x="7" y="0"/>
                </a:cxn>
                <a:cxn ang="0">
                  <a:pos x="13" y="0"/>
                </a:cxn>
                <a:cxn ang="0">
                  <a:pos x="15" y="0"/>
                </a:cxn>
                <a:cxn ang="0">
                  <a:pos x="18" y="0"/>
                </a:cxn>
                <a:cxn ang="0">
                  <a:pos x="22" y="0"/>
                </a:cxn>
                <a:cxn ang="0">
                  <a:pos x="26" y="0"/>
                </a:cxn>
                <a:cxn ang="0">
                  <a:pos x="29" y="0"/>
                </a:cxn>
                <a:cxn ang="0">
                  <a:pos x="33" y="1"/>
                </a:cxn>
                <a:cxn ang="0">
                  <a:pos x="37" y="1"/>
                </a:cxn>
                <a:cxn ang="0">
                  <a:pos x="42" y="3"/>
                </a:cxn>
                <a:cxn ang="0">
                  <a:pos x="45" y="3"/>
                </a:cxn>
                <a:cxn ang="0">
                  <a:pos x="50" y="5"/>
                </a:cxn>
                <a:cxn ang="0">
                  <a:pos x="54" y="6"/>
                </a:cxn>
                <a:cxn ang="0">
                  <a:pos x="59" y="7"/>
                </a:cxn>
                <a:cxn ang="0">
                  <a:pos x="62" y="8"/>
                </a:cxn>
                <a:cxn ang="0">
                  <a:pos x="66" y="9"/>
                </a:cxn>
                <a:cxn ang="0">
                  <a:pos x="70" y="10"/>
                </a:cxn>
                <a:cxn ang="0">
                  <a:pos x="75" y="12"/>
                </a:cxn>
                <a:cxn ang="0">
                  <a:pos x="77" y="12"/>
                </a:cxn>
                <a:cxn ang="0">
                  <a:pos x="80" y="14"/>
                </a:cxn>
                <a:cxn ang="0">
                  <a:pos x="82" y="15"/>
                </a:cxn>
                <a:cxn ang="0">
                  <a:pos x="85" y="16"/>
                </a:cxn>
                <a:cxn ang="0">
                  <a:pos x="88" y="17"/>
                </a:cxn>
                <a:cxn ang="0">
                  <a:pos x="89" y="18"/>
                </a:cxn>
                <a:cxn ang="0">
                  <a:pos x="63" y="18"/>
                </a:cxn>
                <a:cxn ang="0">
                  <a:pos x="61" y="15"/>
                </a:cxn>
                <a:cxn ang="0">
                  <a:pos x="42" y="11"/>
                </a:cxn>
                <a:cxn ang="0">
                  <a:pos x="38" y="5"/>
                </a:cxn>
                <a:cxn ang="0">
                  <a:pos x="33" y="9"/>
                </a:cxn>
                <a:cxn ang="0">
                  <a:pos x="0" y="0"/>
                </a:cxn>
                <a:cxn ang="0">
                  <a:pos x="0" y="0"/>
                </a:cxn>
              </a:cxnLst>
              <a:rect l="0" t="0" r="r" b="b"/>
              <a:pathLst>
                <a:path w="89" h="18">
                  <a:moveTo>
                    <a:pt x="0" y="0"/>
                  </a:moveTo>
                  <a:lnTo>
                    <a:pt x="1" y="0"/>
                  </a:lnTo>
                  <a:lnTo>
                    <a:pt x="4" y="0"/>
                  </a:lnTo>
                  <a:lnTo>
                    <a:pt x="7" y="0"/>
                  </a:lnTo>
                  <a:lnTo>
                    <a:pt x="13" y="0"/>
                  </a:lnTo>
                  <a:lnTo>
                    <a:pt x="15" y="0"/>
                  </a:lnTo>
                  <a:lnTo>
                    <a:pt x="18" y="0"/>
                  </a:lnTo>
                  <a:lnTo>
                    <a:pt x="22" y="0"/>
                  </a:lnTo>
                  <a:lnTo>
                    <a:pt x="26" y="0"/>
                  </a:lnTo>
                  <a:lnTo>
                    <a:pt x="29" y="0"/>
                  </a:lnTo>
                  <a:lnTo>
                    <a:pt x="33" y="1"/>
                  </a:lnTo>
                  <a:lnTo>
                    <a:pt x="37" y="1"/>
                  </a:lnTo>
                  <a:lnTo>
                    <a:pt x="42" y="3"/>
                  </a:lnTo>
                  <a:lnTo>
                    <a:pt x="45" y="3"/>
                  </a:lnTo>
                  <a:lnTo>
                    <a:pt x="50" y="5"/>
                  </a:lnTo>
                  <a:lnTo>
                    <a:pt x="54" y="6"/>
                  </a:lnTo>
                  <a:lnTo>
                    <a:pt x="59" y="7"/>
                  </a:lnTo>
                  <a:lnTo>
                    <a:pt x="62" y="8"/>
                  </a:lnTo>
                  <a:lnTo>
                    <a:pt x="66" y="9"/>
                  </a:lnTo>
                  <a:lnTo>
                    <a:pt x="70" y="10"/>
                  </a:lnTo>
                  <a:lnTo>
                    <a:pt x="75" y="12"/>
                  </a:lnTo>
                  <a:lnTo>
                    <a:pt x="77" y="12"/>
                  </a:lnTo>
                  <a:lnTo>
                    <a:pt x="80" y="14"/>
                  </a:lnTo>
                  <a:lnTo>
                    <a:pt x="82" y="15"/>
                  </a:lnTo>
                  <a:lnTo>
                    <a:pt x="85" y="16"/>
                  </a:lnTo>
                  <a:lnTo>
                    <a:pt x="88" y="17"/>
                  </a:lnTo>
                  <a:lnTo>
                    <a:pt x="89" y="18"/>
                  </a:lnTo>
                  <a:lnTo>
                    <a:pt x="63" y="18"/>
                  </a:lnTo>
                  <a:lnTo>
                    <a:pt x="61" y="15"/>
                  </a:lnTo>
                  <a:lnTo>
                    <a:pt x="42" y="11"/>
                  </a:lnTo>
                  <a:lnTo>
                    <a:pt x="38" y="5"/>
                  </a:lnTo>
                  <a:lnTo>
                    <a:pt x="33" y="9"/>
                  </a:lnTo>
                  <a:lnTo>
                    <a:pt x="0" y="0"/>
                  </a:lnTo>
                  <a:lnTo>
                    <a:pt x="0" y="0"/>
                  </a:lnTo>
                  <a:close/>
                </a:path>
              </a:pathLst>
            </a:custGeom>
            <a:solidFill>
              <a:srgbClr val="FFFF80"/>
            </a:solidFill>
            <a:ln w="9525">
              <a:noFill/>
              <a:round/>
              <a:headEnd/>
              <a:tailEnd/>
            </a:ln>
          </p:spPr>
          <p:txBody>
            <a:bodyPr/>
            <a:lstStyle/>
            <a:p>
              <a:endParaRPr lang="es-ES"/>
            </a:p>
          </p:txBody>
        </p:sp>
        <p:sp>
          <p:nvSpPr>
            <p:cNvPr id="72269" name="Freeform 2637"/>
            <p:cNvSpPr>
              <a:spLocks/>
            </p:cNvSpPr>
            <p:nvPr/>
          </p:nvSpPr>
          <p:spPr bwMode="auto">
            <a:xfrm>
              <a:off x="351" y="419"/>
              <a:ext cx="25" cy="89"/>
            </a:xfrm>
            <a:custGeom>
              <a:avLst/>
              <a:gdLst/>
              <a:ahLst/>
              <a:cxnLst>
                <a:cxn ang="0">
                  <a:pos x="83" y="149"/>
                </a:cxn>
                <a:cxn ang="0">
                  <a:pos x="82" y="149"/>
                </a:cxn>
                <a:cxn ang="0">
                  <a:pos x="81" y="149"/>
                </a:cxn>
                <a:cxn ang="0">
                  <a:pos x="79" y="149"/>
                </a:cxn>
                <a:cxn ang="0">
                  <a:pos x="75" y="149"/>
                </a:cxn>
                <a:cxn ang="0">
                  <a:pos x="71" y="149"/>
                </a:cxn>
                <a:cxn ang="0">
                  <a:pos x="67" y="149"/>
                </a:cxn>
                <a:cxn ang="0">
                  <a:pos x="63" y="150"/>
                </a:cxn>
                <a:cxn ang="0">
                  <a:pos x="58" y="152"/>
                </a:cxn>
                <a:cxn ang="0">
                  <a:pos x="54" y="153"/>
                </a:cxn>
                <a:cxn ang="0">
                  <a:pos x="48" y="155"/>
                </a:cxn>
                <a:cxn ang="0">
                  <a:pos x="44" y="158"/>
                </a:cxn>
                <a:cxn ang="0">
                  <a:pos x="40" y="162"/>
                </a:cxn>
                <a:cxn ang="0">
                  <a:pos x="37" y="166"/>
                </a:cxn>
                <a:cxn ang="0">
                  <a:pos x="33" y="172"/>
                </a:cxn>
                <a:cxn ang="0">
                  <a:pos x="31" y="179"/>
                </a:cxn>
                <a:cxn ang="0">
                  <a:pos x="31" y="187"/>
                </a:cxn>
                <a:cxn ang="0">
                  <a:pos x="30" y="194"/>
                </a:cxn>
                <a:cxn ang="0">
                  <a:pos x="31" y="202"/>
                </a:cxn>
                <a:cxn ang="0">
                  <a:pos x="32" y="210"/>
                </a:cxn>
                <a:cxn ang="0">
                  <a:pos x="33" y="218"/>
                </a:cxn>
                <a:cxn ang="0">
                  <a:pos x="36" y="226"/>
                </a:cxn>
                <a:cxn ang="0">
                  <a:pos x="38" y="234"/>
                </a:cxn>
                <a:cxn ang="0">
                  <a:pos x="40" y="241"/>
                </a:cxn>
                <a:cxn ang="0">
                  <a:pos x="44" y="249"/>
                </a:cxn>
                <a:cxn ang="0">
                  <a:pos x="46" y="254"/>
                </a:cxn>
                <a:cxn ang="0">
                  <a:pos x="49" y="260"/>
                </a:cxn>
                <a:cxn ang="0">
                  <a:pos x="51" y="265"/>
                </a:cxn>
                <a:cxn ang="0">
                  <a:pos x="55" y="270"/>
                </a:cxn>
                <a:cxn ang="0">
                  <a:pos x="56" y="273"/>
                </a:cxn>
                <a:cxn ang="0">
                  <a:pos x="58" y="276"/>
                </a:cxn>
                <a:cxn ang="0">
                  <a:pos x="59" y="278"/>
                </a:cxn>
                <a:cxn ang="0">
                  <a:pos x="59" y="279"/>
                </a:cxn>
                <a:cxn ang="0">
                  <a:pos x="101" y="294"/>
                </a:cxn>
                <a:cxn ang="0">
                  <a:pos x="80" y="316"/>
                </a:cxn>
                <a:cxn ang="0">
                  <a:pos x="80" y="358"/>
                </a:cxn>
                <a:cxn ang="0">
                  <a:pos x="64" y="358"/>
                </a:cxn>
                <a:cxn ang="0">
                  <a:pos x="10" y="272"/>
                </a:cxn>
                <a:cxn ang="0">
                  <a:pos x="0" y="187"/>
                </a:cxn>
                <a:cxn ang="0">
                  <a:pos x="77" y="0"/>
                </a:cxn>
                <a:cxn ang="0">
                  <a:pos x="85" y="97"/>
                </a:cxn>
                <a:cxn ang="0">
                  <a:pos x="83" y="149"/>
                </a:cxn>
                <a:cxn ang="0">
                  <a:pos x="83" y="149"/>
                </a:cxn>
              </a:cxnLst>
              <a:rect l="0" t="0" r="r" b="b"/>
              <a:pathLst>
                <a:path w="101" h="358">
                  <a:moveTo>
                    <a:pt x="83" y="149"/>
                  </a:moveTo>
                  <a:lnTo>
                    <a:pt x="82" y="149"/>
                  </a:lnTo>
                  <a:lnTo>
                    <a:pt x="81" y="149"/>
                  </a:lnTo>
                  <a:lnTo>
                    <a:pt x="79" y="149"/>
                  </a:lnTo>
                  <a:lnTo>
                    <a:pt x="75" y="149"/>
                  </a:lnTo>
                  <a:lnTo>
                    <a:pt x="71" y="149"/>
                  </a:lnTo>
                  <a:lnTo>
                    <a:pt x="67" y="149"/>
                  </a:lnTo>
                  <a:lnTo>
                    <a:pt x="63" y="150"/>
                  </a:lnTo>
                  <a:lnTo>
                    <a:pt x="58" y="152"/>
                  </a:lnTo>
                  <a:lnTo>
                    <a:pt x="54" y="153"/>
                  </a:lnTo>
                  <a:lnTo>
                    <a:pt x="48" y="155"/>
                  </a:lnTo>
                  <a:lnTo>
                    <a:pt x="44" y="158"/>
                  </a:lnTo>
                  <a:lnTo>
                    <a:pt x="40" y="162"/>
                  </a:lnTo>
                  <a:lnTo>
                    <a:pt x="37" y="166"/>
                  </a:lnTo>
                  <a:lnTo>
                    <a:pt x="33" y="172"/>
                  </a:lnTo>
                  <a:lnTo>
                    <a:pt x="31" y="179"/>
                  </a:lnTo>
                  <a:lnTo>
                    <a:pt x="31" y="187"/>
                  </a:lnTo>
                  <a:lnTo>
                    <a:pt x="30" y="194"/>
                  </a:lnTo>
                  <a:lnTo>
                    <a:pt x="31" y="202"/>
                  </a:lnTo>
                  <a:lnTo>
                    <a:pt x="32" y="210"/>
                  </a:lnTo>
                  <a:lnTo>
                    <a:pt x="33" y="218"/>
                  </a:lnTo>
                  <a:lnTo>
                    <a:pt x="36" y="226"/>
                  </a:lnTo>
                  <a:lnTo>
                    <a:pt x="38" y="234"/>
                  </a:lnTo>
                  <a:lnTo>
                    <a:pt x="40" y="241"/>
                  </a:lnTo>
                  <a:lnTo>
                    <a:pt x="44" y="249"/>
                  </a:lnTo>
                  <a:lnTo>
                    <a:pt x="46" y="254"/>
                  </a:lnTo>
                  <a:lnTo>
                    <a:pt x="49" y="260"/>
                  </a:lnTo>
                  <a:lnTo>
                    <a:pt x="51" y="265"/>
                  </a:lnTo>
                  <a:lnTo>
                    <a:pt x="55" y="270"/>
                  </a:lnTo>
                  <a:lnTo>
                    <a:pt x="56" y="273"/>
                  </a:lnTo>
                  <a:lnTo>
                    <a:pt x="58" y="276"/>
                  </a:lnTo>
                  <a:lnTo>
                    <a:pt x="59" y="278"/>
                  </a:lnTo>
                  <a:lnTo>
                    <a:pt x="59" y="279"/>
                  </a:lnTo>
                  <a:lnTo>
                    <a:pt x="101" y="294"/>
                  </a:lnTo>
                  <a:lnTo>
                    <a:pt x="80" y="316"/>
                  </a:lnTo>
                  <a:lnTo>
                    <a:pt x="80" y="358"/>
                  </a:lnTo>
                  <a:lnTo>
                    <a:pt x="64" y="358"/>
                  </a:lnTo>
                  <a:lnTo>
                    <a:pt x="10" y="272"/>
                  </a:lnTo>
                  <a:lnTo>
                    <a:pt x="0" y="187"/>
                  </a:lnTo>
                  <a:lnTo>
                    <a:pt x="77" y="0"/>
                  </a:lnTo>
                  <a:lnTo>
                    <a:pt x="85" y="97"/>
                  </a:lnTo>
                  <a:lnTo>
                    <a:pt x="83" y="149"/>
                  </a:lnTo>
                  <a:lnTo>
                    <a:pt x="83" y="149"/>
                  </a:lnTo>
                  <a:close/>
                </a:path>
              </a:pathLst>
            </a:custGeom>
            <a:solidFill>
              <a:srgbClr val="635E1A"/>
            </a:solidFill>
            <a:ln w="9525">
              <a:noFill/>
              <a:round/>
              <a:headEnd/>
              <a:tailEnd/>
            </a:ln>
          </p:spPr>
          <p:txBody>
            <a:bodyPr/>
            <a:lstStyle/>
            <a:p>
              <a:endParaRPr lang="es-ES"/>
            </a:p>
          </p:txBody>
        </p:sp>
        <p:sp>
          <p:nvSpPr>
            <p:cNvPr id="72270" name="Freeform 2638"/>
            <p:cNvSpPr>
              <a:spLocks/>
            </p:cNvSpPr>
            <p:nvPr/>
          </p:nvSpPr>
          <p:spPr bwMode="auto">
            <a:xfrm>
              <a:off x="348" y="361"/>
              <a:ext cx="47" cy="59"/>
            </a:xfrm>
            <a:custGeom>
              <a:avLst/>
              <a:gdLst/>
              <a:ahLst/>
              <a:cxnLst>
                <a:cxn ang="0">
                  <a:pos x="45" y="155"/>
                </a:cxn>
                <a:cxn ang="0">
                  <a:pos x="57" y="144"/>
                </a:cxn>
                <a:cxn ang="0">
                  <a:pos x="67" y="133"/>
                </a:cxn>
                <a:cxn ang="0">
                  <a:pos x="77" y="121"/>
                </a:cxn>
                <a:cxn ang="0">
                  <a:pos x="90" y="104"/>
                </a:cxn>
                <a:cxn ang="0">
                  <a:pos x="100" y="87"/>
                </a:cxn>
                <a:cxn ang="0">
                  <a:pos x="109" y="68"/>
                </a:cxn>
                <a:cxn ang="0">
                  <a:pos x="116" y="52"/>
                </a:cxn>
                <a:cxn ang="0">
                  <a:pos x="120" y="41"/>
                </a:cxn>
                <a:cxn ang="0">
                  <a:pos x="122" y="37"/>
                </a:cxn>
                <a:cxn ang="0">
                  <a:pos x="142" y="20"/>
                </a:cxn>
                <a:cxn ang="0">
                  <a:pos x="146" y="18"/>
                </a:cxn>
                <a:cxn ang="0">
                  <a:pos x="160" y="14"/>
                </a:cxn>
                <a:cxn ang="0">
                  <a:pos x="171" y="8"/>
                </a:cxn>
                <a:cxn ang="0">
                  <a:pos x="177" y="4"/>
                </a:cxn>
                <a:cxn ang="0">
                  <a:pos x="179" y="1"/>
                </a:cxn>
                <a:cxn ang="0">
                  <a:pos x="183" y="15"/>
                </a:cxn>
                <a:cxn ang="0">
                  <a:pos x="187" y="31"/>
                </a:cxn>
                <a:cxn ang="0">
                  <a:pos x="188" y="52"/>
                </a:cxn>
                <a:cxn ang="0">
                  <a:pos x="187" y="77"/>
                </a:cxn>
                <a:cxn ang="0">
                  <a:pos x="180" y="103"/>
                </a:cxn>
                <a:cxn ang="0">
                  <a:pos x="169" y="128"/>
                </a:cxn>
                <a:cxn ang="0">
                  <a:pos x="157" y="151"/>
                </a:cxn>
                <a:cxn ang="0">
                  <a:pos x="145" y="169"/>
                </a:cxn>
                <a:cxn ang="0">
                  <a:pos x="138" y="181"/>
                </a:cxn>
                <a:cxn ang="0">
                  <a:pos x="130" y="216"/>
                </a:cxn>
                <a:cxn ang="0">
                  <a:pos x="112" y="229"/>
                </a:cxn>
                <a:cxn ang="0">
                  <a:pos x="99" y="228"/>
                </a:cxn>
                <a:cxn ang="0">
                  <a:pos x="88" y="228"/>
                </a:cxn>
                <a:cxn ang="0">
                  <a:pos x="76" y="229"/>
                </a:cxn>
                <a:cxn ang="0">
                  <a:pos x="65" y="230"/>
                </a:cxn>
                <a:cxn ang="0">
                  <a:pos x="54" y="232"/>
                </a:cxn>
                <a:cxn ang="0">
                  <a:pos x="40" y="236"/>
                </a:cxn>
                <a:cxn ang="0">
                  <a:pos x="37" y="236"/>
                </a:cxn>
                <a:cxn ang="0">
                  <a:pos x="48" y="229"/>
                </a:cxn>
                <a:cxn ang="0">
                  <a:pos x="58" y="220"/>
                </a:cxn>
                <a:cxn ang="0">
                  <a:pos x="55" y="216"/>
                </a:cxn>
                <a:cxn ang="0">
                  <a:pos x="39" y="213"/>
                </a:cxn>
                <a:cxn ang="0">
                  <a:pos x="22" y="209"/>
                </a:cxn>
                <a:cxn ang="0">
                  <a:pos x="9" y="196"/>
                </a:cxn>
                <a:cxn ang="0">
                  <a:pos x="3" y="186"/>
                </a:cxn>
                <a:cxn ang="0">
                  <a:pos x="0" y="169"/>
                </a:cxn>
              </a:cxnLst>
              <a:rect l="0" t="0" r="r" b="b"/>
              <a:pathLst>
                <a:path w="188" h="237">
                  <a:moveTo>
                    <a:pt x="0" y="163"/>
                  </a:moveTo>
                  <a:lnTo>
                    <a:pt x="44" y="156"/>
                  </a:lnTo>
                  <a:lnTo>
                    <a:pt x="45" y="155"/>
                  </a:lnTo>
                  <a:lnTo>
                    <a:pt x="47" y="152"/>
                  </a:lnTo>
                  <a:lnTo>
                    <a:pt x="51" y="149"/>
                  </a:lnTo>
                  <a:lnTo>
                    <a:pt x="57" y="144"/>
                  </a:lnTo>
                  <a:lnTo>
                    <a:pt x="59" y="141"/>
                  </a:lnTo>
                  <a:lnTo>
                    <a:pt x="64" y="137"/>
                  </a:lnTo>
                  <a:lnTo>
                    <a:pt x="67" y="133"/>
                  </a:lnTo>
                  <a:lnTo>
                    <a:pt x="71" y="130"/>
                  </a:lnTo>
                  <a:lnTo>
                    <a:pt x="74" y="125"/>
                  </a:lnTo>
                  <a:lnTo>
                    <a:pt x="77" y="121"/>
                  </a:lnTo>
                  <a:lnTo>
                    <a:pt x="82" y="115"/>
                  </a:lnTo>
                  <a:lnTo>
                    <a:pt x="86" y="111"/>
                  </a:lnTo>
                  <a:lnTo>
                    <a:pt x="90" y="104"/>
                  </a:lnTo>
                  <a:lnTo>
                    <a:pt x="93" y="98"/>
                  </a:lnTo>
                  <a:lnTo>
                    <a:pt x="97" y="93"/>
                  </a:lnTo>
                  <a:lnTo>
                    <a:pt x="100" y="87"/>
                  </a:lnTo>
                  <a:lnTo>
                    <a:pt x="102" y="80"/>
                  </a:lnTo>
                  <a:lnTo>
                    <a:pt x="106" y="73"/>
                  </a:lnTo>
                  <a:lnTo>
                    <a:pt x="109" y="68"/>
                  </a:lnTo>
                  <a:lnTo>
                    <a:pt x="111" y="63"/>
                  </a:lnTo>
                  <a:lnTo>
                    <a:pt x="113" y="58"/>
                  </a:lnTo>
                  <a:lnTo>
                    <a:pt x="116" y="52"/>
                  </a:lnTo>
                  <a:lnTo>
                    <a:pt x="118" y="48"/>
                  </a:lnTo>
                  <a:lnTo>
                    <a:pt x="119" y="44"/>
                  </a:lnTo>
                  <a:lnTo>
                    <a:pt x="120" y="41"/>
                  </a:lnTo>
                  <a:lnTo>
                    <a:pt x="121" y="40"/>
                  </a:lnTo>
                  <a:lnTo>
                    <a:pt x="122" y="37"/>
                  </a:lnTo>
                  <a:lnTo>
                    <a:pt x="122" y="37"/>
                  </a:lnTo>
                  <a:lnTo>
                    <a:pt x="139" y="55"/>
                  </a:lnTo>
                  <a:lnTo>
                    <a:pt x="145" y="40"/>
                  </a:lnTo>
                  <a:lnTo>
                    <a:pt x="142" y="20"/>
                  </a:lnTo>
                  <a:lnTo>
                    <a:pt x="142" y="20"/>
                  </a:lnTo>
                  <a:lnTo>
                    <a:pt x="144" y="19"/>
                  </a:lnTo>
                  <a:lnTo>
                    <a:pt x="146" y="18"/>
                  </a:lnTo>
                  <a:lnTo>
                    <a:pt x="152" y="17"/>
                  </a:lnTo>
                  <a:lnTo>
                    <a:pt x="155" y="15"/>
                  </a:lnTo>
                  <a:lnTo>
                    <a:pt x="160" y="14"/>
                  </a:lnTo>
                  <a:lnTo>
                    <a:pt x="164" y="11"/>
                  </a:lnTo>
                  <a:lnTo>
                    <a:pt x="168" y="9"/>
                  </a:lnTo>
                  <a:lnTo>
                    <a:pt x="171" y="8"/>
                  </a:lnTo>
                  <a:lnTo>
                    <a:pt x="173" y="6"/>
                  </a:lnTo>
                  <a:lnTo>
                    <a:pt x="175" y="5"/>
                  </a:lnTo>
                  <a:lnTo>
                    <a:pt x="177" y="4"/>
                  </a:lnTo>
                  <a:lnTo>
                    <a:pt x="179" y="1"/>
                  </a:lnTo>
                  <a:lnTo>
                    <a:pt x="179" y="0"/>
                  </a:lnTo>
                  <a:lnTo>
                    <a:pt x="179" y="1"/>
                  </a:lnTo>
                  <a:lnTo>
                    <a:pt x="181" y="7"/>
                  </a:lnTo>
                  <a:lnTo>
                    <a:pt x="182" y="9"/>
                  </a:lnTo>
                  <a:lnTo>
                    <a:pt x="183" y="15"/>
                  </a:lnTo>
                  <a:lnTo>
                    <a:pt x="184" y="19"/>
                  </a:lnTo>
                  <a:lnTo>
                    <a:pt x="186" y="25"/>
                  </a:lnTo>
                  <a:lnTo>
                    <a:pt x="187" y="31"/>
                  </a:lnTo>
                  <a:lnTo>
                    <a:pt x="187" y="37"/>
                  </a:lnTo>
                  <a:lnTo>
                    <a:pt x="188" y="44"/>
                  </a:lnTo>
                  <a:lnTo>
                    <a:pt x="188" y="52"/>
                  </a:lnTo>
                  <a:lnTo>
                    <a:pt x="188" y="60"/>
                  </a:lnTo>
                  <a:lnTo>
                    <a:pt x="188" y="68"/>
                  </a:lnTo>
                  <a:lnTo>
                    <a:pt x="187" y="77"/>
                  </a:lnTo>
                  <a:lnTo>
                    <a:pt x="186" y="86"/>
                  </a:lnTo>
                  <a:lnTo>
                    <a:pt x="183" y="94"/>
                  </a:lnTo>
                  <a:lnTo>
                    <a:pt x="180" y="103"/>
                  </a:lnTo>
                  <a:lnTo>
                    <a:pt x="177" y="111"/>
                  </a:lnTo>
                  <a:lnTo>
                    <a:pt x="174" y="120"/>
                  </a:lnTo>
                  <a:lnTo>
                    <a:pt x="169" y="128"/>
                  </a:lnTo>
                  <a:lnTo>
                    <a:pt x="165" y="135"/>
                  </a:lnTo>
                  <a:lnTo>
                    <a:pt x="161" y="143"/>
                  </a:lnTo>
                  <a:lnTo>
                    <a:pt x="157" y="151"/>
                  </a:lnTo>
                  <a:lnTo>
                    <a:pt x="153" y="158"/>
                  </a:lnTo>
                  <a:lnTo>
                    <a:pt x="150" y="165"/>
                  </a:lnTo>
                  <a:lnTo>
                    <a:pt x="145" y="169"/>
                  </a:lnTo>
                  <a:lnTo>
                    <a:pt x="143" y="175"/>
                  </a:lnTo>
                  <a:lnTo>
                    <a:pt x="141" y="178"/>
                  </a:lnTo>
                  <a:lnTo>
                    <a:pt x="138" y="181"/>
                  </a:lnTo>
                  <a:lnTo>
                    <a:pt x="137" y="183"/>
                  </a:lnTo>
                  <a:lnTo>
                    <a:pt x="137" y="184"/>
                  </a:lnTo>
                  <a:lnTo>
                    <a:pt x="130" y="216"/>
                  </a:lnTo>
                  <a:lnTo>
                    <a:pt x="115" y="229"/>
                  </a:lnTo>
                  <a:lnTo>
                    <a:pt x="113" y="229"/>
                  </a:lnTo>
                  <a:lnTo>
                    <a:pt x="112" y="229"/>
                  </a:lnTo>
                  <a:lnTo>
                    <a:pt x="109" y="228"/>
                  </a:lnTo>
                  <a:lnTo>
                    <a:pt x="106" y="228"/>
                  </a:lnTo>
                  <a:lnTo>
                    <a:pt x="99" y="228"/>
                  </a:lnTo>
                  <a:lnTo>
                    <a:pt x="94" y="228"/>
                  </a:lnTo>
                  <a:lnTo>
                    <a:pt x="91" y="228"/>
                  </a:lnTo>
                  <a:lnTo>
                    <a:pt x="88" y="228"/>
                  </a:lnTo>
                  <a:lnTo>
                    <a:pt x="84" y="229"/>
                  </a:lnTo>
                  <a:lnTo>
                    <a:pt x="81" y="229"/>
                  </a:lnTo>
                  <a:lnTo>
                    <a:pt x="76" y="229"/>
                  </a:lnTo>
                  <a:lnTo>
                    <a:pt x="73" y="229"/>
                  </a:lnTo>
                  <a:lnTo>
                    <a:pt x="68" y="230"/>
                  </a:lnTo>
                  <a:lnTo>
                    <a:pt x="65" y="230"/>
                  </a:lnTo>
                  <a:lnTo>
                    <a:pt x="60" y="231"/>
                  </a:lnTo>
                  <a:lnTo>
                    <a:pt x="57" y="231"/>
                  </a:lnTo>
                  <a:lnTo>
                    <a:pt x="54" y="232"/>
                  </a:lnTo>
                  <a:lnTo>
                    <a:pt x="50" y="234"/>
                  </a:lnTo>
                  <a:lnTo>
                    <a:pt x="45" y="235"/>
                  </a:lnTo>
                  <a:lnTo>
                    <a:pt x="40" y="236"/>
                  </a:lnTo>
                  <a:lnTo>
                    <a:pt x="37" y="236"/>
                  </a:lnTo>
                  <a:lnTo>
                    <a:pt x="37" y="237"/>
                  </a:lnTo>
                  <a:lnTo>
                    <a:pt x="37" y="236"/>
                  </a:lnTo>
                  <a:lnTo>
                    <a:pt x="40" y="235"/>
                  </a:lnTo>
                  <a:lnTo>
                    <a:pt x="44" y="231"/>
                  </a:lnTo>
                  <a:lnTo>
                    <a:pt x="48" y="229"/>
                  </a:lnTo>
                  <a:lnTo>
                    <a:pt x="51" y="226"/>
                  </a:lnTo>
                  <a:lnTo>
                    <a:pt x="55" y="222"/>
                  </a:lnTo>
                  <a:lnTo>
                    <a:pt x="58" y="220"/>
                  </a:lnTo>
                  <a:lnTo>
                    <a:pt x="59" y="218"/>
                  </a:lnTo>
                  <a:lnTo>
                    <a:pt x="57" y="216"/>
                  </a:lnTo>
                  <a:lnTo>
                    <a:pt x="55" y="216"/>
                  </a:lnTo>
                  <a:lnTo>
                    <a:pt x="50" y="214"/>
                  </a:lnTo>
                  <a:lnTo>
                    <a:pt x="46" y="214"/>
                  </a:lnTo>
                  <a:lnTo>
                    <a:pt x="39" y="213"/>
                  </a:lnTo>
                  <a:lnTo>
                    <a:pt x="33" y="212"/>
                  </a:lnTo>
                  <a:lnTo>
                    <a:pt x="27" y="211"/>
                  </a:lnTo>
                  <a:lnTo>
                    <a:pt x="22" y="209"/>
                  </a:lnTo>
                  <a:lnTo>
                    <a:pt x="16" y="205"/>
                  </a:lnTo>
                  <a:lnTo>
                    <a:pt x="12" y="201"/>
                  </a:lnTo>
                  <a:lnTo>
                    <a:pt x="9" y="196"/>
                  </a:lnTo>
                  <a:lnTo>
                    <a:pt x="6" y="193"/>
                  </a:lnTo>
                  <a:lnTo>
                    <a:pt x="4" y="190"/>
                  </a:lnTo>
                  <a:lnTo>
                    <a:pt x="3" y="186"/>
                  </a:lnTo>
                  <a:lnTo>
                    <a:pt x="3" y="184"/>
                  </a:lnTo>
                  <a:lnTo>
                    <a:pt x="23" y="184"/>
                  </a:lnTo>
                  <a:lnTo>
                    <a:pt x="0" y="169"/>
                  </a:lnTo>
                  <a:lnTo>
                    <a:pt x="0" y="163"/>
                  </a:lnTo>
                  <a:lnTo>
                    <a:pt x="0" y="163"/>
                  </a:lnTo>
                  <a:close/>
                </a:path>
              </a:pathLst>
            </a:custGeom>
            <a:solidFill>
              <a:srgbClr val="9CB366"/>
            </a:solidFill>
            <a:ln w="9525">
              <a:noFill/>
              <a:round/>
              <a:headEnd/>
              <a:tailEnd/>
            </a:ln>
          </p:spPr>
          <p:txBody>
            <a:bodyPr/>
            <a:lstStyle/>
            <a:p>
              <a:endParaRPr lang="es-ES"/>
            </a:p>
          </p:txBody>
        </p:sp>
        <p:sp>
          <p:nvSpPr>
            <p:cNvPr id="72271" name="Freeform 2639"/>
            <p:cNvSpPr>
              <a:spLocks/>
            </p:cNvSpPr>
            <p:nvPr/>
          </p:nvSpPr>
          <p:spPr bwMode="auto">
            <a:xfrm>
              <a:off x="375" y="353"/>
              <a:ext cx="15" cy="5"/>
            </a:xfrm>
            <a:custGeom>
              <a:avLst/>
              <a:gdLst/>
              <a:ahLst/>
              <a:cxnLst>
                <a:cxn ang="0">
                  <a:pos x="0" y="19"/>
                </a:cxn>
                <a:cxn ang="0">
                  <a:pos x="9" y="3"/>
                </a:cxn>
                <a:cxn ang="0">
                  <a:pos x="61" y="0"/>
                </a:cxn>
                <a:cxn ang="0">
                  <a:pos x="62" y="10"/>
                </a:cxn>
                <a:cxn ang="0">
                  <a:pos x="35" y="10"/>
                </a:cxn>
                <a:cxn ang="0">
                  <a:pos x="0" y="19"/>
                </a:cxn>
                <a:cxn ang="0">
                  <a:pos x="0" y="19"/>
                </a:cxn>
              </a:cxnLst>
              <a:rect l="0" t="0" r="r" b="b"/>
              <a:pathLst>
                <a:path w="62" h="19">
                  <a:moveTo>
                    <a:pt x="0" y="19"/>
                  </a:moveTo>
                  <a:lnTo>
                    <a:pt x="9" y="3"/>
                  </a:lnTo>
                  <a:lnTo>
                    <a:pt x="61" y="0"/>
                  </a:lnTo>
                  <a:lnTo>
                    <a:pt x="62" y="10"/>
                  </a:lnTo>
                  <a:lnTo>
                    <a:pt x="35" y="10"/>
                  </a:lnTo>
                  <a:lnTo>
                    <a:pt x="0" y="19"/>
                  </a:lnTo>
                  <a:lnTo>
                    <a:pt x="0" y="19"/>
                  </a:lnTo>
                  <a:close/>
                </a:path>
              </a:pathLst>
            </a:custGeom>
            <a:solidFill>
              <a:srgbClr val="9CB366"/>
            </a:solidFill>
            <a:ln w="9525">
              <a:noFill/>
              <a:round/>
              <a:headEnd/>
              <a:tailEnd/>
            </a:ln>
          </p:spPr>
          <p:txBody>
            <a:bodyPr/>
            <a:lstStyle/>
            <a:p>
              <a:endParaRPr lang="es-ES"/>
            </a:p>
          </p:txBody>
        </p:sp>
        <p:sp>
          <p:nvSpPr>
            <p:cNvPr id="72272" name="Freeform 2640"/>
            <p:cNvSpPr>
              <a:spLocks/>
            </p:cNvSpPr>
            <p:nvPr/>
          </p:nvSpPr>
          <p:spPr bwMode="auto">
            <a:xfrm>
              <a:off x="318" y="416"/>
              <a:ext cx="59" cy="92"/>
            </a:xfrm>
            <a:custGeom>
              <a:avLst/>
              <a:gdLst/>
              <a:ahLst/>
              <a:cxnLst>
                <a:cxn ang="0">
                  <a:pos x="122" y="22"/>
                </a:cxn>
                <a:cxn ang="0">
                  <a:pos x="125" y="32"/>
                </a:cxn>
                <a:cxn ang="0">
                  <a:pos x="128" y="43"/>
                </a:cxn>
                <a:cxn ang="0">
                  <a:pos x="132" y="57"/>
                </a:cxn>
                <a:cxn ang="0">
                  <a:pos x="135" y="68"/>
                </a:cxn>
                <a:cxn ang="0">
                  <a:pos x="138" y="80"/>
                </a:cxn>
                <a:cxn ang="0">
                  <a:pos x="134" y="88"/>
                </a:cxn>
                <a:cxn ang="0">
                  <a:pos x="124" y="93"/>
                </a:cxn>
                <a:cxn ang="0">
                  <a:pos x="111" y="98"/>
                </a:cxn>
                <a:cxn ang="0">
                  <a:pos x="96" y="107"/>
                </a:cxn>
                <a:cxn ang="0">
                  <a:pos x="79" y="116"/>
                </a:cxn>
                <a:cxn ang="0">
                  <a:pos x="63" y="123"/>
                </a:cxn>
                <a:cxn ang="0">
                  <a:pos x="52" y="129"/>
                </a:cxn>
                <a:cxn ang="0">
                  <a:pos x="47" y="133"/>
                </a:cxn>
                <a:cxn ang="0">
                  <a:pos x="3" y="231"/>
                </a:cxn>
                <a:cxn ang="0">
                  <a:pos x="10" y="223"/>
                </a:cxn>
                <a:cxn ang="0">
                  <a:pos x="19" y="212"/>
                </a:cxn>
                <a:cxn ang="0">
                  <a:pos x="31" y="202"/>
                </a:cxn>
                <a:cxn ang="0">
                  <a:pos x="46" y="192"/>
                </a:cxn>
                <a:cxn ang="0">
                  <a:pos x="60" y="184"/>
                </a:cxn>
                <a:cxn ang="0">
                  <a:pos x="74" y="178"/>
                </a:cxn>
                <a:cxn ang="0">
                  <a:pos x="87" y="174"/>
                </a:cxn>
                <a:cxn ang="0">
                  <a:pos x="97" y="172"/>
                </a:cxn>
                <a:cxn ang="0">
                  <a:pos x="8" y="282"/>
                </a:cxn>
                <a:cxn ang="0">
                  <a:pos x="30" y="329"/>
                </a:cxn>
                <a:cxn ang="0">
                  <a:pos x="57" y="368"/>
                </a:cxn>
                <a:cxn ang="0">
                  <a:pos x="62" y="359"/>
                </a:cxn>
                <a:cxn ang="0">
                  <a:pos x="66" y="344"/>
                </a:cxn>
                <a:cxn ang="0">
                  <a:pos x="72" y="333"/>
                </a:cxn>
                <a:cxn ang="0">
                  <a:pos x="74" y="320"/>
                </a:cxn>
                <a:cxn ang="0">
                  <a:pos x="78" y="307"/>
                </a:cxn>
                <a:cxn ang="0">
                  <a:pos x="82" y="292"/>
                </a:cxn>
                <a:cxn ang="0">
                  <a:pos x="88" y="276"/>
                </a:cxn>
                <a:cxn ang="0">
                  <a:pos x="96" y="260"/>
                </a:cxn>
                <a:cxn ang="0">
                  <a:pos x="105" y="242"/>
                </a:cxn>
                <a:cxn ang="0">
                  <a:pos x="115" y="223"/>
                </a:cxn>
                <a:cxn ang="0">
                  <a:pos x="126" y="209"/>
                </a:cxn>
                <a:cxn ang="0">
                  <a:pos x="134" y="196"/>
                </a:cxn>
                <a:cxn ang="0">
                  <a:pos x="142" y="187"/>
                </a:cxn>
                <a:cxn ang="0">
                  <a:pos x="195" y="137"/>
                </a:cxn>
                <a:cxn ang="0">
                  <a:pos x="203" y="125"/>
                </a:cxn>
                <a:cxn ang="0">
                  <a:pos x="213" y="113"/>
                </a:cxn>
                <a:cxn ang="0">
                  <a:pos x="222" y="98"/>
                </a:cxn>
                <a:cxn ang="0">
                  <a:pos x="230" y="85"/>
                </a:cxn>
                <a:cxn ang="0">
                  <a:pos x="230" y="71"/>
                </a:cxn>
                <a:cxn ang="0">
                  <a:pos x="224" y="57"/>
                </a:cxn>
                <a:cxn ang="0">
                  <a:pos x="216" y="43"/>
                </a:cxn>
                <a:cxn ang="0">
                  <a:pos x="210" y="34"/>
                </a:cxn>
                <a:cxn ang="0">
                  <a:pos x="237" y="15"/>
                </a:cxn>
                <a:cxn ang="0">
                  <a:pos x="127" y="1"/>
                </a:cxn>
              </a:cxnLst>
              <a:rect l="0" t="0" r="r" b="b"/>
              <a:pathLst>
                <a:path w="237" h="369">
                  <a:moveTo>
                    <a:pt x="127" y="1"/>
                  </a:moveTo>
                  <a:lnTo>
                    <a:pt x="122" y="20"/>
                  </a:lnTo>
                  <a:lnTo>
                    <a:pt x="122" y="22"/>
                  </a:lnTo>
                  <a:lnTo>
                    <a:pt x="123" y="26"/>
                  </a:lnTo>
                  <a:lnTo>
                    <a:pt x="124" y="28"/>
                  </a:lnTo>
                  <a:lnTo>
                    <a:pt x="125" y="32"/>
                  </a:lnTo>
                  <a:lnTo>
                    <a:pt x="125" y="35"/>
                  </a:lnTo>
                  <a:lnTo>
                    <a:pt x="127" y="40"/>
                  </a:lnTo>
                  <a:lnTo>
                    <a:pt x="128" y="43"/>
                  </a:lnTo>
                  <a:lnTo>
                    <a:pt x="129" y="48"/>
                  </a:lnTo>
                  <a:lnTo>
                    <a:pt x="131" y="52"/>
                  </a:lnTo>
                  <a:lnTo>
                    <a:pt x="132" y="57"/>
                  </a:lnTo>
                  <a:lnTo>
                    <a:pt x="133" y="60"/>
                  </a:lnTo>
                  <a:lnTo>
                    <a:pt x="134" y="64"/>
                  </a:lnTo>
                  <a:lnTo>
                    <a:pt x="135" y="68"/>
                  </a:lnTo>
                  <a:lnTo>
                    <a:pt x="136" y="72"/>
                  </a:lnTo>
                  <a:lnTo>
                    <a:pt x="137" y="77"/>
                  </a:lnTo>
                  <a:lnTo>
                    <a:pt x="138" y="80"/>
                  </a:lnTo>
                  <a:lnTo>
                    <a:pt x="138" y="83"/>
                  </a:lnTo>
                  <a:lnTo>
                    <a:pt x="136" y="86"/>
                  </a:lnTo>
                  <a:lnTo>
                    <a:pt x="134" y="88"/>
                  </a:lnTo>
                  <a:lnTo>
                    <a:pt x="129" y="90"/>
                  </a:lnTo>
                  <a:lnTo>
                    <a:pt x="127" y="92"/>
                  </a:lnTo>
                  <a:lnTo>
                    <a:pt x="124" y="93"/>
                  </a:lnTo>
                  <a:lnTo>
                    <a:pt x="120" y="95"/>
                  </a:lnTo>
                  <a:lnTo>
                    <a:pt x="117" y="97"/>
                  </a:lnTo>
                  <a:lnTo>
                    <a:pt x="111" y="98"/>
                  </a:lnTo>
                  <a:lnTo>
                    <a:pt x="107" y="102"/>
                  </a:lnTo>
                  <a:lnTo>
                    <a:pt x="101" y="104"/>
                  </a:lnTo>
                  <a:lnTo>
                    <a:pt x="96" y="107"/>
                  </a:lnTo>
                  <a:lnTo>
                    <a:pt x="89" y="110"/>
                  </a:lnTo>
                  <a:lnTo>
                    <a:pt x="84" y="113"/>
                  </a:lnTo>
                  <a:lnTo>
                    <a:pt x="79" y="116"/>
                  </a:lnTo>
                  <a:lnTo>
                    <a:pt x="73" y="119"/>
                  </a:lnTo>
                  <a:lnTo>
                    <a:pt x="67" y="121"/>
                  </a:lnTo>
                  <a:lnTo>
                    <a:pt x="63" y="123"/>
                  </a:lnTo>
                  <a:lnTo>
                    <a:pt x="58" y="125"/>
                  </a:lnTo>
                  <a:lnTo>
                    <a:pt x="55" y="128"/>
                  </a:lnTo>
                  <a:lnTo>
                    <a:pt x="52" y="129"/>
                  </a:lnTo>
                  <a:lnTo>
                    <a:pt x="49" y="131"/>
                  </a:lnTo>
                  <a:lnTo>
                    <a:pt x="47" y="132"/>
                  </a:lnTo>
                  <a:lnTo>
                    <a:pt x="47" y="133"/>
                  </a:lnTo>
                  <a:lnTo>
                    <a:pt x="21" y="179"/>
                  </a:lnTo>
                  <a:lnTo>
                    <a:pt x="0" y="236"/>
                  </a:lnTo>
                  <a:lnTo>
                    <a:pt x="3" y="231"/>
                  </a:lnTo>
                  <a:lnTo>
                    <a:pt x="5" y="229"/>
                  </a:lnTo>
                  <a:lnTo>
                    <a:pt x="8" y="227"/>
                  </a:lnTo>
                  <a:lnTo>
                    <a:pt x="10" y="223"/>
                  </a:lnTo>
                  <a:lnTo>
                    <a:pt x="13" y="220"/>
                  </a:lnTo>
                  <a:lnTo>
                    <a:pt x="16" y="217"/>
                  </a:lnTo>
                  <a:lnTo>
                    <a:pt x="19" y="212"/>
                  </a:lnTo>
                  <a:lnTo>
                    <a:pt x="23" y="209"/>
                  </a:lnTo>
                  <a:lnTo>
                    <a:pt x="28" y="205"/>
                  </a:lnTo>
                  <a:lnTo>
                    <a:pt x="31" y="202"/>
                  </a:lnTo>
                  <a:lnTo>
                    <a:pt x="36" y="199"/>
                  </a:lnTo>
                  <a:lnTo>
                    <a:pt x="40" y="195"/>
                  </a:lnTo>
                  <a:lnTo>
                    <a:pt x="46" y="192"/>
                  </a:lnTo>
                  <a:lnTo>
                    <a:pt x="50" y="189"/>
                  </a:lnTo>
                  <a:lnTo>
                    <a:pt x="55" y="186"/>
                  </a:lnTo>
                  <a:lnTo>
                    <a:pt x="60" y="184"/>
                  </a:lnTo>
                  <a:lnTo>
                    <a:pt x="65" y="182"/>
                  </a:lnTo>
                  <a:lnTo>
                    <a:pt x="70" y="179"/>
                  </a:lnTo>
                  <a:lnTo>
                    <a:pt x="74" y="178"/>
                  </a:lnTo>
                  <a:lnTo>
                    <a:pt x="79" y="177"/>
                  </a:lnTo>
                  <a:lnTo>
                    <a:pt x="83" y="176"/>
                  </a:lnTo>
                  <a:lnTo>
                    <a:pt x="87" y="174"/>
                  </a:lnTo>
                  <a:lnTo>
                    <a:pt x="90" y="173"/>
                  </a:lnTo>
                  <a:lnTo>
                    <a:pt x="93" y="172"/>
                  </a:lnTo>
                  <a:lnTo>
                    <a:pt x="97" y="172"/>
                  </a:lnTo>
                  <a:lnTo>
                    <a:pt x="100" y="172"/>
                  </a:lnTo>
                  <a:lnTo>
                    <a:pt x="102" y="172"/>
                  </a:lnTo>
                  <a:lnTo>
                    <a:pt x="8" y="282"/>
                  </a:lnTo>
                  <a:lnTo>
                    <a:pt x="38" y="292"/>
                  </a:lnTo>
                  <a:lnTo>
                    <a:pt x="17" y="309"/>
                  </a:lnTo>
                  <a:lnTo>
                    <a:pt x="30" y="329"/>
                  </a:lnTo>
                  <a:lnTo>
                    <a:pt x="31" y="369"/>
                  </a:lnTo>
                  <a:lnTo>
                    <a:pt x="57" y="369"/>
                  </a:lnTo>
                  <a:lnTo>
                    <a:pt x="57" y="368"/>
                  </a:lnTo>
                  <a:lnTo>
                    <a:pt x="58" y="367"/>
                  </a:lnTo>
                  <a:lnTo>
                    <a:pt x="60" y="363"/>
                  </a:lnTo>
                  <a:lnTo>
                    <a:pt x="62" y="359"/>
                  </a:lnTo>
                  <a:lnTo>
                    <a:pt x="63" y="353"/>
                  </a:lnTo>
                  <a:lnTo>
                    <a:pt x="65" y="348"/>
                  </a:lnTo>
                  <a:lnTo>
                    <a:pt x="66" y="344"/>
                  </a:lnTo>
                  <a:lnTo>
                    <a:pt x="69" y="340"/>
                  </a:lnTo>
                  <a:lnTo>
                    <a:pt x="70" y="336"/>
                  </a:lnTo>
                  <a:lnTo>
                    <a:pt x="72" y="333"/>
                  </a:lnTo>
                  <a:lnTo>
                    <a:pt x="72" y="328"/>
                  </a:lnTo>
                  <a:lnTo>
                    <a:pt x="73" y="325"/>
                  </a:lnTo>
                  <a:lnTo>
                    <a:pt x="74" y="320"/>
                  </a:lnTo>
                  <a:lnTo>
                    <a:pt x="75" y="316"/>
                  </a:lnTo>
                  <a:lnTo>
                    <a:pt x="76" y="311"/>
                  </a:lnTo>
                  <a:lnTo>
                    <a:pt x="78" y="307"/>
                  </a:lnTo>
                  <a:lnTo>
                    <a:pt x="79" y="302"/>
                  </a:lnTo>
                  <a:lnTo>
                    <a:pt x="81" y="297"/>
                  </a:lnTo>
                  <a:lnTo>
                    <a:pt x="82" y="292"/>
                  </a:lnTo>
                  <a:lnTo>
                    <a:pt x="83" y="287"/>
                  </a:lnTo>
                  <a:lnTo>
                    <a:pt x="85" y="282"/>
                  </a:lnTo>
                  <a:lnTo>
                    <a:pt x="88" y="276"/>
                  </a:lnTo>
                  <a:lnTo>
                    <a:pt x="90" y="271"/>
                  </a:lnTo>
                  <a:lnTo>
                    <a:pt x="92" y="265"/>
                  </a:lnTo>
                  <a:lnTo>
                    <a:pt x="96" y="260"/>
                  </a:lnTo>
                  <a:lnTo>
                    <a:pt x="99" y="254"/>
                  </a:lnTo>
                  <a:lnTo>
                    <a:pt x="101" y="247"/>
                  </a:lnTo>
                  <a:lnTo>
                    <a:pt x="105" y="242"/>
                  </a:lnTo>
                  <a:lnTo>
                    <a:pt x="108" y="235"/>
                  </a:lnTo>
                  <a:lnTo>
                    <a:pt x="111" y="230"/>
                  </a:lnTo>
                  <a:lnTo>
                    <a:pt x="115" y="223"/>
                  </a:lnTo>
                  <a:lnTo>
                    <a:pt x="119" y="219"/>
                  </a:lnTo>
                  <a:lnTo>
                    <a:pt x="123" y="213"/>
                  </a:lnTo>
                  <a:lnTo>
                    <a:pt x="126" y="209"/>
                  </a:lnTo>
                  <a:lnTo>
                    <a:pt x="128" y="203"/>
                  </a:lnTo>
                  <a:lnTo>
                    <a:pt x="132" y="200"/>
                  </a:lnTo>
                  <a:lnTo>
                    <a:pt x="134" y="196"/>
                  </a:lnTo>
                  <a:lnTo>
                    <a:pt x="136" y="193"/>
                  </a:lnTo>
                  <a:lnTo>
                    <a:pt x="140" y="189"/>
                  </a:lnTo>
                  <a:lnTo>
                    <a:pt x="142" y="187"/>
                  </a:lnTo>
                  <a:lnTo>
                    <a:pt x="190" y="142"/>
                  </a:lnTo>
                  <a:lnTo>
                    <a:pt x="191" y="140"/>
                  </a:lnTo>
                  <a:lnTo>
                    <a:pt x="195" y="137"/>
                  </a:lnTo>
                  <a:lnTo>
                    <a:pt x="197" y="133"/>
                  </a:lnTo>
                  <a:lnTo>
                    <a:pt x="199" y="130"/>
                  </a:lnTo>
                  <a:lnTo>
                    <a:pt x="203" y="125"/>
                  </a:lnTo>
                  <a:lnTo>
                    <a:pt x="207" y="122"/>
                  </a:lnTo>
                  <a:lnTo>
                    <a:pt x="210" y="117"/>
                  </a:lnTo>
                  <a:lnTo>
                    <a:pt x="213" y="113"/>
                  </a:lnTo>
                  <a:lnTo>
                    <a:pt x="216" y="108"/>
                  </a:lnTo>
                  <a:lnTo>
                    <a:pt x="220" y="104"/>
                  </a:lnTo>
                  <a:lnTo>
                    <a:pt x="222" y="98"/>
                  </a:lnTo>
                  <a:lnTo>
                    <a:pt x="224" y="94"/>
                  </a:lnTo>
                  <a:lnTo>
                    <a:pt x="228" y="89"/>
                  </a:lnTo>
                  <a:lnTo>
                    <a:pt x="230" y="85"/>
                  </a:lnTo>
                  <a:lnTo>
                    <a:pt x="230" y="80"/>
                  </a:lnTo>
                  <a:lnTo>
                    <a:pt x="230" y="76"/>
                  </a:lnTo>
                  <a:lnTo>
                    <a:pt x="230" y="71"/>
                  </a:lnTo>
                  <a:lnTo>
                    <a:pt x="229" y="67"/>
                  </a:lnTo>
                  <a:lnTo>
                    <a:pt x="225" y="61"/>
                  </a:lnTo>
                  <a:lnTo>
                    <a:pt x="224" y="57"/>
                  </a:lnTo>
                  <a:lnTo>
                    <a:pt x="222" y="52"/>
                  </a:lnTo>
                  <a:lnTo>
                    <a:pt x="220" y="49"/>
                  </a:lnTo>
                  <a:lnTo>
                    <a:pt x="216" y="43"/>
                  </a:lnTo>
                  <a:lnTo>
                    <a:pt x="214" y="40"/>
                  </a:lnTo>
                  <a:lnTo>
                    <a:pt x="212" y="36"/>
                  </a:lnTo>
                  <a:lnTo>
                    <a:pt x="210" y="34"/>
                  </a:lnTo>
                  <a:lnTo>
                    <a:pt x="206" y="31"/>
                  </a:lnTo>
                  <a:lnTo>
                    <a:pt x="205" y="29"/>
                  </a:lnTo>
                  <a:lnTo>
                    <a:pt x="237" y="15"/>
                  </a:lnTo>
                  <a:lnTo>
                    <a:pt x="237" y="0"/>
                  </a:lnTo>
                  <a:lnTo>
                    <a:pt x="127" y="1"/>
                  </a:lnTo>
                  <a:lnTo>
                    <a:pt x="127" y="1"/>
                  </a:lnTo>
                  <a:close/>
                </a:path>
              </a:pathLst>
            </a:custGeom>
            <a:solidFill>
              <a:srgbClr val="635E1A"/>
            </a:solidFill>
            <a:ln w="9525">
              <a:noFill/>
              <a:round/>
              <a:headEnd/>
              <a:tailEnd/>
            </a:ln>
          </p:spPr>
          <p:txBody>
            <a:bodyPr/>
            <a:lstStyle/>
            <a:p>
              <a:endParaRPr lang="es-ES"/>
            </a:p>
          </p:txBody>
        </p:sp>
        <p:sp>
          <p:nvSpPr>
            <p:cNvPr id="72273" name="Freeform 2641"/>
            <p:cNvSpPr>
              <a:spLocks/>
            </p:cNvSpPr>
            <p:nvPr/>
          </p:nvSpPr>
          <p:spPr bwMode="auto">
            <a:xfrm>
              <a:off x="371" y="322"/>
              <a:ext cx="30" cy="16"/>
            </a:xfrm>
            <a:custGeom>
              <a:avLst/>
              <a:gdLst/>
              <a:ahLst/>
              <a:cxnLst>
                <a:cxn ang="0">
                  <a:pos x="0" y="1"/>
                </a:cxn>
                <a:cxn ang="0">
                  <a:pos x="11" y="0"/>
                </a:cxn>
                <a:cxn ang="0">
                  <a:pos x="118" y="54"/>
                </a:cxn>
                <a:cxn ang="0">
                  <a:pos x="118" y="64"/>
                </a:cxn>
                <a:cxn ang="0">
                  <a:pos x="40" y="24"/>
                </a:cxn>
                <a:cxn ang="0">
                  <a:pos x="0" y="1"/>
                </a:cxn>
                <a:cxn ang="0">
                  <a:pos x="0" y="1"/>
                </a:cxn>
              </a:cxnLst>
              <a:rect l="0" t="0" r="r" b="b"/>
              <a:pathLst>
                <a:path w="118" h="64">
                  <a:moveTo>
                    <a:pt x="0" y="1"/>
                  </a:moveTo>
                  <a:lnTo>
                    <a:pt x="11" y="0"/>
                  </a:lnTo>
                  <a:lnTo>
                    <a:pt x="118" y="54"/>
                  </a:lnTo>
                  <a:lnTo>
                    <a:pt x="118" y="64"/>
                  </a:lnTo>
                  <a:lnTo>
                    <a:pt x="40" y="24"/>
                  </a:lnTo>
                  <a:lnTo>
                    <a:pt x="0" y="1"/>
                  </a:lnTo>
                  <a:lnTo>
                    <a:pt x="0" y="1"/>
                  </a:lnTo>
                  <a:close/>
                </a:path>
              </a:pathLst>
            </a:custGeom>
            <a:solidFill>
              <a:srgbClr val="8A998A"/>
            </a:solidFill>
            <a:ln w="9525">
              <a:noFill/>
              <a:round/>
              <a:headEnd/>
              <a:tailEnd/>
            </a:ln>
          </p:spPr>
          <p:txBody>
            <a:bodyPr/>
            <a:lstStyle/>
            <a:p>
              <a:endParaRPr lang="es-ES"/>
            </a:p>
          </p:txBody>
        </p:sp>
      </p:grpSp>
      <p:sp>
        <p:nvSpPr>
          <p:cNvPr id="72274" name="Text Box 2642"/>
          <p:cNvSpPr txBox="1">
            <a:spLocks noChangeArrowheads="1"/>
          </p:cNvSpPr>
          <p:nvPr/>
        </p:nvSpPr>
        <p:spPr bwMode="auto">
          <a:xfrm>
            <a:off x="611188" y="3716338"/>
            <a:ext cx="3673475" cy="304800"/>
          </a:xfrm>
          <a:prstGeom prst="rect">
            <a:avLst/>
          </a:prstGeom>
          <a:solidFill>
            <a:schemeClr val="accent1"/>
          </a:solidFill>
          <a:ln w="9525" algn="ctr">
            <a:solidFill>
              <a:schemeClr val="tx1"/>
            </a:solidFill>
            <a:miter lim="800000"/>
            <a:headEnd/>
            <a:tailEnd/>
          </a:ln>
          <a:effectLst/>
        </p:spPr>
        <p:txBody>
          <a:bodyPr anchor="ctr"/>
          <a:lstStyle/>
          <a:p>
            <a:pPr algn="ctr"/>
            <a:r>
              <a:rPr lang="es-ES" sz="1600" i="1"/>
              <a:t>1. Estiba, revisión y conteo</a:t>
            </a:r>
          </a:p>
        </p:txBody>
      </p:sp>
      <p:grpSp>
        <p:nvGrpSpPr>
          <p:cNvPr id="72275" name="Group 2643"/>
          <p:cNvGrpSpPr>
            <a:grpSpLocks/>
          </p:cNvGrpSpPr>
          <p:nvPr/>
        </p:nvGrpSpPr>
        <p:grpSpPr bwMode="auto">
          <a:xfrm>
            <a:off x="2544763" y="5159375"/>
            <a:ext cx="763587" cy="485775"/>
            <a:chOff x="478" y="161"/>
            <a:chExt cx="80" cy="60"/>
          </a:xfrm>
        </p:grpSpPr>
        <p:sp>
          <p:nvSpPr>
            <p:cNvPr id="72276" name="AutoShape 2644"/>
            <p:cNvSpPr>
              <a:spLocks noChangeArrowheads="1"/>
            </p:cNvSpPr>
            <p:nvPr/>
          </p:nvSpPr>
          <p:spPr bwMode="auto">
            <a:xfrm>
              <a:off x="478" y="205"/>
              <a:ext cx="79" cy="16"/>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2277" name="AutoShape 2645"/>
            <p:cNvSpPr>
              <a:spLocks noChangeArrowheads="1"/>
            </p:cNvSpPr>
            <p:nvPr/>
          </p:nvSpPr>
          <p:spPr bwMode="auto">
            <a:xfrm>
              <a:off x="478"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278" name="AutoShape 2646"/>
            <p:cNvSpPr>
              <a:spLocks noChangeArrowheads="1"/>
            </p:cNvSpPr>
            <p:nvPr/>
          </p:nvSpPr>
          <p:spPr bwMode="auto">
            <a:xfrm>
              <a:off x="502"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279" name="AutoShape 2647"/>
            <p:cNvSpPr>
              <a:spLocks noChangeArrowheads="1"/>
            </p:cNvSpPr>
            <p:nvPr/>
          </p:nvSpPr>
          <p:spPr bwMode="auto">
            <a:xfrm>
              <a:off x="529" y="202"/>
              <a:ext cx="29"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280" name="AutoShape 2648"/>
            <p:cNvSpPr>
              <a:spLocks noChangeArrowheads="1"/>
            </p:cNvSpPr>
            <p:nvPr/>
          </p:nvSpPr>
          <p:spPr bwMode="auto">
            <a:xfrm>
              <a:off x="478" y="202"/>
              <a:ext cx="79" cy="1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2281" name="Group 2649"/>
            <p:cNvGrpSpPr>
              <a:grpSpLocks/>
            </p:cNvGrpSpPr>
            <p:nvPr/>
          </p:nvGrpSpPr>
          <p:grpSpPr bwMode="auto">
            <a:xfrm>
              <a:off x="496" y="183"/>
              <a:ext cx="13" cy="24"/>
              <a:chOff x="4041" y="9697"/>
              <a:chExt cx="900" cy="2880"/>
            </a:xfrm>
          </p:grpSpPr>
          <p:sp>
            <p:nvSpPr>
              <p:cNvPr id="72282" name="AutoShape 265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83" name="AutoShape 265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84" name="AutoShape 265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285" name="Group 2653"/>
            <p:cNvGrpSpPr>
              <a:grpSpLocks/>
            </p:cNvGrpSpPr>
            <p:nvPr/>
          </p:nvGrpSpPr>
          <p:grpSpPr bwMode="auto">
            <a:xfrm>
              <a:off x="506" y="161"/>
              <a:ext cx="13" cy="46"/>
              <a:chOff x="3281" y="11644"/>
              <a:chExt cx="531" cy="2480"/>
            </a:xfrm>
          </p:grpSpPr>
          <p:grpSp>
            <p:nvGrpSpPr>
              <p:cNvPr id="72286" name="Group 2654"/>
              <p:cNvGrpSpPr>
                <a:grpSpLocks/>
              </p:cNvGrpSpPr>
              <p:nvPr/>
            </p:nvGrpSpPr>
            <p:grpSpPr bwMode="auto">
              <a:xfrm>
                <a:off x="3281" y="12844"/>
                <a:ext cx="531" cy="1280"/>
                <a:chOff x="4041" y="9697"/>
                <a:chExt cx="900" cy="2880"/>
              </a:xfrm>
            </p:grpSpPr>
            <p:sp>
              <p:nvSpPr>
                <p:cNvPr id="72287" name="AutoShape 265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88" name="AutoShape 265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89" name="AutoShape 265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290" name="Group 2658"/>
              <p:cNvGrpSpPr>
                <a:grpSpLocks/>
              </p:cNvGrpSpPr>
              <p:nvPr/>
            </p:nvGrpSpPr>
            <p:grpSpPr bwMode="auto">
              <a:xfrm>
                <a:off x="3281" y="11644"/>
                <a:ext cx="531" cy="1280"/>
                <a:chOff x="4041" y="9697"/>
                <a:chExt cx="900" cy="2880"/>
              </a:xfrm>
            </p:grpSpPr>
            <p:sp>
              <p:nvSpPr>
                <p:cNvPr id="72291" name="AutoShape 265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92" name="AutoShape 266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93" name="AutoShape 266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294" name="Group 2662"/>
            <p:cNvGrpSpPr>
              <a:grpSpLocks/>
            </p:cNvGrpSpPr>
            <p:nvPr/>
          </p:nvGrpSpPr>
          <p:grpSpPr bwMode="auto">
            <a:xfrm>
              <a:off x="516" y="161"/>
              <a:ext cx="13" cy="46"/>
              <a:chOff x="3281" y="11644"/>
              <a:chExt cx="531" cy="2480"/>
            </a:xfrm>
          </p:grpSpPr>
          <p:grpSp>
            <p:nvGrpSpPr>
              <p:cNvPr id="72295" name="Group 2663"/>
              <p:cNvGrpSpPr>
                <a:grpSpLocks/>
              </p:cNvGrpSpPr>
              <p:nvPr/>
            </p:nvGrpSpPr>
            <p:grpSpPr bwMode="auto">
              <a:xfrm>
                <a:off x="3281" y="12844"/>
                <a:ext cx="531" cy="1280"/>
                <a:chOff x="4041" y="9697"/>
                <a:chExt cx="900" cy="2880"/>
              </a:xfrm>
            </p:grpSpPr>
            <p:sp>
              <p:nvSpPr>
                <p:cNvPr id="72296" name="AutoShape 266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97" name="AutoShape 266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298" name="AutoShape 266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299" name="Group 2667"/>
              <p:cNvGrpSpPr>
                <a:grpSpLocks/>
              </p:cNvGrpSpPr>
              <p:nvPr/>
            </p:nvGrpSpPr>
            <p:grpSpPr bwMode="auto">
              <a:xfrm>
                <a:off x="3281" y="11644"/>
                <a:ext cx="531" cy="1280"/>
                <a:chOff x="4041" y="9697"/>
                <a:chExt cx="900" cy="2880"/>
              </a:xfrm>
            </p:grpSpPr>
            <p:sp>
              <p:nvSpPr>
                <p:cNvPr id="72300" name="AutoShape 266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01" name="AutoShape 266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02" name="AutoShape 267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303" name="Group 2671"/>
            <p:cNvGrpSpPr>
              <a:grpSpLocks/>
            </p:cNvGrpSpPr>
            <p:nvPr/>
          </p:nvGrpSpPr>
          <p:grpSpPr bwMode="auto">
            <a:xfrm>
              <a:off x="536" y="161"/>
              <a:ext cx="13" cy="46"/>
              <a:chOff x="3281" y="11644"/>
              <a:chExt cx="531" cy="2480"/>
            </a:xfrm>
          </p:grpSpPr>
          <p:grpSp>
            <p:nvGrpSpPr>
              <p:cNvPr id="72304" name="Group 2672"/>
              <p:cNvGrpSpPr>
                <a:grpSpLocks/>
              </p:cNvGrpSpPr>
              <p:nvPr/>
            </p:nvGrpSpPr>
            <p:grpSpPr bwMode="auto">
              <a:xfrm>
                <a:off x="3281" y="12844"/>
                <a:ext cx="531" cy="1280"/>
                <a:chOff x="4041" y="9697"/>
                <a:chExt cx="900" cy="2880"/>
              </a:xfrm>
            </p:grpSpPr>
            <p:sp>
              <p:nvSpPr>
                <p:cNvPr id="72305" name="AutoShape 267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06" name="AutoShape 267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07" name="AutoShape 267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308" name="Group 2676"/>
              <p:cNvGrpSpPr>
                <a:grpSpLocks/>
              </p:cNvGrpSpPr>
              <p:nvPr/>
            </p:nvGrpSpPr>
            <p:grpSpPr bwMode="auto">
              <a:xfrm>
                <a:off x="3281" y="11644"/>
                <a:ext cx="531" cy="1280"/>
                <a:chOff x="4041" y="9697"/>
                <a:chExt cx="900" cy="2880"/>
              </a:xfrm>
            </p:grpSpPr>
            <p:sp>
              <p:nvSpPr>
                <p:cNvPr id="72309" name="AutoShape 267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10" name="AutoShape 267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11" name="AutoShape 267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312" name="Group 2680"/>
            <p:cNvGrpSpPr>
              <a:grpSpLocks/>
            </p:cNvGrpSpPr>
            <p:nvPr/>
          </p:nvGrpSpPr>
          <p:grpSpPr bwMode="auto">
            <a:xfrm>
              <a:off x="533" y="163"/>
              <a:ext cx="13" cy="46"/>
              <a:chOff x="3281" y="11644"/>
              <a:chExt cx="531" cy="2480"/>
            </a:xfrm>
          </p:grpSpPr>
          <p:grpSp>
            <p:nvGrpSpPr>
              <p:cNvPr id="72313" name="Group 2681"/>
              <p:cNvGrpSpPr>
                <a:grpSpLocks/>
              </p:cNvGrpSpPr>
              <p:nvPr/>
            </p:nvGrpSpPr>
            <p:grpSpPr bwMode="auto">
              <a:xfrm>
                <a:off x="3281" y="12844"/>
                <a:ext cx="531" cy="1280"/>
                <a:chOff x="4041" y="9697"/>
                <a:chExt cx="900" cy="2880"/>
              </a:xfrm>
            </p:grpSpPr>
            <p:sp>
              <p:nvSpPr>
                <p:cNvPr id="72314" name="AutoShape 268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15" name="AutoShape 268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16" name="AutoShape 268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317" name="Group 2685"/>
              <p:cNvGrpSpPr>
                <a:grpSpLocks/>
              </p:cNvGrpSpPr>
              <p:nvPr/>
            </p:nvGrpSpPr>
            <p:grpSpPr bwMode="auto">
              <a:xfrm>
                <a:off x="3281" y="11644"/>
                <a:ext cx="531" cy="1280"/>
                <a:chOff x="4041" y="9697"/>
                <a:chExt cx="900" cy="2880"/>
              </a:xfrm>
            </p:grpSpPr>
            <p:sp>
              <p:nvSpPr>
                <p:cNvPr id="72318" name="AutoShape 268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19" name="AutoShape 268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20" name="AutoShape 268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321" name="Group 2689"/>
            <p:cNvGrpSpPr>
              <a:grpSpLocks/>
            </p:cNvGrpSpPr>
            <p:nvPr/>
          </p:nvGrpSpPr>
          <p:grpSpPr bwMode="auto">
            <a:xfrm>
              <a:off x="491" y="187"/>
              <a:ext cx="13" cy="24"/>
              <a:chOff x="4041" y="9697"/>
              <a:chExt cx="900" cy="2880"/>
            </a:xfrm>
          </p:grpSpPr>
          <p:sp>
            <p:nvSpPr>
              <p:cNvPr id="72322" name="AutoShape 269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23" name="AutoShape 269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24" name="AutoShape 269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325" name="Group 2693"/>
            <p:cNvGrpSpPr>
              <a:grpSpLocks/>
            </p:cNvGrpSpPr>
            <p:nvPr/>
          </p:nvGrpSpPr>
          <p:grpSpPr bwMode="auto">
            <a:xfrm>
              <a:off x="501" y="187"/>
              <a:ext cx="13" cy="24"/>
              <a:chOff x="4041" y="9697"/>
              <a:chExt cx="900" cy="2880"/>
            </a:xfrm>
          </p:grpSpPr>
          <p:sp>
            <p:nvSpPr>
              <p:cNvPr id="72326" name="AutoShape 269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27" name="AutoShape 269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28" name="AutoShape 269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2329" name="AutoShape 2697"/>
            <p:cNvSpPr>
              <a:spLocks noChangeArrowheads="1"/>
            </p:cNvSpPr>
            <p:nvPr/>
          </p:nvSpPr>
          <p:spPr bwMode="auto">
            <a:xfrm>
              <a:off x="501" y="180"/>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2330" name="Group 2698"/>
            <p:cNvGrpSpPr>
              <a:grpSpLocks/>
            </p:cNvGrpSpPr>
            <p:nvPr/>
          </p:nvGrpSpPr>
          <p:grpSpPr bwMode="auto">
            <a:xfrm>
              <a:off x="512" y="166"/>
              <a:ext cx="12" cy="45"/>
              <a:chOff x="3281" y="11644"/>
              <a:chExt cx="531" cy="2480"/>
            </a:xfrm>
          </p:grpSpPr>
          <p:grpSp>
            <p:nvGrpSpPr>
              <p:cNvPr id="72331" name="Group 2699"/>
              <p:cNvGrpSpPr>
                <a:grpSpLocks/>
              </p:cNvGrpSpPr>
              <p:nvPr/>
            </p:nvGrpSpPr>
            <p:grpSpPr bwMode="auto">
              <a:xfrm>
                <a:off x="3281" y="12844"/>
                <a:ext cx="531" cy="1280"/>
                <a:chOff x="4041" y="9697"/>
                <a:chExt cx="900" cy="2880"/>
              </a:xfrm>
            </p:grpSpPr>
            <p:sp>
              <p:nvSpPr>
                <p:cNvPr id="72332" name="AutoShape 270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33" name="AutoShape 270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34" name="AutoShape 270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335" name="Group 2703"/>
              <p:cNvGrpSpPr>
                <a:grpSpLocks/>
              </p:cNvGrpSpPr>
              <p:nvPr/>
            </p:nvGrpSpPr>
            <p:grpSpPr bwMode="auto">
              <a:xfrm>
                <a:off x="3281" y="11644"/>
                <a:ext cx="531" cy="1280"/>
                <a:chOff x="4041" y="9697"/>
                <a:chExt cx="900" cy="2880"/>
              </a:xfrm>
            </p:grpSpPr>
            <p:sp>
              <p:nvSpPr>
                <p:cNvPr id="72336" name="AutoShape 270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37" name="AutoShape 270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38" name="AutoShape 270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339" name="Group 2707"/>
            <p:cNvGrpSpPr>
              <a:grpSpLocks/>
            </p:cNvGrpSpPr>
            <p:nvPr/>
          </p:nvGrpSpPr>
          <p:grpSpPr bwMode="auto">
            <a:xfrm>
              <a:off x="532" y="166"/>
              <a:ext cx="12" cy="45"/>
              <a:chOff x="3281" y="11644"/>
              <a:chExt cx="531" cy="2480"/>
            </a:xfrm>
          </p:grpSpPr>
          <p:grpSp>
            <p:nvGrpSpPr>
              <p:cNvPr id="72340" name="Group 2708"/>
              <p:cNvGrpSpPr>
                <a:grpSpLocks/>
              </p:cNvGrpSpPr>
              <p:nvPr/>
            </p:nvGrpSpPr>
            <p:grpSpPr bwMode="auto">
              <a:xfrm>
                <a:off x="3281" y="12844"/>
                <a:ext cx="531" cy="1280"/>
                <a:chOff x="4041" y="9697"/>
                <a:chExt cx="900" cy="2880"/>
              </a:xfrm>
            </p:grpSpPr>
            <p:sp>
              <p:nvSpPr>
                <p:cNvPr id="72341" name="AutoShape 270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42" name="AutoShape 271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43" name="AutoShape 271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344" name="Group 2712"/>
              <p:cNvGrpSpPr>
                <a:grpSpLocks/>
              </p:cNvGrpSpPr>
              <p:nvPr/>
            </p:nvGrpSpPr>
            <p:grpSpPr bwMode="auto">
              <a:xfrm>
                <a:off x="3281" y="11644"/>
                <a:ext cx="531" cy="1280"/>
                <a:chOff x="4041" y="9697"/>
                <a:chExt cx="900" cy="2880"/>
              </a:xfrm>
            </p:grpSpPr>
            <p:sp>
              <p:nvSpPr>
                <p:cNvPr id="72345" name="AutoShape 271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46" name="AutoShape 271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47" name="AutoShape 271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348" name="Group 2716"/>
            <p:cNvGrpSpPr>
              <a:grpSpLocks/>
            </p:cNvGrpSpPr>
            <p:nvPr/>
          </p:nvGrpSpPr>
          <p:grpSpPr bwMode="auto">
            <a:xfrm>
              <a:off x="499" y="190"/>
              <a:ext cx="12" cy="23"/>
              <a:chOff x="4041" y="9697"/>
              <a:chExt cx="900" cy="2880"/>
            </a:xfrm>
          </p:grpSpPr>
          <p:sp>
            <p:nvSpPr>
              <p:cNvPr id="72349" name="AutoShape 271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50" name="AutoShape 271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51" name="AutoShape 271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352" name="Group 2720"/>
            <p:cNvGrpSpPr>
              <a:grpSpLocks/>
            </p:cNvGrpSpPr>
            <p:nvPr/>
          </p:nvGrpSpPr>
          <p:grpSpPr bwMode="auto">
            <a:xfrm>
              <a:off x="509" y="168"/>
              <a:ext cx="12" cy="45"/>
              <a:chOff x="3281" y="11644"/>
              <a:chExt cx="531" cy="2480"/>
            </a:xfrm>
          </p:grpSpPr>
          <p:grpSp>
            <p:nvGrpSpPr>
              <p:cNvPr id="72353" name="Group 2721"/>
              <p:cNvGrpSpPr>
                <a:grpSpLocks/>
              </p:cNvGrpSpPr>
              <p:nvPr/>
            </p:nvGrpSpPr>
            <p:grpSpPr bwMode="auto">
              <a:xfrm>
                <a:off x="3281" y="12844"/>
                <a:ext cx="531" cy="1280"/>
                <a:chOff x="4041" y="9697"/>
                <a:chExt cx="900" cy="2880"/>
              </a:xfrm>
            </p:grpSpPr>
            <p:sp>
              <p:nvSpPr>
                <p:cNvPr id="72354" name="AutoShape 272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55" name="AutoShape 272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56" name="AutoShape 272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357" name="Group 2725"/>
              <p:cNvGrpSpPr>
                <a:grpSpLocks/>
              </p:cNvGrpSpPr>
              <p:nvPr/>
            </p:nvGrpSpPr>
            <p:grpSpPr bwMode="auto">
              <a:xfrm>
                <a:off x="3281" y="11644"/>
                <a:ext cx="531" cy="1280"/>
                <a:chOff x="4041" y="9697"/>
                <a:chExt cx="900" cy="2880"/>
              </a:xfrm>
            </p:grpSpPr>
            <p:sp>
              <p:nvSpPr>
                <p:cNvPr id="72358" name="AutoShape 272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59" name="AutoShape 272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60" name="AutoShape 272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361" name="Group 2729"/>
            <p:cNvGrpSpPr>
              <a:grpSpLocks/>
            </p:cNvGrpSpPr>
            <p:nvPr/>
          </p:nvGrpSpPr>
          <p:grpSpPr bwMode="auto">
            <a:xfrm>
              <a:off x="529" y="168"/>
              <a:ext cx="12" cy="45"/>
              <a:chOff x="3281" y="11644"/>
              <a:chExt cx="531" cy="2480"/>
            </a:xfrm>
          </p:grpSpPr>
          <p:grpSp>
            <p:nvGrpSpPr>
              <p:cNvPr id="72362" name="Group 2730"/>
              <p:cNvGrpSpPr>
                <a:grpSpLocks/>
              </p:cNvGrpSpPr>
              <p:nvPr/>
            </p:nvGrpSpPr>
            <p:grpSpPr bwMode="auto">
              <a:xfrm>
                <a:off x="3281" y="12844"/>
                <a:ext cx="531" cy="1280"/>
                <a:chOff x="4041" y="9697"/>
                <a:chExt cx="900" cy="2880"/>
              </a:xfrm>
            </p:grpSpPr>
            <p:sp>
              <p:nvSpPr>
                <p:cNvPr id="72363" name="AutoShape 273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64" name="AutoShape 273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65" name="AutoShape 273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366" name="Group 2734"/>
              <p:cNvGrpSpPr>
                <a:grpSpLocks/>
              </p:cNvGrpSpPr>
              <p:nvPr/>
            </p:nvGrpSpPr>
            <p:grpSpPr bwMode="auto">
              <a:xfrm>
                <a:off x="3281" y="11644"/>
                <a:ext cx="531" cy="1280"/>
                <a:chOff x="4041" y="9697"/>
                <a:chExt cx="900" cy="2880"/>
              </a:xfrm>
            </p:grpSpPr>
            <p:sp>
              <p:nvSpPr>
                <p:cNvPr id="72367" name="AutoShape 273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68" name="AutoShape 273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69" name="AutoShape 273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370" name="Group 2738"/>
          <p:cNvGrpSpPr>
            <a:grpSpLocks/>
          </p:cNvGrpSpPr>
          <p:nvPr/>
        </p:nvGrpSpPr>
        <p:grpSpPr bwMode="auto">
          <a:xfrm>
            <a:off x="3192463" y="5159375"/>
            <a:ext cx="763587" cy="485775"/>
            <a:chOff x="625" y="144"/>
            <a:chExt cx="80" cy="60"/>
          </a:xfrm>
        </p:grpSpPr>
        <p:sp>
          <p:nvSpPr>
            <p:cNvPr id="72371" name="AutoShape 2739"/>
            <p:cNvSpPr>
              <a:spLocks noChangeArrowheads="1"/>
            </p:cNvSpPr>
            <p:nvPr/>
          </p:nvSpPr>
          <p:spPr bwMode="auto">
            <a:xfrm>
              <a:off x="625" y="188"/>
              <a:ext cx="79" cy="16"/>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2372" name="AutoShape 2740"/>
            <p:cNvSpPr>
              <a:spLocks noChangeArrowheads="1"/>
            </p:cNvSpPr>
            <p:nvPr/>
          </p:nvSpPr>
          <p:spPr bwMode="auto">
            <a:xfrm>
              <a:off x="625" y="185"/>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373" name="AutoShape 2741"/>
            <p:cNvSpPr>
              <a:spLocks noChangeArrowheads="1"/>
            </p:cNvSpPr>
            <p:nvPr/>
          </p:nvSpPr>
          <p:spPr bwMode="auto">
            <a:xfrm>
              <a:off x="649" y="185"/>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374" name="AutoShape 2742"/>
            <p:cNvSpPr>
              <a:spLocks noChangeArrowheads="1"/>
            </p:cNvSpPr>
            <p:nvPr/>
          </p:nvSpPr>
          <p:spPr bwMode="auto">
            <a:xfrm>
              <a:off x="676" y="185"/>
              <a:ext cx="29"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375" name="AutoShape 2743"/>
            <p:cNvSpPr>
              <a:spLocks noChangeArrowheads="1"/>
            </p:cNvSpPr>
            <p:nvPr/>
          </p:nvSpPr>
          <p:spPr bwMode="auto">
            <a:xfrm>
              <a:off x="625" y="185"/>
              <a:ext cx="79" cy="1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2376" name="Group 2744"/>
            <p:cNvGrpSpPr>
              <a:grpSpLocks/>
            </p:cNvGrpSpPr>
            <p:nvPr/>
          </p:nvGrpSpPr>
          <p:grpSpPr bwMode="auto">
            <a:xfrm>
              <a:off x="640" y="144"/>
              <a:ext cx="56" cy="48"/>
              <a:chOff x="3201" y="11644"/>
              <a:chExt cx="2331" cy="2600"/>
            </a:xfrm>
          </p:grpSpPr>
          <p:grpSp>
            <p:nvGrpSpPr>
              <p:cNvPr id="72377" name="Group 2745"/>
              <p:cNvGrpSpPr>
                <a:grpSpLocks/>
              </p:cNvGrpSpPr>
              <p:nvPr/>
            </p:nvGrpSpPr>
            <p:grpSpPr bwMode="auto">
              <a:xfrm>
                <a:off x="3321" y="11644"/>
                <a:ext cx="2211" cy="2480"/>
                <a:chOff x="3321" y="11644"/>
                <a:chExt cx="2211" cy="2480"/>
              </a:xfrm>
            </p:grpSpPr>
            <p:grpSp>
              <p:nvGrpSpPr>
                <p:cNvPr id="72378" name="Group 2746"/>
                <p:cNvGrpSpPr>
                  <a:grpSpLocks/>
                </p:cNvGrpSpPr>
                <p:nvPr/>
              </p:nvGrpSpPr>
              <p:grpSpPr bwMode="auto">
                <a:xfrm>
                  <a:off x="3321" y="11644"/>
                  <a:ext cx="1371" cy="2480"/>
                  <a:chOff x="3321" y="11644"/>
                  <a:chExt cx="1371" cy="2480"/>
                </a:xfrm>
              </p:grpSpPr>
              <p:grpSp>
                <p:nvGrpSpPr>
                  <p:cNvPr id="72379" name="Group 2747"/>
                  <p:cNvGrpSpPr>
                    <a:grpSpLocks/>
                  </p:cNvGrpSpPr>
                  <p:nvPr/>
                </p:nvGrpSpPr>
                <p:grpSpPr bwMode="auto">
                  <a:xfrm>
                    <a:off x="3321" y="11644"/>
                    <a:ext cx="531" cy="2480"/>
                    <a:chOff x="3281" y="11644"/>
                    <a:chExt cx="531" cy="2480"/>
                  </a:xfrm>
                </p:grpSpPr>
                <p:grpSp>
                  <p:nvGrpSpPr>
                    <p:cNvPr id="72380" name="Group 2748"/>
                    <p:cNvGrpSpPr>
                      <a:grpSpLocks/>
                    </p:cNvGrpSpPr>
                    <p:nvPr/>
                  </p:nvGrpSpPr>
                  <p:grpSpPr bwMode="auto">
                    <a:xfrm>
                      <a:off x="3281" y="12844"/>
                      <a:ext cx="531" cy="1280"/>
                      <a:chOff x="4041" y="9697"/>
                      <a:chExt cx="900" cy="2880"/>
                    </a:xfrm>
                  </p:grpSpPr>
                  <p:sp>
                    <p:nvSpPr>
                      <p:cNvPr id="72381" name="AutoShape 274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82" name="AutoShape 275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83" name="AutoShape 275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384" name="Group 2752"/>
                    <p:cNvGrpSpPr>
                      <a:grpSpLocks/>
                    </p:cNvGrpSpPr>
                    <p:nvPr/>
                  </p:nvGrpSpPr>
                  <p:grpSpPr bwMode="auto">
                    <a:xfrm>
                      <a:off x="3281" y="11644"/>
                      <a:ext cx="531" cy="1280"/>
                      <a:chOff x="4041" y="9697"/>
                      <a:chExt cx="900" cy="2880"/>
                    </a:xfrm>
                  </p:grpSpPr>
                  <p:sp>
                    <p:nvSpPr>
                      <p:cNvPr id="72385" name="AutoShape 275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86" name="AutoShape 275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87" name="AutoShape 275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388" name="Group 2756"/>
                  <p:cNvGrpSpPr>
                    <a:grpSpLocks/>
                  </p:cNvGrpSpPr>
                  <p:nvPr/>
                </p:nvGrpSpPr>
                <p:grpSpPr bwMode="auto">
                  <a:xfrm>
                    <a:off x="3741" y="11644"/>
                    <a:ext cx="531" cy="2480"/>
                    <a:chOff x="3281" y="11644"/>
                    <a:chExt cx="531" cy="2480"/>
                  </a:xfrm>
                </p:grpSpPr>
                <p:grpSp>
                  <p:nvGrpSpPr>
                    <p:cNvPr id="72389" name="Group 2757"/>
                    <p:cNvGrpSpPr>
                      <a:grpSpLocks/>
                    </p:cNvGrpSpPr>
                    <p:nvPr/>
                  </p:nvGrpSpPr>
                  <p:grpSpPr bwMode="auto">
                    <a:xfrm>
                      <a:off x="3281" y="12844"/>
                      <a:ext cx="531" cy="1280"/>
                      <a:chOff x="4041" y="9697"/>
                      <a:chExt cx="900" cy="2880"/>
                    </a:xfrm>
                  </p:grpSpPr>
                  <p:sp>
                    <p:nvSpPr>
                      <p:cNvPr id="72390" name="AutoShape 275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91" name="AutoShape 275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92" name="AutoShape 276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393" name="Group 2761"/>
                    <p:cNvGrpSpPr>
                      <a:grpSpLocks/>
                    </p:cNvGrpSpPr>
                    <p:nvPr/>
                  </p:nvGrpSpPr>
                  <p:grpSpPr bwMode="auto">
                    <a:xfrm>
                      <a:off x="3281" y="11644"/>
                      <a:ext cx="531" cy="1280"/>
                      <a:chOff x="4041" y="9697"/>
                      <a:chExt cx="900" cy="2880"/>
                    </a:xfrm>
                  </p:grpSpPr>
                  <p:sp>
                    <p:nvSpPr>
                      <p:cNvPr id="72394" name="AutoShape 276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95" name="AutoShape 276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396" name="AutoShape 276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397" name="Group 2765"/>
                  <p:cNvGrpSpPr>
                    <a:grpSpLocks/>
                  </p:cNvGrpSpPr>
                  <p:nvPr/>
                </p:nvGrpSpPr>
                <p:grpSpPr bwMode="auto">
                  <a:xfrm>
                    <a:off x="4161" y="11644"/>
                    <a:ext cx="531" cy="2480"/>
                    <a:chOff x="3281" y="11644"/>
                    <a:chExt cx="531" cy="2480"/>
                  </a:xfrm>
                </p:grpSpPr>
                <p:grpSp>
                  <p:nvGrpSpPr>
                    <p:cNvPr id="72398" name="Group 2766"/>
                    <p:cNvGrpSpPr>
                      <a:grpSpLocks/>
                    </p:cNvGrpSpPr>
                    <p:nvPr/>
                  </p:nvGrpSpPr>
                  <p:grpSpPr bwMode="auto">
                    <a:xfrm>
                      <a:off x="3281" y="12844"/>
                      <a:ext cx="531" cy="1280"/>
                      <a:chOff x="4041" y="9697"/>
                      <a:chExt cx="900" cy="2880"/>
                    </a:xfrm>
                  </p:grpSpPr>
                  <p:sp>
                    <p:nvSpPr>
                      <p:cNvPr id="72399" name="AutoShape 276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00" name="AutoShape 276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01" name="AutoShape 276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402" name="Group 2770"/>
                    <p:cNvGrpSpPr>
                      <a:grpSpLocks/>
                    </p:cNvGrpSpPr>
                    <p:nvPr/>
                  </p:nvGrpSpPr>
                  <p:grpSpPr bwMode="auto">
                    <a:xfrm>
                      <a:off x="3281" y="11644"/>
                      <a:ext cx="531" cy="1280"/>
                      <a:chOff x="4041" y="9697"/>
                      <a:chExt cx="900" cy="2880"/>
                    </a:xfrm>
                  </p:grpSpPr>
                  <p:sp>
                    <p:nvSpPr>
                      <p:cNvPr id="72403" name="AutoShape 277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04" name="AutoShape 277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05" name="AutoShape 277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406" name="Group 2774"/>
                <p:cNvGrpSpPr>
                  <a:grpSpLocks/>
                </p:cNvGrpSpPr>
                <p:nvPr/>
              </p:nvGrpSpPr>
              <p:grpSpPr bwMode="auto">
                <a:xfrm>
                  <a:off x="4581" y="11644"/>
                  <a:ext cx="531" cy="2480"/>
                  <a:chOff x="3281" y="11644"/>
                  <a:chExt cx="531" cy="2480"/>
                </a:xfrm>
              </p:grpSpPr>
              <p:grpSp>
                <p:nvGrpSpPr>
                  <p:cNvPr id="72407" name="Group 2775"/>
                  <p:cNvGrpSpPr>
                    <a:grpSpLocks/>
                  </p:cNvGrpSpPr>
                  <p:nvPr/>
                </p:nvGrpSpPr>
                <p:grpSpPr bwMode="auto">
                  <a:xfrm>
                    <a:off x="3281" y="12844"/>
                    <a:ext cx="531" cy="1280"/>
                    <a:chOff x="4041" y="9697"/>
                    <a:chExt cx="900" cy="2880"/>
                  </a:xfrm>
                </p:grpSpPr>
                <p:sp>
                  <p:nvSpPr>
                    <p:cNvPr id="72408" name="AutoShape 277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09" name="AutoShape 277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10" name="AutoShape 277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411" name="Group 2779"/>
                  <p:cNvGrpSpPr>
                    <a:grpSpLocks/>
                  </p:cNvGrpSpPr>
                  <p:nvPr/>
                </p:nvGrpSpPr>
                <p:grpSpPr bwMode="auto">
                  <a:xfrm>
                    <a:off x="3281" y="11644"/>
                    <a:ext cx="531" cy="1280"/>
                    <a:chOff x="4041" y="9697"/>
                    <a:chExt cx="900" cy="2880"/>
                  </a:xfrm>
                </p:grpSpPr>
                <p:sp>
                  <p:nvSpPr>
                    <p:cNvPr id="72412" name="AutoShape 278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13" name="AutoShape 278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14" name="AutoShape 278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415" name="Group 2783"/>
                <p:cNvGrpSpPr>
                  <a:grpSpLocks/>
                </p:cNvGrpSpPr>
                <p:nvPr/>
              </p:nvGrpSpPr>
              <p:grpSpPr bwMode="auto">
                <a:xfrm>
                  <a:off x="5001" y="11644"/>
                  <a:ext cx="531" cy="2480"/>
                  <a:chOff x="3281" y="11644"/>
                  <a:chExt cx="531" cy="2480"/>
                </a:xfrm>
              </p:grpSpPr>
              <p:grpSp>
                <p:nvGrpSpPr>
                  <p:cNvPr id="72416" name="Group 2784"/>
                  <p:cNvGrpSpPr>
                    <a:grpSpLocks/>
                  </p:cNvGrpSpPr>
                  <p:nvPr/>
                </p:nvGrpSpPr>
                <p:grpSpPr bwMode="auto">
                  <a:xfrm>
                    <a:off x="3281" y="12844"/>
                    <a:ext cx="531" cy="1280"/>
                    <a:chOff x="4041" y="9697"/>
                    <a:chExt cx="900" cy="2880"/>
                  </a:xfrm>
                </p:grpSpPr>
                <p:sp>
                  <p:nvSpPr>
                    <p:cNvPr id="72417" name="AutoShape 278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18" name="AutoShape 278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19" name="AutoShape 278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420" name="Group 2788"/>
                  <p:cNvGrpSpPr>
                    <a:grpSpLocks/>
                  </p:cNvGrpSpPr>
                  <p:nvPr/>
                </p:nvGrpSpPr>
                <p:grpSpPr bwMode="auto">
                  <a:xfrm>
                    <a:off x="3281" y="11644"/>
                    <a:ext cx="531" cy="1280"/>
                    <a:chOff x="4041" y="9697"/>
                    <a:chExt cx="900" cy="2880"/>
                  </a:xfrm>
                </p:grpSpPr>
                <p:sp>
                  <p:nvSpPr>
                    <p:cNvPr id="72421" name="AutoShape 278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22" name="AutoShape 279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23" name="AutoShape 279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424" name="Group 2792"/>
              <p:cNvGrpSpPr>
                <a:grpSpLocks/>
              </p:cNvGrpSpPr>
              <p:nvPr/>
            </p:nvGrpSpPr>
            <p:grpSpPr bwMode="auto">
              <a:xfrm>
                <a:off x="3201" y="11764"/>
                <a:ext cx="2211" cy="2480"/>
                <a:chOff x="3321" y="11644"/>
                <a:chExt cx="2211" cy="2480"/>
              </a:xfrm>
            </p:grpSpPr>
            <p:grpSp>
              <p:nvGrpSpPr>
                <p:cNvPr id="72425" name="Group 2793"/>
                <p:cNvGrpSpPr>
                  <a:grpSpLocks/>
                </p:cNvGrpSpPr>
                <p:nvPr/>
              </p:nvGrpSpPr>
              <p:grpSpPr bwMode="auto">
                <a:xfrm>
                  <a:off x="3321" y="11644"/>
                  <a:ext cx="1371" cy="2480"/>
                  <a:chOff x="3321" y="11644"/>
                  <a:chExt cx="1371" cy="2480"/>
                </a:xfrm>
              </p:grpSpPr>
              <p:grpSp>
                <p:nvGrpSpPr>
                  <p:cNvPr id="72426" name="Group 2794"/>
                  <p:cNvGrpSpPr>
                    <a:grpSpLocks/>
                  </p:cNvGrpSpPr>
                  <p:nvPr/>
                </p:nvGrpSpPr>
                <p:grpSpPr bwMode="auto">
                  <a:xfrm>
                    <a:off x="3321" y="11644"/>
                    <a:ext cx="531" cy="2480"/>
                    <a:chOff x="3281" y="11644"/>
                    <a:chExt cx="531" cy="2480"/>
                  </a:xfrm>
                </p:grpSpPr>
                <p:grpSp>
                  <p:nvGrpSpPr>
                    <p:cNvPr id="72427" name="Group 2795"/>
                    <p:cNvGrpSpPr>
                      <a:grpSpLocks/>
                    </p:cNvGrpSpPr>
                    <p:nvPr/>
                  </p:nvGrpSpPr>
                  <p:grpSpPr bwMode="auto">
                    <a:xfrm>
                      <a:off x="3281" y="12844"/>
                      <a:ext cx="531" cy="1280"/>
                      <a:chOff x="4041" y="9697"/>
                      <a:chExt cx="900" cy="2880"/>
                    </a:xfrm>
                  </p:grpSpPr>
                  <p:sp>
                    <p:nvSpPr>
                      <p:cNvPr id="72428" name="AutoShape 279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29" name="AutoShape 279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30" name="AutoShape 279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431" name="Group 2799"/>
                    <p:cNvGrpSpPr>
                      <a:grpSpLocks/>
                    </p:cNvGrpSpPr>
                    <p:nvPr/>
                  </p:nvGrpSpPr>
                  <p:grpSpPr bwMode="auto">
                    <a:xfrm>
                      <a:off x="3281" y="11644"/>
                      <a:ext cx="531" cy="1280"/>
                      <a:chOff x="4041" y="9697"/>
                      <a:chExt cx="900" cy="2880"/>
                    </a:xfrm>
                  </p:grpSpPr>
                  <p:sp>
                    <p:nvSpPr>
                      <p:cNvPr id="72432" name="AutoShape 280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33" name="AutoShape 280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34" name="AutoShape 280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435" name="Group 2803"/>
                  <p:cNvGrpSpPr>
                    <a:grpSpLocks/>
                  </p:cNvGrpSpPr>
                  <p:nvPr/>
                </p:nvGrpSpPr>
                <p:grpSpPr bwMode="auto">
                  <a:xfrm>
                    <a:off x="3741" y="11644"/>
                    <a:ext cx="531" cy="2480"/>
                    <a:chOff x="3281" y="11644"/>
                    <a:chExt cx="531" cy="2480"/>
                  </a:xfrm>
                </p:grpSpPr>
                <p:grpSp>
                  <p:nvGrpSpPr>
                    <p:cNvPr id="72436" name="Group 2804"/>
                    <p:cNvGrpSpPr>
                      <a:grpSpLocks/>
                    </p:cNvGrpSpPr>
                    <p:nvPr/>
                  </p:nvGrpSpPr>
                  <p:grpSpPr bwMode="auto">
                    <a:xfrm>
                      <a:off x="3281" y="12844"/>
                      <a:ext cx="531" cy="1280"/>
                      <a:chOff x="4041" y="9697"/>
                      <a:chExt cx="900" cy="2880"/>
                    </a:xfrm>
                  </p:grpSpPr>
                  <p:sp>
                    <p:nvSpPr>
                      <p:cNvPr id="72437" name="AutoShape 280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38" name="AutoShape 280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39" name="AutoShape 280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440" name="Group 2808"/>
                    <p:cNvGrpSpPr>
                      <a:grpSpLocks/>
                    </p:cNvGrpSpPr>
                    <p:nvPr/>
                  </p:nvGrpSpPr>
                  <p:grpSpPr bwMode="auto">
                    <a:xfrm>
                      <a:off x="3281" y="11644"/>
                      <a:ext cx="531" cy="1280"/>
                      <a:chOff x="4041" y="9697"/>
                      <a:chExt cx="900" cy="2880"/>
                    </a:xfrm>
                  </p:grpSpPr>
                  <p:sp>
                    <p:nvSpPr>
                      <p:cNvPr id="72441" name="AutoShape 280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42" name="AutoShape 281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43" name="AutoShape 281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444" name="Group 2812"/>
                  <p:cNvGrpSpPr>
                    <a:grpSpLocks/>
                  </p:cNvGrpSpPr>
                  <p:nvPr/>
                </p:nvGrpSpPr>
                <p:grpSpPr bwMode="auto">
                  <a:xfrm>
                    <a:off x="4161" y="11644"/>
                    <a:ext cx="531" cy="2480"/>
                    <a:chOff x="3281" y="11644"/>
                    <a:chExt cx="531" cy="2480"/>
                  </a:xfrm>
                </p:grpSpPr>
                <p:grpSp>
                  <p:nvGrpSpPr>
                    <p:cNvPr id="72445" name="Group 2813"/>
                    <p:cNvGrpSpPr>
                      <a:grpSpLocks/>
                    </p:cNvGrpSpPr>
                    <p:nvPr/>
                  </p:nvGrpSpPr>
                  <p:grpSpPr bwMode="auto">
                    <a:xfrm>
                      <a:off x="3281" y="12844"/>
                      <a:ext cx="531" cy="1280"/>
                      <a:chOff x="4041" y="9697"/>
                      <a:chExt cx="900" cy="2880"/>
                    </a:xfrm>
                  </p:grpSpPr>
                  <p:sp>
                    <p:nvSpPr>
                      <p:cNvPr id="72446" name="AutoShape 281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47" name="AutoShape 281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48" name="AutoShape 281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449" name="Group 2817"/>
                    <p:cNvGrpSpPr>
                      <a:grpSpLocks/>
                    </p:cNvGrpSpPr>
                    <p:nvPr/>
                  </p:nvGrpSpPr>
                  <p:grpSpPr bwMode="auto">
                    <a:xfrm>
                      <a:off x="3281" y="11644"/>
                      <a:ext cx="531" cy="1280"/>
                      <a:chOff x="4041" y="9697"/>
                      <a:chExt cx="900" cy="2880"/>
                    </a:xfrm>
                  </p:grpSpPr>
                  <p:sp>
                    <p:nvSpPr>
                      <p:cNvPr id="72450" name="AutoShape 281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51" name="AutoShape 281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52" name="AutoShape 282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453" name="Group 2821"/>
                <p:cNvGrpSpPr>
                  <a:grpSpLocks/>
                </p:cNvGrpSpPr>
                <p:nvPr/>
              </p:nvGrpSpPr>
              <p:grpSpPr bwMode="auto">
                <a:xfrm>
                  <a:off x="4581" y="11644"/>
                  <a:ext cx="531" cy="2480"/>
                  <a:chOff x="3281" y="11644"/>
                  <a:chExt cx="531" cy="2480"/>
                </a:xfrm>
              </p:grpSpPr>
              <p:grpSp>
                <p:nvGrpSpPr>
                  <p:cNvPr id="72454" name="Group 2822"/>
                  <p:cNvGrpSpPr>
                    <a:grpSpLocks/>
                  </p:cNvGrpSpPr>
                  <p:nvPr/>
                </p:nvGrpSpPr>
                <p:grpSpPr bwMode="auto">
                  <a:xfrm>
                    <a:off x="3281" y="12844"/>
                    <a:ext cx="531" cy="1280"/>
                    <a:chOff x="4041" y="9697"/>
                    <a:chExt cx="900" cy="2880"/>
                  </a:xfrm>
                </p:grpSpPr>
                <p:sp>
                  <p:nvSpPr>
                    <p:cNvPr id="72455" name="AutoShape 282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56" name="AutoShape 282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57" name="AutoShape 282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458" name="Group 2826"/>
                  <p:cNvGrpSpPr>
                    <a:grpSpLocks/>
                  </p:cNvGrpSpPr>
                  <p:nvPr/>
                </p:nvGrpSpPr>
                <p:grpSpPr bwMode="auto">
                  <a:xfrm>
                    <a:off x="3281" y="11644"/>
                    <a:ext cx="531" cy="1280"/>
                    <a:chOff x="4041" y="9697"/>
                    <a:chExt cx="900" cy="2880"/>
                  </a:xfrm>
                </p:grpSpPr>
                <p:sp>
                  <p:nvSpPr>
                    <p:cNvPr id="72459" name="AutoShape 282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60" name="AutoShape 282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61" name="AutoShape 282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462" name="Group 2830"/>
                <p:cNvGrpSpPr>
                  <a:grpSpLocks/>
                </p:cNvGrpSpPr>
                <p:nvPr/>
              </p:nvGrpSpPr>
              <p:grpSpPr bwMode="auto">
                <a:xfrm>
                  <a:off x="5001" y="11644"/>
                  <a:ext cx="531" cy="2480"/>
                  <a:chOff x="3281" y="11644"/>
                  <a:chExt cx="531" cy="2480"/>
                </a:xfrm>
              </p:grpSpPr>
              <p:grpSp>
                <p:nvGrpSpPr>
                  <p:cNvPr id="72463" name="Group 2831"/>
                  <p:cNvGrpSpPr>
                    <a:grpSpLocks/>
                  </p:cNvGrpSpPr>
                  <p:nvPr/>
                </p:nvGrpSpPr>
                <p:grpSpPr bwMode="auto">
                  <a:xfrm>
                    <a:off x="3281" y="12844"/>
                    <a:ext cx="531" cy="1280"/>
                    <a:chOff x="4041" y="9697"/>
                    <a:chExt cx="900" cy="2880"/>
                  </a:xfrm>
                </p:grpSpPr>
                <p:sp>
                  <p:nvSpPr>
                    <p:cNvPr id="72464" name="AutoShape 283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65" name="AutoShape 283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66" name="AutoShape 283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467" name="Group 2835"/>
                  <p:cNvGrpSpPr>
                    <a:grpSpLocks/>
                  </p:cNvGrpSpPr>
                  <p:nvPr/>
                </p:nvGrpSpPr>
                <p:grpSpPr bwMode="auto">
                  <a:xfrm>
                    <a:off x="3281" y="11644"/>
                    <a:ext cx="531" cy="1280"/>
                    <a:chOff x="4041" y="9697"/>
                    <a:chExt cx="900" cy="2880"/>
                  </a:xfrm>
                </p:grpSpPr>
                <p:sp>
                  <p:nvSpPr>
                    <p:cNvPr id="72468" name="AutoShape 283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69" name="AutoShape 283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70" name="AutoShape 283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grpSp>
          <p:nvGrpSpPr>
            <p:cNvPr id="72471" name="Group 2839"/>
            <p:cNvGrpSpPr>
              <a:grpSpLocks/>
            </p:cNvGrpSpPr>
            <p:nvPr/>
          </p:nvGrpSpPr>
          <p:grpSpPr bwMode="auto">
            <a:xfrm>
              <a:off x="638" y="170"/>
              <a:ext cx="13" cy="24"/>
              <a:chOff x="4041" y="9697"/>
              <a:chExt cx="900" cy="2880"/>
            </a:xfrm>
          </p:grpSpPr>
          <p:sp>
            <p:nvSpPr>
              <p:cNvPr id="72472" name="AutoShape 284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73" name="AutoShape 284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74" name="AutoShape 284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475" name="Group 2843"/>
            <p:cNvGrpSpPr>
              <a:grpSpLocks/>
            </p:cNvGrpSpPr>
            <p:nvPr/>
          </p:nvGrpSpPr>
          <p:grpSpPr bwMode="auto">
            <a:xfrm>
              <a:off x="648" y="170"/>
              <a:ext cx="13" cy="24"/>
              <a:chOff x="4041" y="9697"/>
              <a:chExt cx="900" cy="2880"/>
            </a:xfrm>
          </p:grpSpPr>
          <p:sp>
            <p:nvSpPr>
              <p:cNvPr id="72476" name="AutoShape 284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77" name="AutoShape 284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78" name="AutoShape 284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2479" name="AutoShape 2847"/>
            <p:cNvSpPr>
              <a:spLocks noChangeArrowheads="1"/>
            </p:cNvSpPr>
            <p:nvPr/>
          </p:nvSpPr>
          <p:spPr bwMode="auto">
            <a:xfrm>
              <a:off x="648" y="163"/>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2480" name="Group 2848"/>
            <p:cNvGrpSpPr>
              <a:grpSpLocks/>
            </p:cNvGrpSpPr>
            <p:nvPr/>
          </p:nvGrpSpPr>
          <p:grpSpPr bwMode="auto">
            <a:xfrm>
              <a:off x="659" y="149"/>
              <a:ext cx="12" cy="45"/>
              <a:chOff x="3281" y="11644"/>
              <a:chExt cx="531" cy="2480"/>
            </a:xfrm>
          </p:grpSpPr>
          <p:grpSp>
            <p:nvGrpSpPr>
              <p:cNvPr id="72481" name="Group 2849"/>
              <p:cNvGrpSpPr>
                <a:grpSpLocks/>
              </p:cNvGrpSpPr>
              <p:nvPr/>
            </p:nvGrpSpPr>
            <p:grpSpPr bwMode="auto">
              <a:xfrm>
                <a:off x="3281" y="12844"/>
                <a:ext cx="531" cy="1280"/>
                <a:chOff x="4041" y="9697"/>
                <a:chExt cx="900" cy="2880"/>
              </a:xfrm>
            </p:grpSpPr>
            <p:sp>
              <p:nvSpPr>
                <p:cNvPr id="72482" name="AutoShape 285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83" name="AutoShape 285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84" name="AutoShape 285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485" name="Group 2853"/>
              <p:cNvGrpSpPr>
                <a:grpSpLocks/>
              </p:cNvGrpSpPr>
              <p:nvPr/>
            </p:nvGrpSpPr>
            <p:grpSpPr bwMode="auto">
              <a:xfrm>
                <a:off x="3281" y="11644"/>
                <a:ext cx="531" cy="1280"/>
                <a:chOff x="4041" y="9697"/>
                <a:chExt cx="900" cy="2880"/>
              </a:xfrm>
            </p:grpSpPr>
            <p:sp>
              <p:nvSpPr>
                <p:cNvPr id="72486" name="AutoShape 285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87" name="AutoShape 285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88" name="AutoShape 285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489" name="Group 2857"/>
            <p:cNvGrpSpPr>
              <a:grpSpLocks/>
            </p:cNvGrpSpPr>
            <p:nvPr/>
          </p:nvGrpSpPr>
          <p:grpSpPr bwMode="auto">
            <a:xfrm>
              <a:off x="668" y="171"/>
              <a:ext cx="13" cy="23"/>
              <a:chOff x="4041" y="9697"/>
              <a:chExt cx="900" cy="2880"/>
            </a:xfrm>
          </p:grpSpPr>
          <p:sp>
            <p:nvSpPr>
              <p:cNvPr id="72490" name="AutoShape 285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91" name="AutoShape 285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92" name="AutoShape 286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2493" name="AutoShape 2861"/>
            <p:cNvSpPr>
              <a:spLocks noChangeArrowheads="1"/>
            </p:cNvSpPr>
            <p:nvPr/>
          </p:nvSpPr>
          <p:spPr bwMode="auto">
            <a:xfrm>
              <a:off x="668" y="163"/>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94" name="AutoShape 2862"/>
            <p:cNvSpPr>
              <a:spLocks noChangeArrowheads="1"/>
            </p:cNvSpPr>
            <p:nvPr/>
          </p:nvSpPr>
          <p:spPr bwMode="auto">
            <a:xfrm>
              <a:off x="668" y="156"/>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2495" name="Group 2863"/>
            <p:cNvGrpSpPr>
              <a:grpSpLocks/>
            </p:cNvGrpSpPr>
            <p:nvPr/>
          </p:nvGrpSpPr>
          <p:grpSpPr bwMode="auto">
            <a:xfrm>
              <a:off x="679" y="171"/>
              <a:ext cx="12" cy="23"/>
              <a:chOff x="4041" y="9697"/>
              <a:chExt cx="900" cy="2880"/>
            </a:xfrm>
          </p:grpSpPr>
          <p:sp>
            <p:nvSpPr>
              <p:cNvPr id="72496" name="AutoShape 286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97" name="AutoShape 286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498" name="AutoShape 286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499" name="Group 2867"/>
            <p:cNvGrpSpPr>
              <a:grpSpLocks/>
            </p:cNvGrpSpPr>
            <p:nvPr/>
          </p:nvGrpSpPr>
          <p:grpSpPr bwMode="auto">
            <a:xfrm>
              <a:off x="646" y="173"/>
              <a:ext cx="12" cy="23"/>
              <a:chOff x="4041" y="9697"/>
              <a:chExt cx="900" cy="2880"/>
            </a:xfrm>
          </p:grpSpPr>
          <p:sp>
            <p:nvSpPr>
              <p:cNvPr id="72500" name="AutoShape 286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01" name="AutoShape 286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02" name="AutoShape 287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503" name="Group 2871"/>
            <p:cNvGrpSpPr>
              <a:grpSpLocks/>
            </p:cNvGrpSpPr>
            <p:nvPr/>
          </p:nvGrpSpPr>
          <p:grpSpPr bwMode="auto">
            <a:xfrm>
              <a:off x="656" y="173"/>
              <a:ext cx="12" cy="23"/>
              <a:chOff x="4041" y="9697"/>
              <a:chExt cx="900" cy="2880"/>
            </a:xfrm>
          </p:grpSpPr>
          <p:sp>
            <p:nvSpPr>
              <p:cNvPr id="72504" name="AutoShape 287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05" name="AutoShape 287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06" name="AutoShape 287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2507" name="AutoShape 2875"/>
            <p:cNvSpPr>
              <a:spLocks noChangeArrowheads="1"/>
            </p:cNvSpPr>
            <p:nvPr/>
          </p:nvSpPr>
          <p:spPr bwMode="auto">
            <a:xfrm>
              <a:off x="656" y="165"/>
              <a:ext cx="12"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2508" name="Group 2876"/>
            <p:cNvGrpSpPr>
              <a:grpSpLocks/>
            </p:cNvGrpSpPr>
            <p:nvPr/>
          </p:nvGrpSpPr>
          <p:grpSpPr bwMode="auto">
            <a:xfrm>
              <a:off x="665" y="173"/>
              <a:ext cx="13" cy="23"/>
              <a:chOff x="4041" y="9697"/>
              <a:chExt cx="900" cy="2880"/>
            </a:xfrm>
          </p:grpSpPr>
          <p:sp>
            <p:nvSpPr>
              <p:cNvPr id="72509" name="AutoShape 287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10" name="AutoShape 287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11" name="AutoShape 287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512" name="Group 2880"/>
          <p:cNvGrpSpPr>
            <a:grpSpLocks/>
          </p:cNvGrpSpPr>
          <p:nvPr/>
        </p:nvGrpSpPr>
        <p:grpSpPr bwMode="auto">
          <a:xfrm>
            <a:off x="3849688" y="5159375"/>
            <a:ext cx="714375" cy="485775"/>
            <a:chOff x="4722" y="7519"/>
            <a:chExt cx="2291" cy="1800"/>
          </a:xfrm>
        </p:grpSpPr>
        <p:sp>
          <p:nvSpPr>
            <p:cNvPr id="72513" name="AutoShape 2881"/>
            <p:cNvSpPr>
              <a:spLocks noChangeArrowheads="1"/>
            </p:cNvSpPr>
            <p:nvPr/>
          </p:nvSpPr>
          <p:spPr bwMode="auto">
            <a:xfrm>
              <a:off x="4722" y="8844"/>
              <a:ext cx="2264" cy="47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2514" name="AutoShape 2882"/>
            <p:cNvSpPr>
              <a:spLocks noChangeArrowheads="1"/>
            </p:cNvSpPr>
            <p:nvPr/>
          </p:nvSpPr>
          <p:spPr bwMode="auto">
            <a:xfrm>
              <a:off x="4722" y="8759"/>
              <a:ext cx="877"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515" name="AutoShape 2883"/>
            <p:cNvSpPr>
              <a:spLocks noChangeArrowheads="1"/>
            </p:cNvSpPr>
            <p:nvPr/>
          </p:nvSpPr>
          <p:spPr bwMode="auto">
            <a:xfrm>
              <a:off x="5415" y="8756"/>
              <a:ext cx="878"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516" name="AutoShape 2884"/>
            <p:cNvSpPr>
              <a:spLocks noChangeArrowheads="1"/>
            </p:cNvSpPr>
            <p:nvPr/>
          </p:nvSpPr>
          <p:spPr bwMode="auto">
            <a:xfrm>
              <a:off x="6163" y="8756"/>
              <a:ext cx="850"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517" name="AutoShape 2885"/>
            <p:cNvSpPr>
              <a:spLocks noChangeArrowheads="1"/>
            </p:cNvSpPr>
            <p:nvPr/>
          </p:nvSpPr>
          <p:spPr bwMode="auto">
            <a:xfrm>
              <a:off x="4722" y="8723"/>
              <a:ext cx="2264" cy="47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2518" name="Group 2886"/>
            <p:cNvGrpSpPr>
              <a:grpSpLocks/>
            </p:cNvGrpSpPr>
            <p:nvPr/>
          </p:nvGrpSpPr>
          <p:grpSpPr bwMode="auto">
            <a:xfrm>
              <a:off x="5170" y="7519"/>
              <a:ext cx="1584" cy="1436"/>
              <a:chOff x="3201" y="11644"/>
              <a:chExt cx="2331" cy="2600"/>
            </a:xfrm>
          </p:grpSpPr>
          <p:grpSp>
            <p:nvGrpSpPr>
              <p:cNvPr id="72519" name="Group 2887"/>
              <p:cNvGrpSpPr>
                <a:grpSpLocks/>
              </p:cNvGrpSpPr>
              <p:nvPr/>
            </p:nvGrpSpPr>
            <p:grpSpPr bwMode="auto">
              <a:xfrm>
                <a:off x="3321" y="11644"/>
                <a:ext cx="2211" cy="2480"/>
                <a:chOff x="3321" y="11644"/>
                <a:chExt cx="2211" cy="2480"/>
              </a:xfrm>
            </p:grpSpPr>
            <p:grpSp>
              <p:nvGrpSpPr>
                <p:cNvPr id="72520" name="Group 2888"/>
                <p:cNvGrpSpPr>
                  <a:grpSpLocks/>
                </p:cNvGrpSpPr>
                <p:nvPr/>
              </p:nvGrpSpPr>
              <p:grpSpPr bwMode="auto">
                <a:xfrm>
                  <a:off x="3321" y="11644"/>
                  <a:ext cx="1371" cy="2480"/>
                  <a:chOff x="3321" y="11644"/>
                  <a:chExt cx="1371" cy="2480"/>
                </a:xfrm>
              </p:grpSpPr>
              <p:grpSp>
                <p:nvGrpSpPr>
                  <p:cNvPr id="72521" name="Group 2889"/>
                  <p:cNvGrpSpPr>
                    <a:grpSpLocks/>
                  </p:cNvGrpSpPr>
                  <p:nvPr/>
                </p:nvGrpSpPr>
                <p:grpSpPr bwMode="auto">
                  <a:xfrm>
                    <a:off x="3321" y="11644"/>
                    <a:ext cx="531" cy="2480"/>
                    <a:chOff x="3281" y="11644"/>
                    <a:chExt cx="531" cy="2480"/>
                  </a:xfrm>
                </p:grpSpPr>
                <p:grpSp>
                  <p:nvGrpSpPr>
                    <p:cNvPr id="72522" name="Group 2890"/>
                    <p:cNvGrpSpPr>
                      <a:grpSpLocks/>
                    </p:cNvGrpSpPr>
                    <p:nvPr/>
                  </p:nvGrpSpPr>
                  <p:grpSpPr bwMode="auto">
                    <a:xfrm>
                      <a:off x="3281" y="12844"/>
                      <a:ext cx="531" cy="1280"/>
                      <a:chOff x="4041" y="9697"/>
                      <a:chExt cx="900" cy="2880"/>
                    </a:xfrm>
                  </p:grpSpPr>
                  <p:sp>
                    <p:nvSpPr>
                      <p:cNvPr id="72523" name="AutoShape 289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24" name="AutoShape 289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25" name="AutoShape 289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526" name="Group 2894"/>
                    <p:cNvGrpSpPr>
                      <a:grpSpLocks/>
                    </p:cNvGrpSpPr>
                    <p:nvPr/>
                  </p:nvGrpSpPr>
                  <p:grpSpPr bwMode="auto">
                    <a:xfrm>
                      <a:off x="3281" y="11644"/>
                      <a:ext cx="531" cy="1280"/>
                      <a:chOff x="4041" y="9697"/>
                      <a:chExt cx="900" cy="2880"/>
                    </a:xfrm>
                  </p:grpSpPr>
                  <p:sp>
                    <p:nvSpPr>
                      <p:cNvPr id="72527" name="AutoShape 289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28" name="AutoShape 289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29" name="AutoShape 289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530" name="Group 2898"/>
                  <p:cNvGrpSpPr>
                    <a:grpSpLocks/>
                  </p:cNvGrpSpPr>
                  <p:nvPr/>
                </p:nvGrpSpPr>
                <p:grpSpPr bwMode="auto">
                  <a:xfrm>
                    <a:off x="3741" y="11644"/>
                    <a:ext cx="531" cy="2480"/>
                    <a:chOff x="3281" y="11644"/>
                    <a:chExt cx="531" cy="2480"/>
                  </a:xfrm>
                </p:grpSpPr>
                <p:grpSp>
                  <p:nvGrpSpPr>
                    <p:cNvPr id="72531" name="Group 2899"/>
                    <p:cNvGrpSpPr>
                      <a:grpSpLocks/>
                    </p:cNvGrpSpPr>
                    <p:nvPr/>
                  </p:nvGrpSpPr>
                  <p:grpSpPr bwMode="auto">
                    <a:xfrm>
                      <a:off x="3281" y="12844"/>
                      <a:ext cx="531" cy="1280"/>
                      <a:chOff x="4041" y="9697"/>
                      <a:chExt cx="900" cy="2880"/>
                    </a:xfrm>
                  </p:grpSpPr>
                  <p:sp>
                    <p:nvSpPr>
                      <p:cNvPr id="72532" name="AutoShape 290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33" name="AutoShape 290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34" name="AutoShape 290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535" name="Group 2903"/>
                    <p:cNvGrpSpPr>
                      <a:grpSpLocks/>
                    </p:cNvGrpSpPr>
                    <p:nvPr/>
                  </p:nvGrpSpPr>
                  <p:grpSpPr bwMode="auto">
                    <a:xfrm>
                      <a:off x="3281" y="11644"/>
                      <a:ext cx="531" cy="1280"/>
                      <a:chOff x="4041" y="9697"/>
                      <a:chExt cx="900" cy="2880"/>
                    </a:xfrm>
                  </p:grpSpPr>
                  <p:sp>
                    <p:nvSpPr>
                      <p:cNvPr id="72536" name="AutoShape 290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37" name="AutoShape 290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38" name="AutoShape 290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539" name="Group 2907"/>
                  <p:cNvGrpSpPr>
                    <a:grpSpLocks/>
                  </p:cNvGrpSpPr>
                  <p:nvPr/>
                </p:nvGrpSpPr>
                <p:grpSpPr bwMode="auto">
                  <a:xfrm>
                    <a:off x="4161" y="11644"/>
                    <a:ext cx="531" cy="2480"/>
                    <a:chOff x="3281" y="11644"/>
                    <a:chExt cx="531" cy="2480"/>
                  </a:xfrm>
                </p:grpSpPr>
                <p:grpSp>
                  <p:nvGrpSpPr>
                    <p:cNvPr id="72540" name="Group 2908"/>
                    <p:cNvGrpSpPr>
                      <a:grpSpLocks/>
                    </p:cNvGrpSpPr>
                    <p:nvPr/>
                  </p:nvGrpSpPr>
                  <p:grpSpPr bwMode="auto">
                    <a:xfrm>
                      <a:off x="3281" y="12844"/>
                      <a:ext cx="531" cy="1280"/>
                      <a:chOff x="4041" y="9697"/>
                      <a:chExt cx="900" cy="2880"/>
                    </a:xfrm>
                  </p:grpSpPr>
                  <p:sp>
                    <p:nvSpPr>
                      <p:cNvPr id="72541" name="AutoShape 290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42" name="AutoShape 291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43" name="AutoShape 291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544" name="Group 2912"/>
                    <p:cNvGrpSpPr>
                      <a:grpSpLocks/>
                    </p:cNvGrpSpPr>
                    <p:nvPr/>
                  </p:nvGrpSpPr>
                  <p:grpSpPr bwMode="auto">
                    <a:xfrm>
                      <a:off x="3281" y="11644"/>
                      <a:ext cx="531" cy="1280"/>
                      <a:chOff x="4041" y="9697"/>
                      <a:chExt cx="900" cy="2880"/>
                    </a:xfrm>
                  </p:grpSpPr>
                  <p:sp>
                    <p:nvSpPr>
                      <p:cNvPr id="72545" name="AutoShape 291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46" name="AutoShape 291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47" name="AutoShape 291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548" name="Group 2916"/>
                <p:cNvGrpSpPr>
                  <a:grpSpLocks/>
                </p:cNvGrpSpPr>
                <p:nvPr/>
              </p:nvGrpSpPr>
              <p:grpSpPr bwMode="auto">
                <a:xfrm>
                  <a:off x="4581" y="11644"/>
                  <a:ext cx="531" cy="2480"/>
                  <a:chOff x="3281" y="11644"/>
                  <a:chExt cx="531" cy="2480"/>
                </a:xfrm>
              </p:grpSpPr>
              <p:grpSp>
                <p:nvGrpSpPr>
                  <p:cNvPr id="72549" name="Group 2917"/>
                  <p:cNvGrpSpPr>
                    <a:grpSpLocks/>
                  </p:cNvGrpSpPr>
                  <p:nvPr/>
                </p:nvGrpSpPr>
                <p:grpSpPr bwMode="auto">
                  <a:xfrm>
                    <a:off x="3281" y="12844"/>
                    <a:ext cx="531" cy="1280"/>
                    <a:chOff x="4041" y="9697"/>
                    <a:chExt cx="900" cy="2880"/>
                  </a:xfrm>
                </p:grpSpPr>
                <p:sp>
                  <p:nvSpPr>
                    <p:cNvPr id="72550" name="AutoShape 291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51" name="AutoShape 291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52" name="AutoShape 292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553" name="Group 2921"/>
                  <p:cNvGrpSpPr>
                    <a:grpSpLocks/>
                  </p:cNvGrpSpPr>
                  <p:nvPr/>
                </p:nvGrpSpPr>
                <p:grpSpPr bwMode="auto">
                  <a:xfrm>
                    <a:off x="3281" y="11644"/>
                    <a:ext cx="531" cy="1280"/>
                    <a:chOff x="4041" y="9697"/>
                    <a:chExt cx="900" cy="2880"/>
                  </a:xfrm>
                </p:grpSpPr>
                <p:sp>
                  <p:nvSpPr>
                    <p:cNvPr id="72554" name="AutoShape 292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55" name="AutoShape 292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56" name="AutoShape 292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557" name="Group 2925"/>
                <p:cNvGrpSpPr>
                  <a:grpSpLocks/>
                </p:cNvGrpSpPr>
                <p:nvPr/>
              </p:nvGrpSpPr>
              <p:grpSpPr bwMode="auto">
                <a:xfrm>
                  <a:off x="5001" y="11644"/>
                  <a:ext cx="531" cy="2480"/>
                  <a:chOff x="3281" y="11644"/>
                  <a:chExt cx="531" cy="2480"/>
                </a:xfrm>
              </p:grpSpPr>
              <p:grpSp>
                <p:nvGrpSpPr>
                  <p:cNvPr id="72558" name="Group 2926"/>
                  <p:cNvGrpSpPr>
                    <a:grpSpLocks/>
                  </p:cNvGrpSpPr>
                  <p:nvPr/>
                </p:nvGrpSpPr>
                <p:grpSpPr bwMode="auto">
                  <a:xfrm>
                    <a:off x="3281" y="12844"/>
                    <a:ext cx="531" cy="1280"/>
                    <a:chOff x="4041" y="9697"/>
                    <a:chExt cx="900" cy="2880"/>
                  </a:xfrm>
                </p:grpSpPr>
                <p:sp>
                  <p:nvSpPr>
                    <p:cNvPr id="72559" name="AutoShape 292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60" name="AutoShape 292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61" name="AutoShape 292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562" name="Group 2930"/>
                  <p:cNvGrpSpPr>
                    <a:grpSpLocks/>
                  </p:cNvGrpSpPr>
                  <p:nvPr/>
                </p:nvGrpSpPr>
                <p:grpSpPr bwMode="auto">
                  <a:xfrm>
                    <a:off x="3281" y="11644"/>
                    <a:ext cx="531" cy="1280"/>
                    <a:chOff x="4041" y="9697"/>
                    <a:chExt cx="900" cy="2880"/>
                  </a:xfrm>
                </p:grpSpPr>
                <p:sp>
                  <p:nvSpPr>
                    <p:cNvPr id="72563" name="AutoShape 293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64" name="AutoShape 293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65" name="AutoShape 293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566" name="Group 2934"/>
              <p:cNvGrpSpPr>
                <a:grpSpLocks/>
              </p:cNvGrpSpPr>
              <p:nvPr/>
            </p:nvGrpSpPr>
            <p:grpSpPr bwMode="auto">
              <a:xfrm>
                <a:off x="3201" y="11764"/>
                <a:ext cx="2211" cy="2480"/>
                <a:chOff x="3321" y="11644"/>
                <a:chExt cx="2211" cy="2480"/>
              </a:xfrm>
            </p:grpSpPr>
            <p:grpSp>
              <p:nvGrpSpPr>
                <p:cNvPr id="72567" name="Group 2935"/>
                <p:cNvGrpSpPr>
                  <a:grpSpLocks/>
                </p:cNvGrpSpPr>
                <p:nvPr/>
              </p:nvGrpSpPr>
              <p:grpSpPr bwMode="auto">
                <a:xfrm>
                  <a:off x="3321" y="11644"/>
                  <a:ext cx="1371" cy="2480"/>
                  <a:chOff x="3321" y="11644"/>
                  <a:chExt cx="1371" cy="2480"/>
                </a:xfrm>
              </p:grpSpPr>
              <p:grpSp>
                <p:nvGrpSpPr>
                  <p:cNvPr id="72568" name="Group 2936"/>
                  <p:cNvGrpSpPr>
                    <a:grpSpLocks/>
                  </p:cNvGrpSpPr>
                  <p:nvPr/>
                </p:nvGrpSpPr>
                <p:grpSpPr bwMode="auto">
                  <a:xfrm>
                    <a:off x="3321" y="11644"/>
                    <a:ext cx="531" cy="2480"/>
                    <a:chOff x="3281" y="11644"/>
                    <a:chExt cx="531" cy="2480"/>
                  </a:xfrm>
                </p:grpSpPr>
                <p:grpSp>
                  <p:nvGrpSpPr>
                    <p:cNvPr id="72569" name="Group 2937"/>
                    <p:cNvGrpSpPr>
                      <a:grpSpLocks/>
                    </p:cNvGrpSpPr>
                    <p:nvPr/>
                  </p:nvGrpSpPr>
                  <p:grpSpPr bwMode="auto">
                    <a:xfrm>
                      <a:off x="3281" y="12844"/>
                      <a:ext cx="531" cy="1280"/>
                      <a:chOff x="4041" y="9697"/>
                      <a:chExt cx="900" cy="2880"/>
                    </a:xfrm>
                  </p:grpSpPr>
                  <p:sp>
                    <p:nvSpPr>
                      <p:cNvPr id="72570" name="AutoShape 293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71" name="AutoShape 293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72" name="AutoShape 294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573" name="Group 2941"/>
                    <p:cNvGrpSpPr>
                      <a:grpSpLocks/>
                    </p:cNvGrpSpPr>
                    <p:nvPr/>
                  </p:nvGrpSpPr>
                  <p:grpSpPr bwMode="auto">
                    <a:xfrm>
                      <a:off x="3281" y="11644"/>
                      <a:ext cx="531" cy="1280"/>
                      <a:chOff x="4041" y="9697"/>
                      <a:chExt cx="900" cy="2880"/>
                    </a:xfrm>
                  </p:grpSpPr>
                  <p:sp>
                    <p:nvSpPr>
                      <p:cNvPr id="72574" name="AutoShape 294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75" name="AutoShape 294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76" name="AutoShape 294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577" name="Group 2945"/>
                  <p:cNvGrpSpPr>
                    <a:grpSpLocks/>
                  </p:cNvGrpSpPr>
                  <p:nvPr/>
                </p:nvGrpSpPr>
                <p:grpSpPr bwMode="auto">
                  <a:xfrm>
                    <a:off x="3741" y="11644"/>
                    <a:ext cx="531" cy="2480"/>
                    <a:chOff x="3281" y="11644"/>
                    <a:chExt cx="531" cy="2480"/>
                  </a:xfrm>
                </p:grpSpPr>
                <p:grpSp>
                  <p:nvGrpSpPr>
                    <p:cNvPr id="72578" name="Group 2946"/>
                    <p:cNvGrpSpPr>
                      <a:grpSpLocks/>
                    </p:cNvGrpSpPr>
                    <p:nvPr/>
                  </p:nvGrpSpPr>
                  <p:grpSpPr bwMode="auto">
                    <a:xfrm>
                      <a:off x="3281" y="12844"/>
                      <a:ext cx="531" cy="1280"/>
                      <a:chOff x="4041" y="9697"/>
                      <a:chExt cx="900" cy="2880"/>
                    </a:xfrm>
                  </p:grpSpPr>
                  <p:sp>
                    <p:nvSpPr>
                      <p:cNvPr id="72579" name="AutoShape 294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80" name="AutoShape 294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81" name="AutoShape 294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582" name="Group 2950"/>
                    <p:cNvGrpSpPr>
                      <a:grpSpLocks/>
                    </p:cNvGrpSpPr>
                    <p:nvPr/>
                  </p:nvGrpSpPr>
                  <p:grpSpPr bwMode="auto">
                    <a:xfrm>
                      <a:off x="3281" y="11644"/>
                      <a:ext cx="531" cy="1280"/>
                      <a:chOff x="4041" y="9697"/>
                      <a:chExt cx="900" cy="2880"/>
                    </a:xfrm>
                  </p:grpSpPr>
                  <p:sp>
                    <p:nvSpPr>
                      <p:cNvPr id="72583" name="AutoShape 295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84" name="AutoShape 295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85" name="AutoShape 295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586" name="Group 2954"/>
                  <p:cNvGrpSpPr>
                    <a:grpSpLocks/>
                  </p:cNvGrpSpPr>
                  <p:nvPr/>
                </p:nvGrpSpPr>
                <p:grpSpPr bwMode="auto">
                  <a:xfrm>
                    <a:off x="4161" y="11644"/>
                    <a:ext cx="531" cy="2480"/>
                    <a:chOff x="3281" y="11644"/>
                    <a:chExt cx="531" cy="2480"/>
                  </a:xfrm>
                </p:grpSpPr>
                <p:grpSp>
                  <p:nvGrpSpPr>
                    <p:cNvPr id="72587" name="Group 2955"/>
                    <p:cNvGrpSpPr>
                      <a:grpSpLocks/>
                    </p:cNvGrpSpPr>
                    <p:nvPr/>
                  </p:nvGrpSpPr>
                  <p:grpSpPr bwMode="auto">
                    <a:xfrm>
                      <a:off x="3281" y="12844"/>
                      <a:ext cx="531" cy="1280"/>
                      <a:chOff x="4041" y="9697"/>
                      <a:chExt cx="900" cy="2880"/>
                    </a:xfrm>
                  </p:grpSpPr>
                  <p:sp>
                    <p:nvSpPr>
                      <p:cNvPr id="72588" name="AutoShape 295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89" name="AutoShape 295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90" name="AutoShape 295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591" name="Group 2959"/>
                    <p:cNvGrpSpPr>
                      <a:grpSpLocks/>
                    </p:cNvGrpSpPr>
                    <p:nvPr/>
                  </p:nvGrpSpPr>
                  <p:grpSpPr bwMode="auto">
                    <a:xfrm>
                      <a:off x="3281" y="11644"/>
                      <a:ext cx="531" cy="1280"/>
                      <a:chOff x="4041" y="9697"/>
                      <a:chExt cx="900" cy="2880"/>
                    </a:xfrm>
                  </p:grpSpPr>
                  <p:sp>
                    <p:nvSpPr>
                      <p:cNvPr id="72592" name="AutoShape 296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93" name="AutoShape 296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94" name="AutoShape 296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595" name="Group 2963"/>
                <p:cNvGrpSpPr>
                  <a:grpSpLocks/>
                </p:cNvGrpSpPr>
                <p:nvPr/>
              </p:nvGrpSpPr>
              <p:grpSpPr bwMode="auto">
                <a:xfrm>
                  <a:off x="4581" y="11644"/>
                  <a:ext cx="531" cy="2480"/>
                  <a:chOff x="3281" y="11644"/>
                  <a:chExt cx="531" cy="2480"/>
                </a:xfrm>
              </p:grpSpPr>
              <p:grpSp>
                <p:nvGrpSpPr>
                  <p:cNvPr id="72596" name="Group 2964"/>
                  <p:cNvGrpSpPr>
                    <a:grpSpLocks/>
                  </p:cNvGrpSpPr>
                  <p:nvPr/>
                </p:nvGrpSpPr>
                <p:grpSpPr bwMode="auto">
                  <a:xfrm>
                    <a:off x="3281" y="12844"/>
                    <a:ext cx="531" cy="1280"/>
                    <a:chOff x="4041" y="9697"/>
                    <a:chExt cx="900" cy="2880"/>
                  </a:xfrm>
                </p:grpSpPr>
                <p:sp>
                  <p:nvSpPr>
                    <p:cNvPr id="72597" name="AutoShape 296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98" name="AutoShape 296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599" name="AutoShape 296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600" name="Group 2968"/>
                  <p:cNvGrpSpPr>
                    <a:grpSpLocks/>
                  </p:cNvGrpSpPr>
                  <p:nvPr/>
                </p:nvGrpSpPr>
                <p:grpSpPr bwMode="auto">
                  <a:xfrm>
                    <a:off x="3281" y="11644"/>
                    <a:ext cx="531" cy="1280"/>
                    <a:chOff x="4041" y="9697"/>
                    <a:chExt cx="900" cy="2880"/>
                  </a:xfrm>
                </p:grpSpPr>
                <p:sp>
                  <p:nvSpPr>
                    <p:cNvPr id="72601" name="AutoShape 296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02" name="AutoShape 297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03" name="AutoShape 297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604" name="Group 2972"/>
                <p:cNvGrpSpPr>
                  <a:grpSpLocks/>
                </p:cNvGrpSpPr>
                <p:nvPr/>
              </p:nvGrpSpPr>
              <p:grpSpPr bwMode="auto">
                <a:xfrm>
                  <a:off x="5001" y="11644"/>
                  <a:ext cx="531" cy="2480"/>
                  <a:chOff x="3281" y="11644"/>
                  <a:chExt cx="531" cy="2480"/>
                </a:xfrm>
              </p:grpSpPr>
              <p:grpSp>
                <p:nvGrpSpPr>
                  <p:cNvPr id="72605" name="Group 2973"/>
                  <p:cNvGrpSpPr>
                    <a:grpSpLocks/>
                  </p:cNvGrpSpPr>
                  <p:nvPr/>
                </p:nvGrpSpPr>
                <p:grpSpPr bwMode="auto">
                  <a:xfrm>
                    <a:off x="3281" y="12844"/>
                    <a:ext cx="531" cy="1280"/>
                    <a:chOff x="4041" y="9697"/>
                    <a:chExt cx="900" cy="2880"/>
                  </a:xfrm>
                </p:grpSpPr>
                <p:sp>
                  <p:nvSpPr>
                    <p:cNvPr id="72606" name="AutoShape 297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07" name="AutoShape 297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08" name="AutoShape 297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609" name="Group 2977"/>
                  <p:cNvGrpSpPr>
                    <a:grpSpLocks/>
                  </p:cNvGrpSpPr>
                  <p:nvPr/>
                </p:nvGrpSpPr>
                <p:grpSpPr bwMode="auto">
                  <a:xfrm>
                    <a:off x="3281" y="11644"/>
                    <a:ext cx="531" cy="1280"/>
                    <a:chOff x="4041" y="9697"/>
                    <a:chExt cx="900" cy="2880"/>
                  </a:xfrm>
                </p:grpSpPr>
                <p:sp>
                  <p:nvSpPr>
                    <p:cNvPr id="72610" name="AutoShape 297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11" name="AutoShape 297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12" name="AutoShape 298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grpSp>
          <p:nvGrpSpPr>
            <p:cNvPr id="72613" name="Group 2981"/>
            <p:cNvGrpSpPr>
              <a:grpSpLocks/>
            </p:cNvGrpSpPr>
            <p:nvPr/>
          </p:nvGrpSpPr>
          <p:grpSpPr bwMode="auto">
            <a:xfrm>
              <a:off x="5102" y="7652"/>
              <a:ext cx="1503" cy="1369"/>
              <a:chOff x="3321" y="11644"/>
              <a:chExt cx="2211" cy="2480"/>
            </a:xfrm>
          </p:grpSpPr>
          <p:grpSp>
            <p:nvGrpSpPr>
              <p:cNvPr id="72614" name="Group 2982"/>
              <p:cNvGrpSpPr>
                <a:grpSpLocks/>
              </p:cNvGrpSpPr>
              <p:nvPr/>
            </p:nvGrpSpPr>
            <p:grpSpPr bwMode="auto">
              <a:xfrm>
                <a:off x="3321" y="11644"/>
                <a:ext cx="1371" cy="2480"/>
                <a:chOff x="3321" y="11644"/>
                <a:chExt cx="1371" cy="2480"/>
              </a:xfrm>
            </p:grpSpPr>
            <p:grpSp>
              <p:nvGrpSpPr>
                <p:cNvPr id="72615" name="Group 2983"/>
                <p:cNvGrpSpPr>
                  <a:grpSpLocks/>
                </p:cNvGrpSpPr>
                <p:nvPr/>
              </p:nvGrpSpPr>
              <p:grpSpPr bwMode="auto">
                <a:xfrm>
                  <a:off x="3321" y="11644"/>
                  <a:ext cx="531" cy="2480"/>
                  <a:chOff x="3281" y="11644"/>
                  <a:chExt cx="531" cy="2480"/>
                </a:xfrm>
              </p:grpSpPr>
              <p:grpSp>
                <p:nvGrpSpPr>
                  <p:cNvPr id="72616" name="Group 2984"/>
                  <p:cNvGrpSpPr>
                    <a:grpSpLocks/>
                  </p:cNvGrpSpPr>
                  <p:nvPr/>
                </p:nvGrpSpPr>
                <p:grpSpPr bwMode="auto">
                  <a:xfrm>
                    <a:off x="3281" y="12844"/>
                    <a:ext cx="531" cy="1280"/>
                    <a:chOff x="4041" y="9697"/>
                    <a:chExt cx="900" cy="2880"/>
                  </a:xfrm>
                </p:grpSpPr>
                <p:sp>
                  <p:nvSpPr>
                    <p:cNvPr id="72617" name="AutoShape 298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18" name="AutoShape 298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19" name="AutoShape 298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620" name="Group 2988"/>
                  <p:cNvGrpSpPr>
                    <a:grpSpLocks/>
                  </p:cNvGrpSpPr>
                  <p:nvPr/>
                </p:nvGrpSpPr>
                <p:grpSpPr bwMode="auto">
                  <a:xfrm>
                    <a:off x="3281" y="11644"/>
                    <a:ext cx="531" cy="1280"/>
                    <a:chOff x="4041" y="9697"/>
                    <a:chExt cx="900" cy="2880"/>
                  </a:xfrm>
                </p:grpSpPr>
                <p:sp>
                  <p:nvSpPr>
                    <p:cNvPr id="72621" name="AutoShape 298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22" name="AutoShape 299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23" name="AutoShape 299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624" name="Group 2992"/>
                <p:cNvGrpSpPr>
                  <a:grpSpLocks/>
                </p:cNvGrpSpPr>
                <p:nvPr/>
              </p:nvGrpSpPr>
              <p:grpSpPr bwMode="auto">
                <a:xfrm>
                  <a:off x="3741" y="11644"/>
                  <a:ext cx="531" cy="2480"/>
                  <a:chOff x="3281" y="11644"/>
                  <a:chExt cx="531" cy="2480"/>
                </a:xfrm>
              </p:grpSpPr>
              <p:grpSp>
                <p:nvGrpSpPr>
                  <p:cNvPr id="72625" name="Group 2993"/>
                  <p:cNvGrpSpPr>
                    <a:grpSpLocks/>
                  </p:cNvGrpSpPr>
                  <p:nvPr/>
                </p:nvGrpSpPr>
                <p:grpSpPr bwMode="auto">
                  <a:xfrm>
                    <a:off x="3281" y="12844"/>
                    <a:ext cx="531" cy="1280"/>
                    <a:chOff x="4041" y="9697"/>
                    <a:chExt cx="900" cy="2880"/>
                  </a:xfrm>
                </p:grpSpPr>
                <p:sp>
                  <p:nvSpPr>
                    <p:cNvPr id="72626" name="AutoShape 299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27" name="AutoShape 299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28" name="AutoShape 299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629" name="Group 2997"/>
                  <p:cNvGrpSpPr>
                    <a:grpSpLocks/>
                  </p:cNvGrpSpPr>
                  <p:nvPr/>
                </p:nvGrpSpPr>
                <p:grpSpPr bwMode="auto">
                  <a:xfrm>
                    <a:off x="3281" y="11644"/>
                    <a:ext cx="531" cy="1280"/>
                    <a:chOff x="4041" y="9697"/>
                    <a:chExt cx="900" cy="2880"/>
                  </a:xfrm>
                </p:grpSpPr>
                <p:sp>
                  <p:nvSpPr>
                    <p:cNvPr id="72630" name="AutoShape 299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31" name="AutoShape 299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32" name="AutoShape 300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633" name="Group 3001"/>
                <p:cNvGrpSpPr>
                  <a:grpSpLocks/>
                </p:cNvGrpSpPr>
                <p:nvPr/>
              </p:nvGrpSpPr>
              <p:grpSpPr bwMode="auto">
                <a:xfrm>
                  <a:off x="4161" y="11644"/>
                  <a:ext cx="531" cy="2480"/>
                  <a:chOff x="3281" y="11644"/>
                  <a:chExt cx="531" cy="2480"/>
                </a:xfrm>
              </p:grpSpPr>
              <p:grpSp>
                <p:nvGrpSpPr>
                  <p:cNvPr id="72634" name="Group 3002"/>
                  <p:cNvGrpSpPr>
                    <a:grpSpLocks/>
                  </p:cNvGrpSpPr>
                  <p:nvPr/>
                </p:nvGrpSpPr>
                <p:grpSpPr bwMode="auto">
                  <a:xfrm>
                    <a:off x="3281" y="12844"/>
                    <a:ext cx="531" cy="1280"/>
                    <a:chOff x="4041" y="9697"/>
                    <a:chExt cx="900" cy="2880"/>
                  </a:xfrm>
                </p:grpSpPr>
                <p:sp>
                  <p:nvSpPr>
                    <p:cNvPr id="72635" name="AutoShape 300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36" name="AutoShape 300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37" name="AutoShape 300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638" name="Group 3006"/>
                  <p:cNvGrpSpPr>
                    <a:grpSpLocks/>
                  </p:cNvGrpSpPr>
                  <p:nvPr/>
                </p:nvGrpSpPr>
                <p:grpSpPr bwMode="auto">
                  <a:xfrm>
                    <a:off x="3281" y="11644"/>
                    <a:ext cx="531" cy="1280"/>
                    <a:chOff x="4041" y="9697"/>
                    <a:chExt cx="900" cy="2880"/>
                  </a:xfrm>
                </p:grpSpPr>
                <p:sp>
                  <p:nvSpPr>
                    <p:cNvPr id="72639" name="AutoShape 300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40" name="AutoShape 300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41" name="AutoShape 300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642" name="Group 3010"/>
              <p:cNvGrpSpPr>
                <a:grpSpLocks/>
              </p:cNvGrpSpPr>
              <p:nvPr/>
            </p:nvGrpSpPr>
            <p:grpSpPr bwMode="auto">
              <a:xfrm>
                <a:off x="4581" y="11644"/>
                <a:ext cx="531" cy="2480"/>
                <a:chOff x="3281" y="11644"/>
                <a:chExt cx="531" cy="2480"/>
              </a:xfrm>
            </p:grpSpPr>
            <p:grpSp>
              <p:nvGrpSpPr>
                <p:cNvPr id="72643" name="Group 3011"/>
                <p:cNvGrpSpPr>
                  <a:grpSpLocks/>
                </p:cNvGrpSpPr>
                <p:nvPr/>
              </p:nvGrpSpPr>
              <p:grpSpPr bwMode="auto">
                <a:xfrm>
                  <a:off x="3281" y="12844"/>
                  <a:ext cx="531" cy="1280"/>
                  <a:chOff x="4041" y="9697"/>
                  <a:chExt cx="900" cy="2880"/>
                </a:xfrm>
              </p:grpSpPr>
              <p:sp>
                <p:nvSpPr>
                  <p:cNvPr id="72644" name="AutoShape 301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45" name="AutoShape 301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46" name="AutoShape 301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647" name="Group 3015"/>
                <p:cNvGrpSpPr>
                  <a:grpSpLocks/>
                </p:cNvGrpSpPr>
                <p:nvPr/>
              </p:nvGrpSpPr>
              <p:grpSpPr bwMode="auto">
                <a:xfrm>
                  <a:off x="3281" y="11644"/>
                  <a:ext cx="531" cy="1280"/>
                  <a:chOff x="4041" y="9697"/>
                  <a:chExt cx="900" cy="2880"/>
                </a:xfrm>
              </p:grpSpPr>
              <p:sp>
                <p:nvSpPr>
                  <p:cNvPr id="72648" name="AutoShape 301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49" name="AutoShape 301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50" name="AutoShape 301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651" name="Group 3019"/>
              <p:cNvGrpSpPr>
                <a:grpSpLocks/>
              </p:cNvGrpSpPr>
              <p:nvPr/>
            </p:nvGrpSpPr>
            <p:grpSpPr bwMode="auto">
              <a:xfrm>
                <a:off x="5001" y="11644"/>
                <a:ext cx="531" cy="2480"/>
                <a:chOff x="3281" y="11644"/>
                <a:chExt cx="531" cy="2480"/>
              </a:xfrm>
            </p:grpSpPr>
            <p:grpSp>
              <p:nvGrpSpPr>
                <p:cNvPr id="72652" name="Group 3020"/>
                <p:cNvGrpSpPr>
                  <a:grpSpLocks/>
                </p:cNvGrpSpPr>
                <p:nvPr/>
              </p:nvGrpSpPr>
              <p:grpSpPr bwMode="auto">
                <a:xfrm>
                  <a:off x="3281" y="12844"/>
                  <a:ext cx="531" cy="1280"/>
                  <a:chOff x="4041" y="9697"/>
                  <a:chExt cx="900" cy="2880"/>
                </a:xfrm>
              </p:grpSpPr>
              <p:sp>
                <p:nvSpPr>
                  <p:cNvPr id="72653" name="AutoShape 302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54" name="AutoShape 302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55" name="AutoShape 302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656" name="Group 3024"/>
                <p:cNvGrpSpPr>
                  <a:grpSpLocks/>
                </p:cNvGrpSpPr>
                <p:nvPr/>
              </p:nvGrpSpPr>
              <p:grpSpPr bwMode="auto">
                <a:xfrm>
                  <a:off x="3281" y="11644"/>
                  <a:ext cx="531" cy="1280"/>
                  <a:chOff x="4041" y="9697"/>
                  <a:chExt cx="900" cy="2880"/>
                </a:xfrm>
              </p:grpSpPr>
              <p:sp>
                <p:nvSpPr>
                  <p:cNvPr id="72657" name="AutoShape 302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58" name="AutoShape 302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59" name="AutoShape 302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660" name="Group 3028"/>
            <p:cNvGrpSpPr>
              <a:grpSpLocks/>
            </p:cNvGrpSpPr>
            <p:nvPr/>
          </p:nvGrpSpPr>
          <p:grpSpPr bwMode="auto">
            <a:xfrm>
              <a:off x="5020" y="7718"/>
              <a:ext cx="1503" cy="1369"/>
              <a:chOff x="3321" y="11644"/>
              <a:chExt cx="2211" cy="2480"/>
            </a:xfrm>
          </p:grpSpPr>
          <p:grpSp>
            <p:nvGrpSpPr>
              <p:cNvPr id="72661" name="Group 3029"/>
              <p:cNvGrpSpPr>
                <a:grpSpLocks/>
              </p:cNvGrpSpPr>
              <p:nvPr/>
            </p:nvGrpSpPr>
            <p:grpSpPr bwMode="auto">
              <a:xfrm>
                <a:off x="3321" y="11644"/>
                <a:ext cx="1371" cy="2480"/>
                <a:chOff x="3321" y="11644"/>
                <a:chExt cx="1371" cy="2480"/>
              </a:xfrm>
            </p:grpSpPr>
            <p:grpSp>
              <p:nvGrpSpPr>
                <p:cNvPr id="72662" name="Group 3030"/>
                <p:cNvGrpSpPr>
                  <a:grpSpLocks/>
                </p:cNvGrpSpPr>
                <p:nvPr/>
              </p:nvGrpSpPr>
              <p:grpSpPr bwMode="auto">
                <a:xfrm>
                  <a:off x="3321" y="11644"/>
                  <a:ext cx="531" cy="2480"/>
                  <a:chOff x="3281" y="11644"/>
                  <a:chExt cx="531" cy="2480"/>
                </a:xfrm>
              </p:grpSpPr>
              <p:grpSp>
                <p:nvGrpSpPr>
                  <p:cNvPr id="72663" name="Group 3031"/>
                  <p:cNvGrpSpPr>
                    <a:grpSpLocks/>
                  </p:cNvGrpSpPr>
                  <p:nvPr/>
                </p:nvGrpSpPr>
                <p:grpSpPr bwMode="auto">
                  <a:xfrm>
                    <a:off x="3281" y="12844"/>
                    <a:ext cx="531" cy="1280"/>
                    <a:chOff x="4041" y="9697"/>
                    <a:chExt cx="900" cy="2880"/>
                  </a:xfrm>
                </p:grpSpPr>
                <p:sp>
                  <p:nvSpPr>
                    <p:cNvPr id="72664" name="AutoShape 303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65" name="AutoShape 303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66" name="AutoShape 303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667" name="Group 3035"/>
                  <p:cNvGrpSpPr>
                    <a:grpSpLocks/>
                  </p:cNvGrpSpPr>
                  <p:nvPr/>
                </p:nvGrpSpPr>
                <p:grpSpPr bwMode="auto">
                  <a:xfrm>
                    <a:off x="3281" y="11644"/>
                    <a:ext cx="531" cy="1280"/>
                    <a:chOff x="4041" y="9697"/>
                    <a:chExt cx="900" cy="2880"/>
                  </a:xfrm>
                </p:grpSpPr>
                <p:sp>
                  <p:nvSpPr>
                    <p:cNvPr id="72668" name="AutoShape 303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69" name="AutoShape 303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70" name="AutoShape 303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671" name="Group 3039"/>
                <p:cNvGrpSpPr>
                  <a:grpSpLocks/>
                </p:cNvGrpSpPr>
                <p:nvPr/>
              </p:nvGrpSpPr>
              <p:grpSpPr bwMode="auto">
                <a:xfrm>
                  <a:off x="3741" y="11644"/>
                  <a:ext cx="531" cy="2480"/>
                  <a:chOff x="3281" y="11644"/>
                  <a:chExt cx="531" cy="2480"/>
                </a:xfrm>
              </p:grpSpPr>
              <p:grpSp>
                <p:nvGrpSpPr>
                  <p:cNvPr id="72672" name="Group 3040"/>
                  <p:cNvGrpSpPr>
                    <a:grpSpLocks/>
                  </p:cNvGrpSpPr>
                  <p:nvPr/>
                </p:nvGrpSpPr>
                <p:grpSpPr bwMode="auto">
                  <a:xfrm>
                    <a:off x="3281" y="12844"/>
                    <a:ext cx="531" cy="1280"/>
                    <a:chOff x="4041" y="9697"/>
                    <a:chExt cx="900" cy="2880"/>
                  </a:xfrm>
                </p:grpSpPr>
                <p:sp>
                  <p:nvSpPr>
                    <p:cNvPr id="72673" name="AutoShape 304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74" name="AutoShape 304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75" name="AutoShape 304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676" name="Group 3044"/>
                  <p:cNvGrpSpPr>
                    <a:grpSpLocks/>
                  </p:cNvGrpSpPr>
                  <p:nvPr/>
                </p:nvGrpSpPr>
                <p:grpSpPr bwMode="auto">
                  <a:xfrm>
                    <a:off x="3281" y="11644"/>
                    <a:ext cx="531" cy="1280"/>
                    <a:chOff x="4041" y="9697"/>
                    <a:chExt cx="900" cy="2880"/>
                  </a:xfrm>
                </p:grpSpPr>
                <p:sp>
                  <p:nvSpPr>
                    <p:cNvPr id="72677" name="AutoShape 304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78" name="AutoShape 304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79" name="AutoShape 304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680" name="Group 3048"/>
                <p:cNvGrpSpPr>
                  <a:grpSpLocks/>
                </p:cNvGrpSpPr>
                <p:nvPr/>
              </p:nvGrpSpPr>
              <p:grpSpPr bwMode="auto">
                <a:xfrm>
                  <a:off x="4161" y="11644"/>
                  <a:ext cx="531" cy="2480"/>
                  <a:chOff x="3281" y="11644"/>
                  <a:chExt cx="531" cy="2480"/>
                </a:xfrm>
              </p:grpSpPr>
              <p:grpSp>
                <p:nvGrpSpPr>
                  <p:cNvPr id="72681" name="Group 3049"/>
                  <p:cNvGrpSpPr>
                    <a:grpSpLocks/>
                  </p:cNvGrpSpPr>
                  <p:nvPr/>
                </p:nvGrpSpPr>
                <p:grpSpPr bwMode="auto">
                  <a:xfrm>
                    <a:off x="3281" y="12844"/>
                    <a:ext cx="531" cy="1280"/>
                    <a:chOff x="4041" y="9697"/>
                    <a:chExt cx="900" cy="2880"/>
                  </a:xfrm>
                </p:grpSpPr>
                <p:sp>
                  <p:nvSpPr>
                    <p:cNvPr id="72682" name="AutoShape 305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83" name="AutoShape 305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84" name="AutoShape 305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685" name="Group 3053"/>
                  <p:cNvGrpSpPr>
                    <a:grpSpLocks/>
                  </p:cNvGrpSpPr>
                  <p:nvPr/>
                </p:nvGrpSpPr>
                <p:grpSpPr bwMode="auto">
                  <a:xfrm>
                    <a:off x="3281" y="11644"/>
                    <a:ext cx="531" cy="1280"/>
                    <a:chOff x="4041" y="9697"/>
                    <a:chExt cx="900" cy="2880"/>
                  </a:xfrm>
                </p:grpSpPr>
                <p:sp>
                  <p:nvSpPr>
                    <p:cNvPr id="72686" name="AutoShape 305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87" name="AutoShape 305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88" name="AutoShape 305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689" name="Group 3057"/>
              <p:cNvGrpSpPr>
                <a:grpSpLocks/>
              </p:cNvGrpSpPr>
              <p:nvPr/>
            </p:nvGrpSpPr>
            <p:grpSpPr bwMode="auto">
              <a:xfrm>
                <a:off x="4581" y="11644"/>
                <a:ext cx="531" cy="2480"/>
                <a:chOff x="3281" y="11644"/>
                <a:chExt cx="531" cy="2480"/>
              </a:xfrm>
            </p:grpSpPr>
            <p:grpSp>
              <p:nvGrpSpPr>
                <p:cNvPr id="72690" name="Group 3058"/>
                <p:cNvGrpSpPr>
                  <a:grpSpLocks/>
                </p:cNvGrpSpPr>
                <p:nvPr/>
              </p:nvGrpSpPr>
              <p:grpSpPr bwMode="auto">
                <a:xfrm>
                  <a:off x="3281" y="12844"/>
                  <a:ext cx="531" cy="1280"/>
                  <a:chOff x="4041" y="9697"/>
                  <a:chExt cx="900" cy="2880"/>
                </a:xfrm>
              </p:grpSpPr>
              <p:sp>
                <p:nvSpPr>
                  <p:cNvPr id="72691" name="AutoShape 305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92" name="AutoShape 306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93" name="AutoShape 306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694" name="Group 3062"/>
                <p:cNvGrpSpPr>
                  <a:grpSpLocks/>
                </p:cNvGrpSpPr>
                <p:nvPr/>
              </p:nvGrpSpPr>
              <p:grpSpPr bwMode="auto">
                <a:xfrm>
                  <a:off x="3281" y="11644"/>
                  <a:ext cx="531" cy="1280"/>
                  <a:chOff x="4041" y="9697"/>
                  <a:chExt cx="900" cy="2880"/>
                </a:xfrm>
              </p:grpSpPr>
              <p:sp>
                <p:nvSpPr>
                  <p:cNvPr id="72695" name="AutoShape 306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96" name="AutoShape 306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697" name="AutoShape 306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698" name="Group 3066"/>
              <p:cNvGrpSpPr>
                <a:grpSpLocks/>
              </p:cNvGrpSpPr>
              <p:nvPr/>
            </p:nvGrpSpPr>
            <p:grpSpPr bwMode="auto">
              <a:xfrm>
                <a:off x="5001" y="11644"/>
                <a:ext cx="531" cy="2480"/>
                <a:chOff x="3281" y="11644"/>
                <a:chExt cx="531" cy="2480"/>
              </a:xfrm>
            </p:grpSpPr>
            <p:grpSp>
              <p:nvGrpSpPr>
                <p:cNvPr id="72699" name="Group 3067"/>
                <p:cNvGrpSpPr>
                  <a:grpSpLocks/>
                </p:cNvGrpSpPr>
                <p:nvPr/>
              </p:nvGrpSpPr>
              <p:grpSpPr bwMode="auto">
                <a:xfrm>
                  <a:off x="3281" y="12844"/>
                  <a:ext cx="531" cy="1280"/>
                  <a:chOff x="4041" y="9697"/>
                  <a:chExt cx="900" cy="2880"/>
                </a:xfrm>
              </p:grpSpPr>
              <p:sp>
                <p:nvSpPr>
                  <p:cNvPr id="72700" name="AutoShape 306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01" name="AutoShape 306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02" name="AutoShape 307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703" name="Group 3071"/>
                <p:cNvGrpSpPr>
                  <a:grpSpLocks/>
                </p:cNvGrpSpPr>
                <p:nvPr/>
              </p:nvGrpSpPr>
              <p:grpSpPr bwMode="auto">
                <a:xfrm>
                  <a:off x="3281" y="11644"/>
                  <a:ext cx="531" cy="1280"/>
                  <a:chOff x="4041" y="9697"/>
                  <a:chExt cx="900" cy="2880"/>
                </a:xfrm>
              </p:grpSpPr>
              <p:sp>
                <p:nvSpPr>
                  <p:cNvPr id="72704" name="AutoShape 307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05" name="AutoShape 307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06" name="AutoShape 307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grpSp>
        <p:nvGrpSpPr>
          <p:cNvPr id="72707" name="Group 3075"/>
          <p:cNvGrpSpPr>
            <a:grpSpLocks/>
          </p:cNvGrpSpPr>
          <p:nvPr/>
        </p:nvGrpSpPr>
        <p:grpSpPr bwMode="auto">
          <a:xfrm>
            <a:off x="2459038" y="5292725"/>
            <a:ext cx="714375" cy="485775"/>
            <a:chOff x="4722" y="7519"/>
            <a:chExt cx="2291" cy="1800"/>
          </a:xfrm>
        </p:grpSpPr>
        <p:sp>
          <p:nvSpPr>
            <p:cNvPr id="72708" name="AutoShape 3076"/>
            <p:cNvSpPr>
              <a:spLocks noChangeArrowheads="1"/>
            </p:cNvSpPr>
            <p:nvPr/>
          </p:nvSpPr>
          <p:spPr bwMode="auto">
            <a:xfrm>
              <a:off x="4722" y="8844"/>
              <a:ext cx="2264" cy="47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2709" name="AutoShape 3077"/>
            <p:cNvSpPr>
              <a:spLocks noChangeArrowheads="1"/>
            </p:cNvSpPr>
            <p:nvPr/>
          </p:nvSpPr>
          <p:spPr bwMode="auto">
            <a:xfrm>
              <a:off x="4722" y="8759"/>
              <a:ext cx="877"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710" name="AutoShape 3078"/>
            <p:cNvSpPr>
              <a:spLocks noChangeArrowheads="1"/>
            </p:cNvSpPr>
            <p:nvPr/>
          </p:nvSpPr>
          <p:spPr bwMode="auto">
            <a:xfrm>
              <a:off x="5415" y="8756"/>
              <a:ext cx="878"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711" name="AutoShape 3079"/>
            <p:cNvSpPr>
              <a:spLocks noChangeArrowheads="1"/>
            </p:cNvSpPr>
            <p:nvPr/>
          </p:nvSpPr>
          <p:spPr bwMode="auto">
            <a:xfrm>
              <a:off x="6163" y="8756"/>
              <a:ext cx="850"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712" name="AutoShape 3080"/>
            <p:cNvSpPr>
              <a:spLocks noChangeArrowheads="1"/>
            </p:cNvSpPr>
            <p:nvPr/>
          </p:nvSpPr>
          <p:spPr bwMode="auto">
            <a:xfrm>
              <a:off x="4722" y="8723"/>
              <a:ext cx="2264" cy="47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2713" name="Group 3081"/>
            <p:cNvGrpSpPr>
              <a:grpSpLocks/>
            </p:cNvGrpSpPr>
            <p:nvPr/>
          </p:nvGrpSpPr>
          <p:grpSpPr bwMode="auto">
            <a:xfrm>
              <a:off x="5170" y="7519"/>
              <a:ext cx="1584" cy="1436"/>
              <a:chOff x="3201" y="11644"/>
              <a:chExt cx="2331" cy="2600"/>
            </a:xfrm>
          </p:grpSpPr>
          <p:grpSp>
            <p:nvGrpSpPr>
              <p:cNvPr id="72714" name="Group 3082"/>
              <p:cNvGrpSpPr>
                <a:grpSpLocks/>
              </p:cNvGrpSpPr>
              <p:nvPr/>
            </p:nvGrpSpPr>
            <p:grpSpPr bwMode="auto">
              <a:xfrm>
                <a:off x="3321" y="11644"/>
                <a:ext cx="2211" cy="2480"/>
                <a:chOff x="3321" y="11644"/>
                <a:chExt cx="2211" cy="2480"/>
              </a:xfrm>
            </p:grpSpPr>
            <p:grpSp>
              <p:nvGrpSpPr>
                <p:cNvPr id="72715" name="Group 3083"/>
                <p:cNvGrpSpPr>
                  <a:grpSpLocks/>
                </p:cNvGrpSpPr>
                <p:nvPr/>
              </p:nvGrpSpPr>
              <p:grpSpPr bwMode="auto">
                <a:xfrm>
                  <a:off x="3321" y="11644"/>
                  <a:ext cx="1371" cy="2480"/>
                  <a:chOff x="3321" y="11644"/>
                  <a:chExt cx="1371" cy="2480"/>
                </a:xfrm>
              </p:grpSpPr>
              <p:grpSp>
                <p:nvGrpSpPr>
                  <p:cNvPr id="72716" name="Group 3084"/>
                  <p:cNvGrpSpPr>
                    <a:grpSpLocks/>
                  </p:cNvGrpSpPr>
                  <p:nvPr/>
                </p:nvGrpSpPr>
                <p:grpSpPr bwMode="auto">
                  <a:xfrm>
                    <a:off x="3321" y="11644"/>
                    <a:ext cx="531" cy="2480"/>
                    <a:chOff x="3281" y="11644"/>
                    <a:chExt cx="531" cy="2480"/>
                  </a:xfrm>
                </p:grpSpPr>
                <p:grpSp>
                  <p:nvGrpSpPr>
                    <p:cNvPr id="72717" name="Group 3085"/>
                    <p:cNvGrpSpPr>
                      <a:grpSpLocks/>
                    </p:cNvGrpSpPr>
                    <p:nvPr/>
                  </p:nvGrpSpPr>
                  <p:grpSpPr bwMode="auto">
                    <a:xfrm>
                      <a:off x="3281" y="12844"/>
                      <a:ext cx="531" cy="1280"/>
                      <a:chOff x="4041" y="9697"/>
                      <a:chExt cx="900" cy="2880"/>
                    </a:xfrm>
                  </p:grpSpPr>
                  <p:sp>
                    <p:nvSpPr>
                      <p:cNvPr id="72718" name="AutoShape 308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19" name="AutoShape 308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20" name="AutoShape 308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721" name="Group 3089"/>
                    <p:cNvGrpSpPr>
                      <a:grpSpLocks/>
                    </p:cNvGrpSpPr>
                    <p:nvPr/>
                  </p:nvGrpSpPr>
                  <p:grpSpPr bwMode="auto">
                    <a:xfrm>
                      <a:off x="3281" y="11644"/>
                      <a:ext cx="531" cy="1280"/>
                      <a:chOff x="4041" y="9697"/>
                      <a:chExt cx="900" cy="2880"/>
                    </a:xfrm>
                  </p:grpSpPr>
                  <p:sp>
                    <p:nvSpPr>
                      <p:cNvPr id="72722" name="AutoShape 309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23" name="AutoShape 309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24" name="AutoShape 309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725" name="Group 3093"/>
                  <p:cNvGrpSpPr>
                    <a:grpSpLocks/>
                  </p:cNvGrpSpPr>
                  <p:nvPr/>
                </p:nvGrpSpPr>
                <p:grpSpPr bwMode="auto">
                  <a:xfrm>
                    <a:off x="3741" y="11644"/>
                    <a:ext cx="531" cy="2480"/>
                    <a:chOff x="3281" y="11644"/>
                    <a:chExt cx="531" cy="2480"/>
                  </a:xfrm>
                </p:grpSpPr>
                <p:grpSp>
                  <p:nvGrpSpPr>
                    <p:cNvPr id="72726" name="Group 3094"/>
                    <p:cNvGrpSpPr>
                      <a:grpSpLocks/>
                    </p:cNvGrpSpPr>
                    <p:nvPr/>
                  </p:nvGrpSpPr>
                  <p:grpSpPr bwMode="auto">
                    <a:xfrm>
                      <a:off x="3281" y="12844"/>
                      <a:ext cx="531" cy="1280"/>
                      <a:chOff x="4041" y="9697"/>
                      <a:chExt cx="900" cy="2880"/>
                    </a:xfrm>
                  </p:grpSpPr>
                  <p:sp>
                    <p:nvSpPr>
                      <p:cNvPr id="72727" name="AutoShape 309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28" name="AutoShape 309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29" name="AutoShape 309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730" name="Group 3098"/>
                    <p:cNvGrpSpPr>
                      <a:grpSpLocks/>
                    </p:cNvGrpSpPr>
                    <p:nvPr/>
                  </p:nvGrpSpPr>
                  <p:grpSpPr bwMode="auto">
                    <a:xfrm>
                      <a:off x="3281" y="11644"/>
                      <a:ext cx="531" cy="1280"/>
                      <a:chOff x="4041" y="9697"/>
                      <a:chExt cx="900" cy="2880"/>
                    </a:xfrm>
                  </p:grpSpPr>
                  <p:sp>
                    <p:nvSpPr>
                      <p:cNvPr id="72731" name="AutoShape 309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32" name="AutoShape 310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33" name="AutoShape 310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734" name="Group 3102"/>
                  <p:cNvGrpSpPr>
                    <a:grpSpLocks/>
                  </p:cNvGrpSpPr>
                  <p:nvPr/>
                </p:nvGrpSpPr>
                <p:grpSpPr bwMode="auto">
                  <a:xfrm>
                    <a:off x="4161" y="11644"/>
                    <a:ext cx="531" cy="2480"/>
                    <a:chOff x="3281" y="11644"/>
                    <a:chExt cx="531" cy="2480"/>
                  </a:xfrm>
                </p:grpSpPr>
                <p:grpSp>
                  <p:nvGrpSpPr>
                    <p:cNvPr id="72735" name="Group 3103"/>
                    <p:cNvGrpSpPr>
                      <a:grpSpLocks/>
                    </p:cNvGrpSpPr>
                    <p:nvPr/>
                  </p:nvGrpSpPr>
                  <p:grpSpPr bwMode="auto">
                    <a:xfrm>
                      <a:off x="3281" y="12844"/>
                      <a:ext cx="531" cy="1280"/>
                      <a:chOff x="4041" y="9697"/>
                      <a:chExt cx="900" cy="2880"/>
                    </a:xfrm>
                  </p:grpSpPr>
                  <p:sp>
                    <p:nvSpPr>
                      <p:cNvPr id="72736" name="AutoShape 310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37" name="AutoShape 310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38" name="AutoShape 310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739" name="Group 3107"/>
                    <p:cNvGrpSpPr>
                      <a:grpSpLocks/>
                    </p:cNvGrpSpPr>
                    <p:nvPr/>
                  </p:nvGrpSpPr>
                  <p:grpSpPr bwMode="auto">
                    <a:xfrm>
                      <a:off x="3281" y="11644"/>
                      <a:ext cx="531" cy="1280"/>
                      <a:chOff x="4041" y="9697"/>
                      <a:chExt cx="900" cy="2880"/>
                    </a:xfrm>
                  </p:grpSpPr>
                  <p:sp>
                    <p:nvSpPr>
                      <p:cNvPr id="72740" name="AutoShape 310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41" name="AutoShape 310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42" name="AutoShape 311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743" name="Group 3111"/>
                <p:cNvGrpSpPr>
                  <a:grpSpLocks/>
                </p:cNvGrpSpPr>
                <p:nvPr/>
              </p:nvGrpSpPr>
              <p:grpSpPr bwMode="auto">
                <a:xfrm>
                  <a:off x="4581" y="11644"/>
                  <a:ext cx="531" cy="2480"/>
                  <a:chOff x="3281" y="11644"/>
                  <a:chExt cx="531" cy="2480"/>
                </a:xfrm>
              </p:grpSpPr>
              <p:grpSp>
                <p:nvGrpSpPr>
                  <p:cNvPr id="72744" name="Group 3112"/>
                  <p:cNvGrpSpPr>
                    <a:grpSpLocks/>
                  </p:cNvGrpSpPr>
                  <p:nvPr/>
                </p:nvGrpSpPr>
                <p:grpSpPr bwMode="auto">
                  <a:xfrm>
                    <a:off x="3281" y="12844"/>
                    <a:ext cx="531" cy="1280"/>
                    <a:chOff x="4041" y="9697"/>
                    <a:chExt cx="900" cy="2880"/>
                  </a:xfrm>
                </p:grpSpPr>
                <p:sp>
                  <p:nvSpPr>
                    <p:cNvPr id="72745" name="AutoShape 311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46" name="AutoShape 311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47" name="AutoShape 311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748" name="Group 3116"/>
                  <p:cNvGrpSpPr>
                    <a:grpSpLocks/>
                  </p:cNvGrpSpPr>
                  <p:nvPr/>
                </p:nvGrpSpPr>
                <p:grpSpPr bwMode="auto">
                  <a:xfrm>
                    <a:off x="3281" y="11644"/>
                    <a:ext cx="531" cy="1280"/>
                    <a:chOff x="4041" y="9697"/>
                    <a:chExt cx="900" cy="2880"/>
                  </a:xfrm>
                </p:grpSpPr>
                <p:sp>
                  <p:nvSpPr>
                    <p:cNvPr id="72749" name="AutoShape 311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50" name="AutoShape 311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51" name="AutoShape 311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752" name="Group 3120"/>
                <p:cNvGrpSpPr>
                  <a:grpSpLocks/>
                </p:cNvGrpSpPr>
                <p:nvPr/>
              </p:nvGrpSpPr>
              <p:grpSpPr bwMode="auto">
                <a:xfrm>
                  <a:off x="5001" y="11644"/>
                  <a:ext cx="531" cy="2480"/>
                  <a:chOff x="3281" y="11644"/>
                  <a:chExt cx="531" cy="2480"/>
                </a:xfrm>
              </p:grpSpPr>
              <p:grpSp>
                <p:nvGrpSpPr>
                  <p:cNvPr id="72753" name="Group 3121"/>
                  <p:cNvGrpSpPr>
                    <a:grpSpLocks/>
                  </p:cNvGrpSpPr>
                  <p:nvPr/>
                </p:nvGrpSpPr>
                <p:grpSpPr bwMode="auto">
                  <a:xfrm>
                    <a:off x="3281" y="12844"/>
                    <a:ext cx="531" cy="1280"/>
                    <a:chOff x="4041" y="9697"/>
                    <a:chExt cx="900" cy="2880"/>
                  </a:xfrm>
                </p:grpSpPr>
                <p:sp>
                  <p:nvSpPr>
                    <p:cNvPr id="72754" name="AutoShape 312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55" name="AutoShape 312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56" name="AutoShape 312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757" name="Group 3125"/>
                  <p:cNvGrpSpPr>
                    <a:grpSpLocks/>
                  </p:cNvGrpSpPr>
                  <p:nvPr/>
                </p:nvGrpSpPr>
                <p:grpSpPr bwMode="auto">
                  <a:xfrm>
                    <a:off x="3281" y="11644"/>
                    <a:ext cx="531" cy="1280"/>
                    <a:chOff x="4041" y="9697"/>
                    <a:chExt cx="900" cy="2880"/>
                  </a:xfrm>
                </p:grpSpPr>
                <p:sp>
                  <p:nvSpPr>
                    <p:cNvPr id="72758" name="AutoShape 312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59" name="AutoShape 312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60" name="AutoShape 312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761" name="Group 3129"/>
              <p:cNvGrpSpPr>
                <a:grpSpLocks/>
              </p:cNvGrpSpPr>
              <p:nvPr/>
            </p:nvGrpSpPr>
            <p:grpSpPr bwMode="auto">
              <a:xfrm>
                <a:off x="3201" y="11764"/>
                <a:ext cx="2211" cy="2480"/>
                <a:chOff x="3321" y="11644"/>
                <a:chExt cx="2211" cy="2480"/>
              </a:xfrm>
            </p:grpSpPr>
            <p:grpSp>
              <p:nvGrpSpPr>
                <p:cNvPr id="72762" name="Group 3130"/>
                <p:cNvGrpSpPr>
                  <a:grpSpLocks/>
                </p:cNvGrpSpPr>
                <p:nvPr/>
              </p:nvGrpSpPr>
              <p:grpSpPr bwMode="auto">
                <a:xfrm>
                  <a:off x="3321" y="11644"/>
                  <a:ext cx="1371" cy="2480"/>
                  <a:chOff x="3321" y="11644"/>
                  <a:chExt cx="1371" cy="2480"/>
                </a:xfrm>
              </p:grpSpPr>
              <p:grpSp>
                <p:nvGrpSpPr>
                  <p:cNvPr id="72763" name="Group 3131"/>
                  <p:cNvGrpSpPr>
                    <a:grpSpLocks/>
                  </p:cNvGrpSpPr>
                  <p:nvPr/>
                </p:nvGrpSpPr>
                <p:grpSpPr bwMode="auto">
                  <a:xfrm>
                    <a:off x="3321" y="11644"/>
                    <a:ext cx="531" cy="2480"/>
                    <a:chOff x="3281" y="11644"/>
                    <a:chExt cx="531" cy="2480"/>
                  </a:xfrm>
                </p:grpSpPr>
                <p:grpSp>
                  <p:nvGrpSpPr>
                    <p:cNvPr id="72764" name="Group 3132"/>
                    <p:cNvGrpSpPr>
                      <a:grpSpLocks/>
                    </p:cNvGrpSpPr>
                    <p:nvPr/>
                  </p:nvGrpSpPr>
                  <p:grpSpPr bwMode="auto">
                    <a:xfrm>
                      <a:off x="3281" y="12844"/>
                      <a:ext cx="531" cy="1280"/>
                      <a:chOff x="4041" y="9697"/>
                      <a:chExt cx="900" cy="2880"/>
                    </a:xfrm>
                  </p:grpSpPr>
                  <p:sp>
                    <p:nvSpPr>
                      <p:cNvPr id="72765" name="AutoShape 313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66" name="AutoShape 313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67" name="AutoShape 313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768" name="Group 3136"/>
                    <p:cNvGrpSpPr>
                      <a:grpSpLocks/>
                    </p:cNvGrpSpPr>
                    <p:nvPr/>
                  </p:nvGrpSpPr>
                  <p:grpSpPr bwMode="auto">
                    <a:xfrm>
                      <a:off x="3281" y="11644"/>
                      <a:ext cx="531" cy="1280"/>
                      <a:chOff x="4041" y="9697"/>
                      <a:chExt cx="900" cy="2880"/>
                    </a:xfrm>
                  </p:grpSpPr>
                  <p:sp>
                    <p:nvSpPr>
                      <p:cNvPr id="72769" name="AutoShape 313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70" name="AutoShape 313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71" name="AutoShape 313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772" name="Group 3140"/>
                  <p:cNvGrpSpPr>
                    <a:grpSpLocks/>
                  </p:cNvGrpSpPr>
                  <p:nvPr/>
                </p:nvGrpSpPr>
                <p:grpSpPr bwMode="auto">
                  <a:xfrm>
                    <a:off x="3741" y="11644"/>
                    <a:ext cx="531" cy="2480"/>
                    <a:chOff x="3281" y="11644"/>
                    <a:chExt cx="531" cy="2480"/>
                  </a:xfrm>
                </p:grpSpPr>
                <p:grpSp>
                  <p:nvGrpSpPr>
                    <p:cNvPr id="72773" name="Group 3141"/>
                    <p:cNvGrpSpPr>
                      <a:grpSpLocks/>
                    </p:cNvGrpSpPr>
                    <p:nvPr/>
                  </p:nvGrpSpPr>
                  <p:grpSpPr bwMode="auto">
                    <a:xfrm>
                      <a:off x="3281" y="12844"/>
                      <a:ext cx="531" cy="1280"/>
                      <a:chOff x="4041" y="9697"/>
                      <a:chExt cx="900" cy="2880"/>
                    </a:xfrm>
                  </p:grpSpPr>
                  <p:sp>
                    <p:nvSpPr>
                      <p:cNvPr id="72774" name="AutoShape 314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75" name="AutoShape 314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76" name="AutoShape 314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777" name="Group 3145"/>
                    <p:cNvGrpSpPr>
                      <a:grpSpLocks/>
                    </p:cNvGrpSpPr>
                    <p:nvPr/>
                  </p:nvGrpSpPr>
                  <p:grpSpPr bwMode="auto">
                    <a:xfrm>
                      <a:off x="3281" y="11644"/>
                      <a:ext cx="531" cy="1280"/>
                      <a:chOff x="4041" y="9697"/>
                      <a:chExt cx="900" cy="2880"/>
                    </a:xfrm>
                  </p:grpSpPr>
                  <p:sp>
                    <p:nvSpPr>
                      <p:cNvPr id="72778" name="AutoShape 314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79" name="AutoShape 314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80" name="AutoShape 314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781" name="Group 3149"/>
                  <p:cNvGrpSpPr>
                    <a:grpSpLocks/>
                  </p:cNvGrpSpPr>
                  <p:nvPr/>
                </p:nvGrpSpPr>
                <p:grpSpPr bwMode="auto">
                  <a:xfrm>
                    <a:off x="4161" y="11644"/>
                    <a:ext cx="531" cy="2480"/>
                    <a:chOff x="3281" y="11644"/>
                    <a:chExt cx="531" cy="2480"/>
                  </a:xfrm>
                </p:grpSpPr>
                <p:grpSp>
                  <p:nvGrpSpPr>
                    <p:cNvPr id="72782" name="Group 3150"/>
                    <p:cNvGrpSpPr>
                      <a:grpSpLocks/>
                    </p:cNvGrpSpPr>
                    <p:nvPr/>
                  </p:nvGrpSpPr>
                  <p:grpSpPr bwMode="auto">
                    <a:xfrm>
                      <a:off x="3281" y="12844"/>
                      <a:ext cx="531" cy="1280"/>
                      <a:chOff x="4041" y="9697"/>
                      <a:chExt cx="900" cy="2880"/>
                    </a:xfrm>
                  </p:grpSpPr>
                  <p:sp>
                    <p:nvSpPr>
                      <p:cNvPr id="72783" name="AutoShape 315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84" name="AutoShape 315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85" name="AutoShape 315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786" name="Group 3154"/>
                    <p:cNvGrpSpPr>
                      <a:grpSpLocks/>
                    </p:cNvGrpSpPr>
                    <p:nvPr/>
                  </p:nvGrpSpPr>
                  <p:grpSpPr bwMode="auto">
                    <a:xfrm>
                      <a:off x="3281" y="11644"/>
                      <a:ext cx="531" cy="1280"/>
                      <a:chOff x="4041" y="9697"/>
                      <a:chExt cx="900" cy="2880"/>
                    </a:xfrm>
                  </p:grpSpPr>
                  <p:sp>
                    <p:nvSpPr>
                      <p:cNvPr id="72787" name="AutoShape 315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88" name="AutoShape 315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89" name="AutoShape 315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790" name="Group 3158"/>
                <p:cNvGrpSpPr>
                  <a:grpSpLocks/>
                </p:cNvGrpSpPr>
                <p:nvPr/>
              </p:nvGrpSpPr>
              <p:grpSpPr bwMode="auto">
                <a:xfrm>
                  <a:off x="4581" y="11644"/>
                  <a:ext cx="531" cy="2480"/>
                  <a:chOff x="3281" y="11644"/>
                  <a:chExt cx="531" cy="2480"/>
                </a:xfrm>
              </p:grpSpPr>
              <p:grpSp>
                <p:nvGrpSpPr>
                  <p:cNvPr id="72791" name="Group 3159"/>
                  <p:cNvGrpSpPr>
                    <a:grpSpLocks/>
                  </p:cNvGrpSpPr>
                  <p:nvPr/>
                </p:nvGrpSpPr>
                <p:grpSpPr bwMode="auto">
                  <a:xfrm>
                    <a:off x="3281" y="12844"/>
                    <a:ext cx="531" cy="1280"/>
                    <a:chOff x="4041" y="9697"/>
                    <a:chExt cx="900" cy="2880"/>
                  </a:xfrm>
                </p:grpSpPr>
                <p:sp>
                  <p:nvSpPr>
                    <p:cNvPr id="72792" name="AutoShape 316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93" name="AutoShape 316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94" name="AutoShape 316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795" name="Group 3163"/>
                  <p:cNvGrpSpPr>
                    <a:grpSpLocks/>
                  </p:cNvGrpSpPr>
                  <p:nvPr/>
                </p:nvGrpSpPr>
                <p:grpSpPr bwMode="auto">
                  <a:xfrm>
                    <a:off x="3281" y="11644"/>
                    <a:ext cx="531" cy="1280"/>
                    <a:chOff x="4041" y="9697"/>
                    <a:chExt cx="900" cy="2880"/>
                  </a:xfrm>
                </p:grpSpPr>
                <p:sp>
                  <p:nvSpPr>
                    <p:cNvPr id="72796" name="AutoShape 316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97" name="AutoShape 316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798" name="AutoShape 316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799" name="Group 3167"/>
                <p:cNvGrpSpPr>
                  <a:grpSpLocks/>
                </p:cNvGrpSpPr>
                <p:nvPr/>
              </p:nvGrpSpPr>
              <p:grpSpPr bwMode="auto">
                <a:xfrm>
                  <a:off x="5001" y="11644"/>
                  <a:ext cx="531" cy="2480"/>
                  <a:chOff x="3281" y="11644"/>
                  <a:chExt cx="531" cy="2480"/>
                </a:xfrm>
              </p:grpSpPr>
              <p:grpSp>
                <p:nvGrpSpPr>
                  <p:cNvPr id="72800" name="Group 3168"/>
                  <p:cNvGrpSpPr>
                    <a:grpSpLocks/>
                  </p:cNvGrpSpPr>
                  <p:nvPr/>
                </p:nvGrpSpPr>
                <p:grpSpPr bwMode="auto">
                  <a:xfrm>
                    <a:off x="3281" y="12844"/>
                    <a:ext cx="531" cy="1280"/>
                    <a:chOff x="4041" y="9697"/>
                    <a:chExt cx="900" cy="2880"/>
                  </a:xfrm>
                </p:grpSpPr>
                <p:sp>
                  <p:nvSpPr>
                    <p:cNvPr id="72801" name="AutoShape 316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02" name="AutoShape 317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03" name="AutoShape 317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804" name="Group 3172"/>
                  <p:cNvGrpSpPr>
                    <a:grpSpLocks/>
                  </p:cNvGrpSpPr>
                  <p:nvPr/>
                </p:nvGrpSpPr>
                <p:grpSpPr bwMode="auto">
                  <a:xfrm>
                    <a:off x="3281" y="11644"/>
                    <a:ext cx="531" cy="1280"/>
                    <a:chOff x="4041" y="9697"/>
                    <a:chExt cx="900" cy="2880"/>
                  </a:xfrm>
                </p:grpSpPr>
                <p:sp>
                  <p:nvSpPr>
                    <p:cNvPr id="72805" name="AutoShape 317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06" name="AutoShape 317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07" name="AutoShape 317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grpSp>
          <p:nvGrpSpPr>
            <p:cNvPr id="72808" name="Group 3176"/>
            <p:cNvGrpSpPr>
              <a:grpSpLocks/>
            </p:cNvGrpSpPr>
            <p:nvPr/>
          </p:nvGrpSpPr>
          <p:grpSpPr bwMode="auto">
            <a:xfrm>
              <a:off x="5102" y="7652"/>
              <a:ext cx="1503" cy="1369"/>
              <a:chOff x="3321" y="11644"/>
              <a:chExt cx="2211" cy="2480"/>
            </a:xfrm>
          </p:grpSpPr>
          <p:grpSp>
            <p:nvGrpSpPr>
              <p:cNvPr id="72809" name="Group 3177"/>
              <p:cNvGrpSpPr>
                <a:grpSpLocks/>
              </p:cNvGrpSpPr>
              <p:nvPr/>
            </p:nvGrpSpPr>
            <p:grpSpPr bwMode="auto">
              <a:xfrm>
                <a:off x="3321" y="11644"/>
                <a:ext cx="1371" cy="2480"/>
                <a:chOff x="3321" y="11644"/>
                <a:chExt cx="1371" cy="2480"/>
              </a:xfrm>
            </p:grpSpPr>
            <p:grpSp>
              <p:nvGrpSpPr>
                <p:cNvPr id="72810" name="Group 3178"/>
                <p:cNvGrpSpPr>
                  <a:grpSpLocks/>
                </p:cNvGrpSpPr>
                <p:nvPr/>
              </p:nvGrpSpPr>
              <p:grpSpPr bwMode="auto">
                <a:xfrm>
                  <a:off x="3321" y="11644"/>
                  <a:ext cx="531" cy="2480"/>
                  <a:chOff x="3281" y="11644"/>
                  <a:chExt cx="531" cy="2480"/>
                </a:xfrm>
              </p:grpSpPr>
              <p:grpSp>
                <p:nvGrpSpPr>
                  <p:cNvPr id="72811" name="Group 3179"/>
                  <p:cNvGrpSpPr>
                    <a:grpSpLocks/>
                  </p:cNvGrpSpPr>
                  <p:nvPr/>
                </p:nvGrpSpPr>
                <p:grpSpPr bwMode="auto">
                  <a:xfrm>
                    <a:off x="3281" y="12844"/>
                    <a:ext cx="531" cy="1280"/>
                    <a:chOff x="4041" y="9697"/>
                    <a:chExt cx="900" cy="2880"/>
                  </a:xfrm>
                </p:grpSpPr>
                <p:sp>
                  <p:nvSpPr>
                    <p:cNvPr id="72812" name="AutoShape 318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13" name="AutoShape 318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14" name="AutoShape 318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815" name="Group 3183"/>
                  <p:cNvGrpSpPr>
                    <a:grpSpLocks/>
                  </p:cNvGrpSpPr>
                  <p:nvPr/>
                </p:nvGrpSpPr>
                <p:grpSpPr bwMode="auto">
                  <a:xfrm>
                    <a:off x="3281" y="11644"/>
                    <a:ext cx="531" cy="1280"/>
                    <a:chOff x="4041" y="9697"/>
                    <a:chExt cx="900" cy="2880"/>
                  </a:xfrm>
                </p:grpSpPr>
                <p:sp>
                  <p:nvSpPr>
                    <p:cNvPr id="72816" name="AutoShape 318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17" name="AutoShape 318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18" name="AutoShape 318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819" name="Group 3187"/>
                <p:cNvGrpSpPr>
                  <a:grpSpLocks/>
                </p:cNvGrpSpPr>
                <p:nvPr/>
              </p:nvGrpSpPr>
              <p:grpSpPr bwMode="auto">
                <a:xfrm>
                  <a:off x="3741" y="11644"/>
                  <a:ext cx="531" cy="2480"/>
                  <a:chOff x="3281" y="11644"/>
                  <a:chExt cx="531" cy="2480"/>
                </a:xfrm>
              </p:grpSpPr>
              <p:grpSp>
                <p:nvGrpSpPr>
                  <p:cNvPr id="72820" name="Group 3188"/>
                  <p:cNvGrpSpPr>
                    <a:grpSpLocks/>
                  </p:cNvGrpSpPr>
                  <p:nvPr/>
                </p:nvGrpSpPr>
                <p:grpSpPr bwMode="auto">
                  <a:xfrm>
                    <a:off x="3281" y="12844"/>
                    <a:ext cx="531" cy="1280"/>
                    <a:chOff x="4041" y="9697"/>
                    <a:chExt cx="900" cy="2880"/>
                  </a:xfrm>
                </p:grpSpPr>
                <p:sp>
                  <p:nvSpPr>
                    <p:cNvPr id="72821" name="AutoShape 318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22" name="AutoShape 319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23" name="AutoShape 319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824" name="Group 3192"/>
                  <p:cNvGrpSpPr>
                    <a:grpSpLocks/>
                  </p:cNvGrpSpPr>
                  <p:nvPr/>
                </p:nvGrpSpPr>
                <p:grpSpPr bwMode="auto">
                  <a:xfrm>
                    <a:off x="3281" y="11644"/>
                    <a:ext cx="531" cy="1280"/>
                    <a:chOff x="4041" y="9697"/>
                    <a:chExt cx="900" cy="2880"/>
                  </a:xfrm>
                </p:grpSpPr>
                <p:sp>
                  <p:nvSpPr>
                    <p:cNvPr id="72825" name="AutoShape 319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26" name="AutoShape 319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27" name="AutoShape 319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828" name="Group 3196"/>
                <p:cNvGrpSpPr>
                  <a:grpSpLocks/>
                </p:cNvGrpSpPr>
                <p:nvPr/>
              </p:nvGrpSpPr>
              <p:grpSpPr bwMode="auto">
                <a:xfrm>
                  <a:off x="4161" y="11644"/>
                  <a:ext cx="531" cy="2480"/>
                  <a:chOff x="3281" y="11644"/>
                  <a:chExt cx="531" cy="2480"/>
                </a:xfrm>
              </p:grpSpPr>
              <p:grpSp>
                <p:nvGrpSpPr>
                  <p:cNvPr id="72829" name="Group 3197"/>
                  <p:cNvGrpSpPr>
                    <a:grpSpLocks/>
                  </p:cNvGrpSpPr>
                  <p:nvPr/>
                </p:nvGrpSpPr>
                <p:grpSpPr bwMode="auto">
                  <a:xfrm>
                    <a:off x="3281" y="12844"/>
                    <a:ext cx="531" cy="1280"/>
                    <a:chOff x="4041" y="9697"/>
                    <a:chExt cx="900" cy="2880"/>
                  </a:xfrm>
                </p:grpSpPr>
                <p:sp>
                  <p:nvSpPr>
                    <p:cNvPr id="72830" name="AutoShape 319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31" name="AutoShape 319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32" name="AutoShape 320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833" name="Group 3201"/>
                  <p:cNvGrpSpPr>
                    <a:grpSpLocks/>
                  </p:cNvGrpSpPr>
                  <p:nvPr/>
                </p:nvGrpSpPr>
                <p:grpSpPr bwMode="auto">
                  <a:xfrm>
                    <a:off x="3281" y="11644"/>
                    <a:ext cx="531" cy="1280"/>
                    <a:chOff x="4041" y="9697"/>
                    <a:chExt cx="900" cy="2880"/>
                  </a:xfrm>
                </p:grpSpPr>
                <p:sp>
                  <p:nvSpPr>
                    <p:cNvPr id="72834" name="AutoShape 320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35" name="AutoShape 320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36" name="AutoShape 320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837" name="Group 3205"/>
              <p:cNvGrpSpPr>
                <a:grpSpLocks/>
              </p:cNvGrpSpPr>
              <p:nvPr/>
            </p:nvGrpSpPr>
            <p:grpSpPr bwMode="auto">
              <a:xfrm>
                <a:off x="4581" y="11644"/>
                <a:ext cx="531" cy="2480"/>
                <a:chOff x="3281" y="11644"/>
                <a:chExt cx="531" cy="2480"/>
              </a:xfrm>
            </p:grpSpPr>
            <p:grpSp>
              <p:nvGrpSpPr>
                <p:cNvPr id="72838" name="Group 3206"/>
                <p:cNvGrpSpPr>
                  <a:grpSpLocks/>
                </p:cNvGrpSpPr>
                <p:nvPr/>
              </p:nvGrpSpPr>
              <p:grpSpPr bwMode="auto">
                <a:xfrm>
                  <a:off x="3281" y="12844"/>
                  <a:ext cx="531" cy="1280"/>
                  <a:chOff x="4041" y="9697"/>
                  <a:chExt cx="900" cy="2880"/>
                </a:xfrm>
              </p:grpSpPr>
              <p:sp>
                <p:nvSpPr>
                  <p:cNvPr id="72839" name="AutoShape 320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40" name="AutoShape 320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41" name="AutoShape 320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842" name="Group 3210"/>
                <p:cNvGrpSpPr>
                  <a:grpSpLocks/>
                </p:cNvGrpSpPr>
                <p:nvPr/>
              </p:nvGrpSpPr>
              <p:grpSpPr bwMode="auto">
                <a:xfrm>
                  <a:off x="3281" y="11644"/>
                  <a:ext cx="531" cy="1280"/>
                  <a:chOff x="4041" y="9697"/>
                  <a:chExt cx="900" cy="2880"/>
                </a:xfrm>
              </p:grpSpPr>
              <p:sp>
                <p:nvSpPr>
                  <p:cNvPr id="72843" name="AutoShape 321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44" name="AutoShape 321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45" name="AutoShape 321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846" name="Group 3214"/>
              <p:cNvGrpSpPr>
                <a:grpSpLocks/>
              </p:cNvGrpSpPr>
              <p:nvPr/>
            </p:nvGrpSpPr>
            <p:grpSpPr bwMode="auto">
              <a:xfrm>
                <a:off x="5001" y="11644"/>
                <a:ext cx="531" cy="2480"/>
                <a:chOff x="3281" y="11644"/>
                <a:chExt cx="531" cy="2480"/>
              </a:xfrm>
            </p:grpSpPr>
            <p:grpSp>
              <p:nvGrpSpPr>
                <p:cNvPr id="72847" name="Group 3215"/>
                <p:cNvGrpSpPr>
                  <a:grpSpLocks/>
                </p:cNvGrpSpPr>
                <p:nvPr/>
              </p:nvGrpSpPr>
              <p:grpSpPr bwMode="auto">
                <a:xfrm>
                  <a:off x="3281" y="12844"/>
                  <a:ext cx="531" cy="1280"/>
                  <a:chOff x="4041" y="9697"/>
                  <a:chExt cx="900" cy="2880"/>
                </a:xfrm>
              </p:grpSpPr>
              <p:sp>
                <p:nvSpPr>
                  <p:cNvPr id="72848" name="AutoShape 321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49" name="AutoShape 321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50" name="AutoShape 321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851" name="Group 3219"/>
                <p:cNvGrpSpPr>
                  <a:grpSpLocks/>
                </p:cNvGrpSpPr>
                <p:nvPr/>
              </p:nvGrpSpPr>
              <p:grpSpPr bwMode="auto">
                <a:xfrm>
                  <a:off x="3281" y="11644"/>
                  <a:ext cx="531" cy="1280"/>
                  <a:chOff x="4041" y="9697"/>
                  <a:chExt cx="900" cy="2880"/>
                </a:xfrm>
              </p:grpSpPr>
              <p:sp>
                <p:nvSpPr>
                  <p:cNvPr id="72852" name="AutoShape 322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53" name="AutoShape 322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54" name="AutoShape 322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855" name="Group 3223"/>
            <p:cNvGrpSpPr>
              <a:grpSpLocks/>
            </p:cNvGrpSpPr>
            <p:nvPr/>
          </p:nvGrpSpPr>
          <p:grpSpPr bwMode="auto">
            <a:xfrm>
              <a:off x="5020" y="7718"/>
              <a:ext cx="1503" cy="1369"/>
              <a:chOff x="3321" y="11644"/>
              <a:chExt cx="2211" cy="2480"/>
            </a:xfrm>
          </p:grpSpPr>
          <p:grpSp>
            <p:nvGrpSpPr>
              <p:cNvPr id="72856" name="Group 3224"/>
              <p:cNvGrpSpPr>
                <a:grpSpLocks/>
              </p:cNvGrpSpPr>
              <p:nvPr/>
            </p:nvGrpSpPr>
            <p:grpSpPr bwMode="auto">
              <a:xfrm>
                <a:off x="3321" y="11644"/>
                <a:ext cx="1371" cy="2480"/>
                <a:chOff x="3321" y="11644"/>
                <a:chExt cx="1371" cy="2480"/>
              </a:xfrm>
            </p:grpSpPr>
            <p:grpSp>
              <p:nvGrpSpPr>
                <p:cNvPr id="72857" name="Group 3225"/>
                <p:cNvGrpSpPr>
                  <a:grpSpLocks/>
                </p:cNvGrpSpPr>
                <p:nvPr/>
              </p:nvGrpSpPr>
              <p:grpSpPr bwMode="auto">
                <a:xfrm>
                  <a:off x="3321" y="11644"/>
                  <a:ext cx="531" cy="2480"/>
                  <a:chOff x="3281" y="11644"/>
                  <a:chExt cx="531" cy="2480"/>
                </a:xfrm>
              </p:grpSpPr>
              <p:grpSp>
                <p:nvGrpSpPr>
                  <p:cNvPr id="72858" name="Group 3226"/>
                  <p:cNvGrpSpPr>
                    <a:grpSpLocks/>
                  </p:cNvGrpSpPr>
                  <p:nvPr/>
                </p:nvGrpSpPr>
                <p:grpSpPr bwMode="auto">
                  <a:xfrm>
                    <a:off x="3281" y="12844"/>
                    <a:ext cx="531" cy="1280"/>
                    <a:chOff x="4041" y="9697"/>
                    <a:chExt cx="900" cy="2880"/>
                  </a:xfrm>
                </p:grpSpPr>
                <p:sp>
                  <p:nvSpPr>
                    <p:cNvPr id="72859" name="AutoShape 322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60" name="AutoShape 322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61" name="AutoShape 322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862" name="Group 3230"/>
                  <p:cNvGrpSpPr>
                    <a:grpSpLocks/>
                  </p:cNvGrpSpPr>
                  <p:nvPr/>
                </p:nvGrpSpPr>
                <p:grpSpPr bwMode="auto">
                  <a:xfrm>
                    <a:off x="3281" y="11644"/>
                    <a:ext cx="531" cy="1280"/>
                    <a:chOff x="4041" y="9697"/>
                    <a:chExt cx="900" cy="2880"/>
                  </a:xfrm>
                </p:grpSpPr>
                <p:sp>
                  <p:nvSpPr>
                    <p:cNvPr id="72863" name="AutoShape 323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64" name="AutoShape 323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65" name="AutoShape 323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866" name="Group 3234"/>
                <p:cNvGrpSpPr>
                  <a:grpSpLocks/>
                </p:cNvGrpSpPr>
                <p:nvPr/>
              </p:nvGrpSpPr>
              <p:grpSpPr bwMode="auto">
                <a:xfrm>
                  <a:off x="3741" y="11644"/>
                  <a:ext cx="531" cy="2480"/>
                  <a:chOff x="3281" y="11644"/>
                  <a:chExt cx="531" cy="2480"/>
                </a:xfrm>
              </p:grpSpPr>
              <p:grpSp>
                <p:nvGrpSpPr>
                  <p:cNvPr id="72867" name="Group 3235"/>
                  <p:cNvGrpSpPr>
                    <a:grpSpLocks/>
                  </p:cNvGrpSpPr>
                  <p:nvPr/>
                </p:nvGrpSpPr>
                <p:grpSpPr bwMode="auto">
                  <a:xfrm>
                    <a:off x="3281" y="12844"/>
                    <a:ext cx="531" cy="1280"/>
                    <a:chOff x="4041" y="9697"/>
                    <a:chExt cx="900" cy="2880"/>
                  </a:xfrm>
                </p:grpSpPr>
                <p:sp>
                  <p:nvSpPr>
                    <p:cNvPr id="72868" name="AutoShape 323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69" name="AutoShape 323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70" name="AutoShape 323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871" name="Group 3239"/>
                  <p:cNvGrpSpPr>
                    <a:grpSpLocks/>
                  </p:cNvGrpSpPr>
                  <p:nvPr/>
                </p:nvGrpSpPr>
                <p:grpSpPr bwMode="auto">
                  <a:xfrm>
                    <a:off x="3281" y="11644"/>
                    <a:ext cx="531" cy="1280"/>
                    <a:chOff x="4041" y="9697"/>
                    <a:chExt cx="900" cy="2880"/>
                  </a:xfrm>
                </p:grpSpPr>
                <p:sp>
                  <p:nvSpPr>
                    <p:cNvPr id="72872" name="AutoShape 324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73" name="AutoShape 324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74" name="AutoShape 324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875" name="Group 3243"/>
                <p:cNvGrpSpPr>
                  <a:grpSpLocks/>
                </p:cNvGrpSpPr>
                <p:nvPr/>
              </p:nvGrpSpPr>
              <p:grpSpPr bwMode="auto">
                <a:xfrm>
                  <a:off x="4161" y="11644"/>
                  <a:ext cx="531" cy="2480"/>
                  <a:chOff x="3281" y="11644"/>
                  <a:chExt cx="531" cy="2480"/>
                </a:xfrm>
              </p:grpSpPr>
              <p:grpSp>
                <p:nvGrpSpPr>
                  <p:cNvPr id="72876" name="Group 3244"/>
                  <p:cNvGrpSpPr>
                    <a:grpSpLocks/>
                  </p:cNvGrpSpPr>
                  <p:nvPr/>
                </p:nvGrpSpPr>
                <p:grpSpPr bwMode="auto">
                  <a:xfrm>
                    <a:off x="3281" y="12844"/>
                    <a:ext cx="531" cy="1280"/>
                    <a:chOff x="4041" y="9697"/>
                    <a:chExt cx="900" cy="2880"/>
                  </a:xfrm>
                </p:grpSpPr>
                <p:sp>
                  <p:nvSpPr>
                    <p:cNvPr id="72877" name="AutoShape 324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78" name="AutoShape 324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79" name="AutoShape 324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880" name="Group 3248"/>
                  <p:cNvGrpSpPr>
                    <a:grpSpLocks/>
                  </p:cNvGrpSpPr>
                  <p:nvPr/>
                </p:nvGrpSpPr>
                <p:grpSpPr bwMode="auto">
                  <a:xfrm>
                    <a:off x="3281" y="11644"/>
                    <a:ext cx="531" cy="1280"/>
                    <a:chOff x="4041" y="9697"/>
                    <a:chExt cx="900" cy="2880"/>
                  </a:xfrm>
                </p:grpSpPr>
                <p:sp>
                  <p:nvSpPr>
                    <p:cNvPr id="72881" name="AutoShape 324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82" name="AutoShape 325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83" name="AutoShape 325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884" name="Group 3252"/>
              <p:cNvGrpSpPr>
                <a:grpSpLocks/>
              </p:cNvGrpSpPr>
              <p:nvPr/>
            </p:nvGrpSpPr>
            <p:grpSpPr bwMode="auto">
              <a:xfrm>
                <a:off x="4581" y="11644"/>
                <a:ext cx="531" cy="2480"/>
                <a:chOff x="3281" y="11644"/>
                <a:chExt cx="531" cy="2480"/>
              </a:xfrm>
            </p:grpSpPr>
            <p:grpSp>
              <p:nvGrpSpPr>
                <p:cNvPr id="72885" name="Group 3253"/>
                <p:cNvGrpSpPr>
                  <a:grpSpLocks/>
                </p:cNvGrpSpPr>
                <p:nvPr/>
              </p:nvGrpSpPr>
              <p:grpSpPr bwMode="auto">
                <a:xfrm>
                  <a:off x="3281" y="12844"/>
                  <a:ext cx="531" cy="1280"/>
                  <a:chOff x="4041" y="9697"/>
                  <a:chExt cx="900" cy="2880"/>
                </a:xfrm>
              </p:grpSpPr>
              <p:sp>
                <p:nvSpPr>
                  <p:cNvPr id="72886" name="AutoShape 325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87" name="AutoShape 325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88" name="AutoShape 325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889" name="Group 3257"/>
                <p:cNvGrpSpPr>
                  <a:grpSpLocks/>
                </p:cNvGrpSpPr>
                <p:nvPr/>
              </p:nvGrpSpPr>
              <p:grpSpPr bwMode="auto">
                <a:xfrm>
                  <a:off x="3281" y="11644"/>
                  <a:ext cx="531" cy="1280"/>
                  <a:chOff x="4041" y="9697"/>
                  <a:chExt cx="900" cy="2880"/>
                </a:xfrm>
              </p:grpSpPr>
              <p:sp>
                <p:nvSpPr>
                  <p:cNvPr id="72890" name="AutoShape 325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91" name="AutoShape 325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92" name="AutoShape 326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893" name="Group 3261"/>
              <p:cNvGrpSpPr>
                <a:grpSpLocks/>
              </p:cNvGrpSpPr>
              <p:nvPr/>
            </p:nvGrpSpPr>
            <p:grpSpPr bwMode="auto">
              <a:xfrm>
                <a:off x="5001" y="11644"/>
                <a:ext cx="531" cy="2480"/>
                <a:chOff x="3281" y="11644"/>
                <a:chExt cx="531" cy="2480"/>
              </a:xfrm>
            </p:grpSpPr>
            <p:grpSp>
              <p:nvGrpSpPr>
                <p:cNvPr id="72894" name="Group 3262"/>
                <p:cNvGrpSpPr>
                  <a:grpSpLocks/>
                </p:cNvGrpSpPr>
                <p:nvPr/>
              </p:nvGrpSpPr>
              <p:grpSpPr bwMode="auto">
                <a:xfrm>
                  <a:off x="3281" y="12844"/>
                  <a:ext cx="531" cy="1280"/>
                  <a:chOff x="4041" y="9697"/>
                  <a:chExt cx="900" cy="2880"/>
                </a:xfrm>
              </p:grpSpPr>
              <p:sp>
                <p:nvSpPr>
                  <p:cNvPr id="72895" name="AutoShape 326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96" name="AutoShape 326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897" name="AutoShape 326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898" name="Group 3266"/>
                <p:cNvGrpSpPr>
                  <a:grpSpLocks/>
                </p:cNvGrpSpPr>
                <p:nvPr/>
              </p:nvGrpSpPr>
              <p:grpSpPr bwMode="auto">
                <a:xfrm>
                  <a:off x="3281" y="11644"/>
                  <a:ext cx="531" cy="1280"/>
                  <a:chOff x="4041" y="9697"/>
                  <a:chExt cx="900" cy="2880"/>
                </a:xfrm>
              </p:grpSpPr>
              <p:sp>
                <p:nvSpPr>
                  <p:cNvPr id="72899" name="AutoShape 326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00" name="AutoShape 326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01" name="AutoShape 326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grpSp>
        <p:nvGrpSpPr>
          <p:cNvPr id="72902" name="Group 3270"/>
          <p:cNvGrpSpPr>
            <a:grpSpLocks/>
          </p:cNvGrpSpPr>
          <p:nvPr/>
        </p:nvGrpSpPr>
        <p:grpSpPr bwMode="auto">
          <a:xfrm>
            <a:off x="3040063" y="5292725"/>
            <a:ext cx="763587" cy="485775"/>
            <a:chOff x="625" y="144"/>
            <a:chExt cx="80" cy="60"/>
          </a:xfrm>
        </p:grpSpPr>
        <p:sp>
          <p:nvSpPr>
            <p:cNvPr id="72903" name="AutoShape 3271"/>
            <p:cNvSpPr>
              <a:spLocks noChangeArrowheads="1"/>
            </p:cNvSpPr>
            <p:nvPr/>
          </p:nvSpPr>
          <p:spPr bwMode="auto">
            <a:xfrm>
              <a:off x="625" y="188"/>
              <a:ext cx="79" cy="16"/>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2904" name="AutoShape 3272"/>
            <p:cNvSpPr>
              <a:spLocks noChangeArrowheads="1"/>
            </p:cNvSpPr>
            <p:nvPr/>
          </p:nvSpPr>
          <p:spPr bwMode="auto">
            <a:xfrm>
              <a:off x="625" y="185"/>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905" name="AutoShape 3273"/>
            <p:cNvSpPr>
              <a:spLocks noChangeArrowheads="1"/>
            </p:cNvSpPr>
            <p:nvPr/>
          </p:nvSpPr>
          <p:spPr bwMode="auto">
            <a:xfrm>
              <a:off x="649" y="185"/>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906" name="AutoShape 3274"/>
            <p:cNvSpPr>
              <a:spLocks noChangeArrowheads="1"/>
            </p:cNvSpPr>
            <p:nvPr/>
          </p:nvSpPr>
          <p:spPr bwMode="auto">
            <a:xfrm>
              <a:off x="676" y="185"/>
              <a:ext cx="29"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2907" name="AutoShape 3275"/>
            <p:cNvSpPr>
              <a:spLocks noChangeArrowheads="1"/>
            </p:cNvSpPr>
            <p:nvPr/>
          </p:nvSpPr>
          <p:spPr bwMode="auto">
            <a:xfrm>
              <a:off x="625" y="185"/>
              <a:ext cx="79" cy="1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2908" name="Group 3276"/>
            <p:cNvGrpSpPr>
              <a:grpSpLocks/>
            </p:cNvGrpSpPr>
            <p:nvPr/>
          </p:nvGrpSpPr>
          <p:grpSpPr bwMode="auto">
            <a:xfrm>
              <a:off x="640" y="144"/>
              <a:ext cx="56" cy="48"/>
              <a:chOff x="3201" y="11644"/>
              <a:chExt cx="2331" cy="2600"/>
            </a:xfrm>
          </p:grpSpPr>
          <p:grpSp>
            <p:nvGrpSpPr>
              <p:cNvPr id="72909" name="Group 3277"/>
              <p:cNvGrpSpPr>
                <a:grpSpLocks/>
              </p:cNvGrpSpPr>
              <p:nvPr/>
            </p:nvGrpSpPr>
            <p:grpSpPr bwMode="auto">
              <a:xfrm>
                <a:off x="3321" y="11644"/>
                <a:ext cx="2211" cy="2480"/>
                <a:chOff x="3321" y="11644"/>
                <a:chExt cx="2211" cy="2480"/>
              </a:xfrm>
            </p:grpSpPr>
            <p:grpSp>
              <p:nvGrpSpPr>
                <p:cNvPr id="72910" name="Group 3278"/>
                <p:cNvGrpSpPr>
                  <a:grpSpLocks/>
                </p:cNvGrpSpPr>
                <p:nvPr/>
              </p:nvGrpSpPr>
              <p:grpSpPr bwMode="auto">
                <a:xfrm>
                  <a:off x="3321" y="11644"/>
                  <a:ext cx="1371" cy="2480"/>
                  <a:chOff x="3321" y="11644"/>
                  <a:chExt cx="1371" cy="2480"/>
                </a:xfrm>
              </p:grpSpPr>
              <p:grpSp>
                <p:nvGrpSpPr>
                  <p:cNvPr id="72911" name="Group 3279"/>
                  <p:cNvGrpSpPr>
                    <a:grpSpLocks/>
                  </p:cNvGrpSpPr>
                  <p:nvPr/>
                </p:nvGrpSpPr>
                <p:grpSpPr bwMode="auto">
                  <a:xfrm>
                    <a:off x="3321" y="11644"/>
                    <a:ext cx="531" cy="2480"/>
                    <a:chOff x="3281" y="11644"/>
                    <a:chExt cx="531" cy="2480"/>
                  </a:xfrm>
                </p:grpSpPr>
                <p:grpSp>
                  <p:nvGrpSpPr>
                    <p:cNvPr id="72912" name="Group 3280"/>
                    <p:cNvGrpSpPr>
                      <a:grpSpLocks/>
                    </p:cNvGrpSpPr>
                    <p:nvPr/>
                  </p:nvGrpSpPr>
                  <p:grpSpPr bwMode="auto">
                    <a:xfrm>
                      <a:off x="3281" y="12844"/>
                      <a:ext cx="531" cy="1280"/>
                      <a:chOff x="4041" y="9697"/>
                      <a:chExt cx="900" cy="2880"/>
                    </a:xfrm>
                  </p:grpSpPr>
                  <p:sp>
                    <p:nvSpPr>
                      <p:cNvPr id="72913" name="AutoShape 328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14" name="AutoShape 328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15" name="AutoShape 328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916" name="Group 3284"/>
                    <p:cNvGrpSpPr>
                      <a:grpSpLocks/>
                    </p:cNvGrpSpPr>
                    <p:nvPr/>
                  </p:nvGrpSpPr>
                  <p:grpSpPr bwMode="auto">
                    <a:xfrm>
                      <a:off x="3281" y="11644"/>
                      <a:ext cx="531" cy="1280"/>
                      <a:chOff x="4041" y="9697"/>
                      <a:chExt cx="900" cy="2880"/>
                    </a:xfrm>
                  </p:grpSpPr>
                  <p:sp>
                    <p:nvSpPr>
                      <p:cNvPr id="72917" name="AutoShape 328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18" name="AutoShape 328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19" name="AutoShape 328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920" name="Group 3288"/>
                  <p:cNvGrpSpPr>
                    <a:grpSpLocks/>
                  </p:cNvGrpSpPr>
                  <p:nvPr/>
                </p:nvGrpSpPr>
                <p:grpSpPr bwMode="auto">
                  <a:xfrm>
                    <a:off x="3741" y="11644"/>
                    <a:ext cx="531" cy="2480"/>
                    <a:chOff x="3281" y="11644"/>
                    <a:chExt cx="531" cy="2480"/>
                  </a:xfrm>
                </p:grpSpPr>
                <p:grpSp>
                  <p:nvGrpSpPr>
                    <p:cNvPr id="72921" name="Group 3289"/>
                    <p:cNvGrpSpPr>
                      <a:grpSpLocks/>
                    </p:cNvGrpSpPr>
                    <p:nvPr/>
                  </p:nvGrpSpPr>
                  <p:grpSpPr bwMode="auto">
                    <a:xfrm>
                      <a:off x="3281" y="12844"/>
                      <a:ext cx="531" cy="1280"/>
                      <a:chOff x="4041" y="9697"/>
                      <a:chExt cx="900" cy="2880"/>
                    </a:xfrm>
                  </p:grpSpPr>
                  <p:sp>
                    <p:nvSpPr>
                      <p:cNvPr id="72922" name="AutoShape 329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23" name="AutoShape 329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24" name="AutoShape 329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925" name="Group 3293"/>
                    <p:cNvGrpSpPr>
                      <a:grpSpLocks/>
                    </p:cNvGrpSpPr>
                    <p:nvPr/>
                  </p:nvGrpSpPr>
                  <p:grpSpPr bwMode="auto">
                    <a:xfrm>
                      <a:off x="3281" y="11644"/>
                      <a:ext cx="531" cy="1280"/>
                      <a:chOff x="4041" y="9697"/>
                      <a:chExt cx="900" cy="2880"/>
                    </a:xfrm>
                  </p:grpSpPr>
                  <p:sp>
                    <p:nvSpPr>
                      <p:cNvPr id="72926" name="AutoShape 329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27" name="AutoShape 329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28" name="AutoShape 329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929" name="Group 3297"/>
                  <p:cNvGrpSpPr>
                    <a:grpSpLocks/>
                  </p:cNvGrpSpPr>
                  <p:nvPr/>
                </p:nvGrpSpPr>
                <p:grpSpPr bwMode="auto">
                  <a:xfrm>
                    <a:off x="4161" y="11644"/>
                    <a:ext cx="531" cy="2480"/>
                    <a:chOff x="3281" y="11644"/>
                    <a:chExt cx="531" cy="2480"/>
                  </a:xfrm>
                </p:grpSpPr>
                <p:grpSp>
                  <p:nvGrpSpPr>
                    <p:cNvPr id="72930" name="Group 3298"/>
                    <p:cNvGrpSpPr>
                      <a:grpSpLocks/>
                    </p:cNvGrpSpPr>
                    <p:nvPr/>
                  </p:nvGrpSpPr>
                  <p:grpSpPr bwMode="auto">
                    <a:xfrm>
                      <a:off x="3281" y="12844"/>
                      <a:ext cx="531" cy="1280"/>
                      <a:chOff x="4041" y="9697"/>
                      <a:chExt cx="900" cy="2880"/>
                    </a:xfrm>
                  </p:grpSpPr>
                  <p:sp>
                    <p:nvSpPr>
                      <p:cNvPr id="72931" name="AutoShape 329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32" name="AutoShape 330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33" name="AutoShape 330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934" name="Group 3302"/>
                    <p:cNvGrpSpPr>
                      <a:grpSpLocks/>
                    </p:cNvGrpSpPr>
                    <p:nvPr/>
                  </p:nvGrpSpPr>
                  <p:grpSpPr bwMode="auto">
                    <a:xfrm>
                      <a:off x="3281" y="11644"/>
                      <a:ext cx="531" cy="1280"/>
                      <a:chOff x="4041" y="9697"/>
                      <a:chExt cx="900" cy="2880"/>
                    </a:xfrm>
                  </p:grpSpPr>
                  <p:sp>
                    <p:nvSpPr>
                      <p:cNvPr id="72935" name="AutoShape 330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36" name="AutoShape 330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37" name="AutoShape 330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938" name="Group 3306"/>
                <p:cNvGrpSpPr>
                  <a:grpSpLocks/>
                </p:cNvGrpSpPr>
                <p:nvPr/>
              </p:nvGrpSpPr>
              <p:grpSpPr bwMode="auto">
                <a:xfrm>
                  <a:off x="4581" y="11644"/>
                  <a:ext cx="531" cy="2480"/>
                  <a:chOff x="3281" y="11644"/>
                  <a:chExt cx="531" cy="2480"/>
                </a:xfrm>
              </p:grpSpPr>
              <p:grpSp>
                <p:nvGrpSpPr>
                  <p:cNvPr id="72939" name="Group 3307"/>
                  <p:cNvGrpSpPr>
                    <a:grpSpLocks/>
                  </p:cNvGrpSpPr>
                  <p:nvPr/>
                </p:nvGrpSpPr>
                <p:grpSpPr bwMode="auto">
                  <a:xfrm>
                    <a:off x="3281" y="12844"/>
                    <a:ext cx="531" cy="1280"/>
                    <a:chOff x="4041" y="9697"/>
                    <a:chExt cx="900" cy="2880"/>
                  </a:xfrm>
                </p:grpSpPr>
                <p:sp>
                  <p:nvSpPr>
                    <p:cNvPr id="72940" name="AutoShape 330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41" name="AutoShape 330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42" name="AutoShape 331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943" name="Group 3311"/>
                  <p:cNvGrpSpPr>
                    <a:grpSpLocks/>
                  </p:cNvGrpSpPr>
                  <p:nvPr/>
                </p:nvGrpSpPr>
                <p:grpSpPr bwMode="auto">
                  <a:xfrm>
                    <a:off x="3281" y="11644"/>
                    <a:ext cx="531" cy="1280"/>
                    <a:chOff x="4041" y="9697"/>
                    <a:chExt cx="900" cy="2880"/>
                  </a:xfrm>
                </p:grpSpPr>
                <p:sp>
                  <p:nvSpPr>
                    <p:cNvPr id="72944" name="AutoShape 331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45" name="AutoShape 331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46" name="AutoShape 331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947" name="Group 3315"/>
                <p:cNvGrpSpPr>
                  <a:grpSpLocks/>
                </p:cNvGrpSpPr>
                <p:nvPr/>
              </p:nvGrpSpPr>
              <p:grpSpPr bwMode="auto">
                <a:xfrm>
                  <a:off x="5001" y="11644"/>
                  <a:ext cx="531" cy="2480"/>
                  <a:chOff x="3281" y="11644"/>
                  <a:chExt cx="531" cy="2480"/>
                </a:xfrm>
              </p:grpSpPr>
              <p:grpSp>
                <p:nvGrpSpPr>
                  <p:cNvPr id="72948" name="Group 3316"/>
                  <p:cNvGrpSpPr>
                    <a:grpSpLocks/>
                  </p:cNvGrpSpPr>
                  <p:nvPr/>
                </p:nvGrpSpPr>
                <p:grpSpPr bwMode="auto">
                  <a:xfrm>
                    <a:off x="3281" y="12844"/>
                    <a:ext cx="531" cy="1280"/>
                    <a:chOff x="4041" y="9697"/>
                    <a:chExt cx="900" cy="2880"/>
                  </a:xfrm>
                </p:grpSpPr>
                <p:sp>
                  <p:nvSpPr>
                    <p:cNvPr id="72949" name="AutoShape 331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50" name="AutoShape 331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51" name="AutoShape 331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952" name="Group 3320"/>
                  <p:cNvGrpSpPr>
                    <a:grpSpLocks/>
                  </p:cNvGrpSpPr>
                  <p:nvPr/>
                </p:nvGrpSpPr>
                <p:grpSpPr bwMode="auto">
                  <a:xfrm>
                    <a:off x="3281" y="11644"/>
                    <a:ext cx="531" cy="1280"/>
                    <a:chOff x="4041" y="9697"/>
                    <a:chExt cx="900" cy="2880"/>
                  </a:xfrm>
                </p:grpSpPr>
                <p:sp>
                  <p:nvSpPr>
                    <p:cNvPr id="72953" name="AutoShape 332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54" name="AutoShape 332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55" name="AutoShape 332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956" name="Group 3324"/>
              <p:cNvGrpSpPr>
                <a:grpSpLocks/>
              </p:cNvGrpSpPr>
              <p:nvPr/>
            </p:nvGrpSpPr>
            <p:grpSpPr bwMode="auto">
              <a:xfrm>
                <a:off x="3201" y="11764"/>
                <a:ext cx="2211" cy="2480"/>
                <a:chOff x="3321" y="11644"/>
                <a:chExt cx="2211" cy="2480"/>
              </a:xfrm>
            </p:grpSpPr>
            <p:grpSp>
              <p:nvGrpSpPr>
                <p:cNvPr id="72957" name="Group 3325"/>
                <p:cNvGrpSpPr>
                  <a:grpSpLocks/>
                </p:cNvGrpSpPr>
                <p:nvPr/>
              </p:nvGrpSpPr>
              <p:grpSpPr bwMode="auto">
                <a:xfrm>
                  <a:off x="3321" y="11644"/>
                  <a:ext cx="1371" cy="2480"/>
                  <a:chOff x="3321" y="11644"/>
                  <a:chExt cx="1371" cy="2480"/>
                </a:xfrm>
              </p:grpSpPr>
              <p:grpSp>
                <p:nvGrpSpPr>
                  <p:cNvPr id="72958" name="Group 3326"/>
                  <p:cNvGrpSpPr>
                    <a:grpSpLocks/>
                  </p:cNvGrpSpPr>
                  <p:nvPr/>
                </p:nvGrpSpPr>
                <p:grpSpPr bwMode="auto">
                  <a:xfrm>
                    <a:off x="3321" y="11644"/>
                    <a:ext cx="531" cy="2480"/>
                    <a:chOff x="3281" y="11644"/>
                    <a:chExt cx="531" cy="2480"/>
                  </a:xfrm>
                </p:grpSpPr>
                <p:grpSp>
                  <p:nvGrpSpPr>
                    <p:cNvPr id="72959" name="Group 3327"/>
                    <p:cNvGrpSpPr>
                      <a:grpSpLocks/>
                    </p:cNvGrpSpPr>
                    <p:nvPr/>
                  </p:nvGrpSpPr>
                  <p:grpSpPr bwMode="auto">
                    <a:xfrm>
                      <a:off x="3281" y="12844"/>
                      <a:ext cx="531" cy="1280"/>
                      <a:chOff x="4041" y="9697"/>
                      <a:chExt cx="900" cy="2880"/>
                    </a:xfrm>
                  </p:grpSpPr>
                  <p:sp>
                    <p:nvSpPr>
                      <p:cNvPr id="72960" name="AutoShape 332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61" name="AutoShape 332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62" name="AutoShape 333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963" name="Group 3331"/>
                    <p:cNvGrpSpPr>
                      <a:grpSpLocks/>
                    </p:cNvGrpSpPr>
                    <p:nvPr/>
                  </p:nvGrpSpPr>
                  <p:grpSpPr bwMode="auto">
                    <a:xfrm>
                      <a:off x="3281" y="11644"/>
                      <a:ext cx="531" cy="1280"/>
                      <a:chOff x="4041" y="9697"/>
                      <a:chExt cx="900" cy="2880"/>
                    </a:xfrm>
                  </p:grpSpPr>
                  <p:sp>
                    <p:nvSpPr>
                      <p:cNvPr id="72964" name="AutoShape 333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65" name="AutoShape 333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66" name="AutoShape 333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967" name="Group 3335"/>
                  <p:cNvGrpSpPr>
                    <a:grpSpLocks/>
                  </p:cNvGrpSpPr>
                  <p:nvPr/>
                </p:nvGrpSpPr>
                <p:grpSpPr bwMode="auto">
                  <a:xfrm>
                    <a:off x="3741" y="11644"/>
                    <a:ext cx="531" cy="2480"/>
                    <a:chOff x="3281" y="11644"/>
                    <a:chExt cx="531" cy="2480"/>
                  </a:xfrm>
                </p:grpSpPr>
                <p:grpSp>
                  <p:nvGrpSpPr>
                    <p:cNvPr id="72968" name="Group 3336"/>
                    <p:cNvGrpSpPr>
                      <a:grpSpLocks/>
                    </p:cNvGrpSpPr>
                    <p:nvPr/>
                  </p:nvGrpSpPr>
                  <p:grpSpPr bwMode="auto">
                    <a:xfrm>
                      <a:off x="3281" y="12844"/>
                      <a:ext cx="531" cy="1280"/>
                      <a:chOff x="4041" y="9697"/>
                      <a:chExt cx="900" cy="2880"/>
                    </a:xfrm>
                  </p:grpSpPr>
                  <p:sp>
                    <p:nvSpPr>
                      <p:cNvPr id="72969" name="AutoShape 333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70" name="AutoShape 333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71" name="AutoShape 333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972" name="Group 3340"/>
                    <p:cNvGrpSpPr>
                      <a:grpSpLocks/>
                    </p:cNvGrpSpPr>
                    <p:nvPr/>
                  </p:nvGrpSpPr>
                  <p:grpSpPr bwMode="auto">
                    <a:xfrm>
                      <a:off x="3281" y="11644"/>
                      <a:ext cx="531" cy="1280"/>
                      <a:chOff x="4041" y="9697"/>
                      <a:chExt cx="900" cy="2880"/>
                    </a:xfrm>
                  </p:grpSpPr>
                  <p:sp>
                    <p:nvSpPr>
                      <p:cNvPr id="72973" name="AutoShape 334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74" name="AutoShape 334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75" name="AutoShape 334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976" name="Group 3344"/>
                  <p:cNvGrpSpPr>
                    <a:grpSpLocks/>
                  </p:cNvGrpSpPr>
                  <p:nvPr/>
                </p:nvGrpSpPr>
                <p:grpSpPr bwMode="auto">
                  <a:xfrm>
                    <a:off x="4161" y="11644"/>
                    <a:ext cx="531" cy="2480"/>
                    <a:chOff x="3281" y="11644"/>
                    <a:chExt cx="531" cy="2480"/>
                  </a:xfrm>
                </p:grpSpPr>
                <p:grpSp>
                  <p:nvGrpSpPr>
                    <p:cNvPr id="72977" name="Group 3345"/>
                    <p:cNvGrpSpPr>
                      <a:grpSpLocks/>
                    </p:cNvGrpSpPr>
                    <p:nvPr/>
                  </p:nvGrpSpPr>
                  <p:grpSpPr bwMode="auto">
                    <a:xfrm>
                      <a:off x="3281" y="12844"/>
                      <a:ext cx="531" cy="1280"/>
                      <a:chOff x="4041" y="9697"/>
                      <a:chExt cx="900" cy="2880"/>
                    </a:xfrm>
                  </p:grpSpPr>
                  <p:sp>
                    <p:nvSpPr>
                      <p:cNvPr id="72978" name="AutoShape 334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79" name="AutoShape 334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80" name="AutoShape 334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981" name="Group 3349"/>
                    <p:cNvGrpSpPr>
                      <a:grpSpLocks/>
                    </p:cNvGrpSpPr>
                    <p:nvPr/>
                  </p:nvGrpSpPr>
                  <p:grpSpPr bwMode="auto">
                    <a:xfrm>
                      <a:off x="3281" y="11644"/>
                      <a:ext cx="531" cy="1280"/>
                      <a:chOff x="4041" y="9697"/>
                      <a:chExt cx="900" cy="2880"/>
                    </a:xfrm>
                  </p:grpSpPr>
                  <p:sp>
                    <p:nvSpPr>
                      <p:cNvPr id="72982" name="AutoShape 335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83" name="AutoShape 335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84" name="AutoShape 335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2985" name="Group 3353"/>
                <p:cNvGrpSpPr>
                  <a:grpSpLocks/>
                </p:cNvGrpSpPr>
                <p:nvPr/>
              </p:nvGrpSpPr>
              <p:grpSpPr bwMode="auto">
                <a:xfrm>
                  <a:off x="4581" y="11644"/>
                  <a:ext cx="531" cy="2480"/>
                  <a:chOff x="3281" y="11644"/>
                  <a:chExt cx="531" cy="2480"/>
                </a:xfrm>
              </p:grpSpPr>
              <p:grpSp>
                <p:nvGrpSpPr>
                  <p:cNvPr id="72986" name="Group 3354"/>
                  <p:cNvGrpSpPr>
                    <a:grpSpLocks/>
                  </p:cNvGrpSpPr>
                  <p:nvPr/>
                </p:nvGrpSpPr>
                <p:grpSpPr bwMode="auto">
                  <a:xfrm>
                    <a:off x="3281" y="12844"/>
                    <a:ext cx="531" cy="1280"/>
                    <a:chOff x="4041" y="9697"/>
                    <a:chExt cx="900" cy="2880"/>
                  </a:xfrm>
                </p:grpSpPr>
                <p:sp>
                  <p:nvSpPr>
                    <p:cNvPr id="72987" name="AutoShape 335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88" name="AutoShape 335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89" name="AutoShape 335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990" name="Group 3358"/>
                  <p:cNvGrpSpPr>
                    <a:grpSpLocks/>
                  </p:cNvGrpSpPr>
                  <p:nvPr/>
                </p:nvGrpSpPr>
                <p:grpSpPr bwMode="auto">
                  <a:xfrm>
                    <a:off x="3281" y="11644"/>
                    <a:ext cx="531" cy="1280"/>
                    <a:chOff x="4041" y="9697"/>
                    <a:chExt cx="900" cy="2880"/>
                  </a:xfrm>
                </p:grpSpPr>
                <p:sp>
                  <p:nvSpPr>
                    <p:cNvPr id="72991" name="AutoShape 335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92" name="AutoShape 336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93" name="AutoShape 336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2994" name="Group 3362"/>
                <p:cNvGrpSpPr>
                  <a:grpSpLocks/>
                </p:cNvGrpSpPr>
                <p:nvPr/>
              </p:nvGrpSpPr>
              <p:grpSpPr bwMode="auto">
                <a:xfrm>
                  <a:off x="5001" y="11644"/>
                  <a:ext cx="531" cy="2480"/>
                  <a:chOff x="3281" y="11644"/>
                  <a:chExt cx="531" cy="2480"/>
                </a:xfrm>
              </p:grpSpPr>
              <p:grpSp>
                <p:nvGrpSpPr>
                  <p:cNvPr id="72995" name="Group 3363"/>
                  <p:cNvGrpSpPr>
                    <a:grpSpLocks/>
                  </p:cNvGrpSpPr>
                  <p:nvPr/>
                </p:nvGrpSpPr>
                <p:grpSpPr bwMode="auto">
                  <a:xfrm>
                    <a:off x="3281" y="12844"/>
                    <a:ext cx="531" cy="1280"/>
                    <a:chOff x="4041" y="9697"/>
                    <a:chExt cx="900" cy="2880"/>
                  </a:xfrm>
                </p:grpSpPr>
                <p:sp>
                  <p:nvSpPr>
                    <p:cNvPr id="72996" name="AutoShape 336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97" name="AutoShape 336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2998" name="AutoShape 336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2999" name="Group 3367"/>
                  <p:cNvGrpSpPr>
                    <a:grpSpLocks/>
                  </p:cNvGrpSpPr>
                  <p:nvPr/>
                </p:nvGrpSpPr>
                <p:grpSpPr bwMode="auto">
                  <a:xfrm>
                    <a:off x="3281" y="11644"/>
                    <a:ext cx="531" cy="1280"/>
                    <a:chOff x="4041" y="9697"/>
                    <a:chExt cx="900" cy="2880"/>
                  </a:xfrm>
                </p:grpSpPr>
                <p:sp>
                  <p:nvSpPr>
                    <p:cNvPr id="73000" name="AutoShape 336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01" name="AutoShape 336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02" name="AutoShape 337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grpSp>
          <p:nvGrpSpPr>
            <p:cNvPr id="73003" name="Group 3371"/>
            <p:cNvGrpSpPr>
              <a:grpSpLocks/>
            </p:cNvGrpSpPr>
            <p:nvPr/>
          </p:nvGrpSpPr>
          <p:grpSpPr bwMode="auto">
            <a:xfrm>
              <a:off x="638" y="170"/>
              <a:ext cx="13" cy="24"/>
              <a:chOff x="4041" y="9697"/>
              <a:chExt cx="900" cy="2880"/>
            </a:xfrm>
          </p:grpSpPr>
          <p:sp>
            <p:nvSpPr>
              <p:cNvPr id="73004" name="AutoShape 337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05" name="AutoShape 337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06" name="AutoShape 337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007" name="Group 3375"/>
            <p:cNvGrpSpPr>
              <a:grpSpLocks/>
            </p:cNvGrpSpPr>
            <p:nvPr/>
          </p:nvGrpSpPr>
          <p:grpSpPr bwMode="auto">
            <a:xfrm>
              <a:off x="648" y="170"/>
              <a:ext cx="13" cy="24"/>
              <a:chOff x="4041" y="9697"/>
              <a:chExt cx="900" cy="2880"/>
            </a:xfrm>
          </p:grpSpPr>
          <p:sp>
            <p:nvSpPr>
              <p:cNvPr id="73008" name="AutoShape 337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09" name="AutoShape 337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10" name="AutoShape 337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3011" name="AutoShape 3379"/>
            <p:cNvSpPr>
              <a:spLocks noChangeArrowheads="1"/>
            </p:cNvSpPr>
            <p:nvPr/>
          </p:nvSpPr>
          <p:spPr bwMode="auto">
            <a:xfrm>
              <a:off x="648" y="163"/>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3012" name="Group 3380"/>
            <p:cNvGrpSpPr>
              <a:grpSpLocks/>
            </p:cNvGrpSpPr>
            <p:nvPr/>
          </p:nvGrpSpPr>
          <p:grpSpPr bwMode="auto">
            <a:xfrm>
              <a:off x="659" y="149"/>
              <a:ext cx="12" cy="45"/>
              <a:chOff x="3281" y="11644"/>
              <a:chExt cx="531" cy="2480"/>
            </a:xfrm>
          </p:grpSpPr>
          <p:grpSp>
            <p:nvGrpSpPr>
              <p:cNvPr id="73013" name="Group 3381"/>
              <p:cNvGrpSpPr>
                <a:grpSpLocks/>
              </p:cNvGrpSpPr>
              <p:nvPr/>
            </p:nvGrpSpPr>
            <p:grpSpPr bwMode="auto">
              <a:xfrm>
                <a:off x="3281" y="12844"/>
                <a:ext cx="531" cy="1280"/>
                <a:chOff x="4041" y="9697"/>
                <a:chExt cx="900" cy="2880"/>
              </a:xfrm>
            </p:grpSpPr>
            <p:sp>
              <p:nvSpPr>
                <p:cNvPr id="73014" name="AutoShape 338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15" name="AutoShape 338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16" name="AutoShape 338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017" name="Group 3385"/>
              <p:cNvGrpSpPr>
                <a:grpSpLocks/>
              </p:cNvGrpSpPr>
              <p:nvPr/>
            </p:nvGrpSpPr>
            <p:grpSpPr bwMode="auto">
              <a:xfrm>
                <a:off x="3281" y="11644"/>
                <a:ext cx="531" cy="1280"/>
                <a:chOff x="4041" y="9697"/>
                <a:chExt cx="900" cy="2880"/>
              </a:xfrm>
            </p:grpSpPr>
            <p:sp>
              <p:nvSpPr>
                <p:cNvPr id="73018" name="AutoShape 338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19" name="AutoShape 338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20" name="AutoShape 338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021" name="Group 3389"/>
            <p:cNvGrpSpPr>
              <a:grpSpLocks/>
            </p:cNvGrpSpPr>
            <p:nvPr/>
          </p:nvGrpSpPr>
          <p:grpSpPr bwMode="auto">
            <a:xfrm>
              <a:off x="668" y="171"/>
              <a:ext cx="13" cy="23"/>
              <a:chOff x="4041" y="9697"/>
              <a:chExt cx="900" cy="2880"/>
            </a:xfrm>
          </p:grpSpPr>
          <p:sp>
            <p:nvSpPr>
              <p:cNvPr id="73022" name="AutoShape 339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23" name="AutoShape 339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24" name="AutoShape 339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3025" name="AutoShape 3393"/>
            <p:cNvSpPr>
              <a:spLocks noChangeArrowheads="1"/>
            </p:cNvSpPr>
            <p:nvPr/>
          </p:nvSpPr>
          <p:spPr bwMode="auto">
            <a:xfrm>
              <a:off x="668" y="163"/>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26" name="AutoShape 3394"/>
            <p:cNvSpPr>
              <a:spLocks noChangeArrowheads="1"/>
            </p:cNvSpPr>
            <p:nvPr/>
          </p:nvSpPr>
          <p:spPr bwMode="auto">
            <a:xfrm>
              <a:off x="668" y="156"/>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3027" name="Group 3395"/>
            <p:cNvGrpSpPr>
              <a:grpSpLocks/>
            </p:cNvGrpSpPr>
            <p:nvPr/>
          </p:nvGrpSpPr>
          <p:grpSpPr bwMode="auto">
            <a:xfrm>
              <a:off x="679" y="171"/>
              <a:ext cx="12" cy="23"/>
              <a:chOff x="4041" y="9697"/>
              <a:chExt cx="900" cy="2880"/>
            </a:xfrm>
          </p:grpSpPr>
          <p:sp>
            <p:nvSpPr>
              <p:cNvPr id="73028" name="AutoShape 339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29" name="AutoShape 339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30" name="AutoShape 339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031" name="Group 3399"/>
            <p:cNvGrpSpPr>
              <a:grpSpLocks/>
            </p:cNvGrpSpPr>
            <p:nvPr/>
          </p:nvGrpSpPr>
          <p:grpSpPr bwMode="auto">
            <a:xfrm>
              <a:off x="646" y="173"/>
              <a:ext cx="12" cy="23"/>
              <a:chOff x="4041" y="9697"/>
              <a:chExt cx="900" cy="2880"/>
            </a:xfrm>
          </p:grpSpPr>
          <p:sp>
            <p:nvSpPr>
              <p:cNvPr id="73032" name="AutoShape 340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33" name="AutoShape 340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34" name="AutoShape 340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035" name="Group 3403"/>
            <p:cNvGrpSpPr>
              <a:grpSpLocks/>
            </p:cNvGrpSpPr>
            <p:nvPr/>
          </p:nvGrpSpPr>
          <p:grpSpPr bwMode="auto">
            <a:xfrm>
              <a:off x="656" y="173"/>
              <a:ext cx="12" cy="23"/>
              <a:chOff x="4041" y="9697"/>
              <a:chExt cx="900" cy="2880"/>
            </a:xfrm>
          </p:grpSpPr>
          <p:sp>
            <p:nvSpPr>
              <p:cNvPr id="73036" name="AutoShape 340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37" name="AutoShape 340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38" name="AutoShape 340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3039" name="AutoShape 3407"/>
            <p:cNvSpPr>
              <a:spLocks noChangeArrowheads="1"/>
            </p:cNvSpPr>
            <p:nvPr/>
          </p:nvSpPr>
          <p:spPr bwMode="auto">
            <a:xfrm>
              <a:off x="656" y="165"/>
              <a:ext cx="12"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3040" name="Group 3408"/>
            <p:cNvGrpSpPr>
              <a:grpSpLocks/>
            </p:cNvGrpSpPr>
            <p:nvPr/>
          </p:nvGrpSpPr>
          <p:grpSpPr bwMode="auto">
            <a:xfrm>
              <a:off x="665" y="173"/>
              <a:ext cx="13" cy="23"/>
              <a:chOff x="4041" y="9697"/>
              <a:chExt cx="900" cy="2880"/>
            </a:xfrm>
          </p:grpSpPr>
          <p:sp>
            <p:nvSpPr>
              <p:cNvPr id="73041" name="AutoShape 340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42" name="AutoShape 341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43" name="AutoShape 341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044" name="Group 3412"/>
          <p:cNvGrpSpPr>
            <a:grpSpLocks/>
          </p:cNvGrpSpPr>
          <p:nvPr/>
        </p:nvGrpSpPr>
        <p:grpSpPr bwMode="auto">
          <a:xfrm>
            <a:off x="3668713" y="5292725"/>
            <a:ext cx="763587" cy="485775"/>
            <a:chOff x="478" y="161"/>
            <a:chExt cx="80" cy="60"/>
          </a:xfrm>
        </p:grpSpPr>
        <p:sp>
          <p:nvSpPr>
            <p:cNvPr id="73045" name="AutoShape 3413"/>
            <p:cNvSpPr>
              <a:spLocks noChangeArrowheads="1"/>
            </p:cNvSpPr>
            <p:nvPr/>
          </p:nvSpPr>
          <p:spPr bwMode="auto">
            <a:xfrm>
              <a:off x="478" y="205"/>
              <a:ext cx="79" cy="16"/>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3046" name="AutoShape 3414"/>
            <p:cNvSpPr>
              <a:spLocks noChangeArrowheads="1"/>
            </p:cNvSpPr>
            <p:nvPr/>
          </p:nvSpPr>
          <p:spPr bwMode="auto">
            <a:xfrm>
              <a:off x="478"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047" name="AutoShape 3415"/>
            <p:cNvSpPr>
              <a:spLocks noChangeArrowheads="1"/>
            </p:cNvSpPr>
            <p:nvPr/>
          </p:nvSpPr>
          <p:spPr bwMode="auto">
            <a:xfrm>
              <a:off x="502"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048" name="AutoShape 3416"/>
            <p:cNvSpPr>
              <a:spLocks noChangeArrowheads="1"/>
            </p:cNvSpPr>
            <p:nvPr/>
          </p:nvSpPr>
          <p:spPr bwMode="auto">
            <a:xfrm>
              <a:off x="529" y="202"/>
              <a:ext cx="29"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049" name="AutoShape 3417"/>
            <p:cNvSpPr>
              <a:spLocks noChangeArrowheads="1"/>
            </p:cNvSpPr>
            <p:nvPr/>
          </p:nvSpPr>
          <p:spPr bwMode="auto">
            <a:xfrm>
              <a:off x="478" y="202"/>
              <a:ext cx="79" cy="1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3050" name="Group 3418"/>
            <p:cNvGrpSpPr>
              <a:grpSpLocks/>
            </p:cNvGrpSpPr>
            <p:nvPr/>
          </p:nvGrpSpPr>
          <p:grpSpPr bwMode="auto">
            <a:xfrm>
              <a:off x="496" y="183"/>
              <a:ext cx="13" cy="24"/>
              <a:chOff x="4041" y="9697"/>
              <a:chExt cx="900" cy="2880"/>
            </a:xfrm>
          </p:grpSpPr>
          <p:sp>
            <p:nvSpPr>
              <p:cNvPr id="73051" name="AutoShape 341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52" name="AutoShape 342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53" name="AutoShape 342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054" name="Group 3422"/>
            <p:cNvGrpSpPr>
              <a:grpSpLocks/>
            </p:cNvGrpSpPr>
            <p:nvPr/>
          </p:nvGrpSpPr>
          <p:grpSpPr bwMode="auto">
            <a:xfrm>
              <a:off x="506" y="161"/>
              <a:ext cx="13" cy="46"/>
              <a:chOff x="3281" y="11644"/>
              <a:chExt cx="531" cy="2480"/>
            </a:xfrm>
          </p:grpSpPr>
          <p:grpSp>
            <p:nvGrpSpPr>
              <p:cNvPr id="73055" name="Group 3423"/>
              <p:cNvGrpSpPr>
                <a:grpSpLocks/>
              </p:cNvGrpSpPr>
              <p:nvPr/>
            </p:nvGrpSpPr>
            <p:grpSpPr bwMode="auto">
              <a:xfrm>
                <a:off x="3281" y="12844"/>
                <a:ext cx="531" cy="1280"/>
                <a:chOff x="4041" y="9697"/>
                <a:chExt cx="900" cy="2880"/>
              </a:xfrm>
            </p:grpSpPr>
            <p:sp>
              <p:nvSpPr>
                <p:cNvPr id="73056" name="AutoShape 342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57" name="AutoShape 342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58" name="AutoShape 342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059" name="Group 3427"/>
              <p:cNvGrpSpPr>
                <a:grpSpLocks/>
              </p:cNvGrpSpPr>
              <p:nvPr/>
            </p:nvGrpSpPr>
            <p:grpSpPr bwMode="auto">
              <a:xfrm>
                <a:off x="3281" y="11644"/>
                <a:ext cx="531" cy="1280"/>
                <a:chOff x="4041" y="9697"/>
                <a:chExt cx="900" cy="2880"/>
              </a:xfrm>
            </p:grpSpPr>
            <p:sp>
              <p:nvSpPr>
                <p:cNvPr id="73060" name="AutoShape 342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61" name="AutoShape 342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62" name="AutoShape 343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063" name="Group 3431"/>
            <p:cNvGrpSpPr>
              <a:grpSpLocks/>
            </p:cNvGrpSpPr>
            <p:nvPr/>
          </p:nvGrpSpPr>
          <p:grpSpPr bwMode="auto">
            <a:xfrm>
              <a:off x="516" y="161"/>
              <a:ext cx="13" cy="46"/>
              <a:chOff x="3281" y="11644"/>
              <a:chExt cx="531" cy="2480"/>
            </a:xfrm>
          </p:grpSpPr>
          <p:grpSp>
            <p:nvGrpSpPr>
              <p:cNvPr id="73064" name="Group 3432"/>
              <p:cNvGrpSpPr>
                <a:grpSpLocks/>
              </p:cNvGrpSpPr>
              <p:nvPr/>
            </p:nvGrpSpPr>
            <p:grpSpPr bwMode="auto">
              <a:xfrm>
                <a:off x="3281" y="12844"/>
                <a:ext cx="531" cy="1280"/>
                <a:chOff x="4041" y="9697"/>
                <a:chExt cx="900" cy="2880"/>
              </a:xfrm>
            </p:grpSpPr>
            <p:sp>
              <p:nvSpPr>
                <p:cNvPr id="73065" name="AutoShape 343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66" name="AutoShape 343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67" name="AutoShape 343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068" name="Group 3436"/>
              <p:cNvGrpSpPr>
                <a:grpSpLocks/>
              </p:cNvGrpSpPr>
              <p:nvPr/>
            </p:nvGrpSpPr>
            <p:grpSpPr bwMode="auto">
              <a:xfrm>
                <a:off x="3281" y="11644"/>
                <a:ext cx="531" cy="1280"/>
                <a:chOff x="4041" y="9697"/>
                <a:chExt cx="900" cy="2880"/>
              </a:xfrm>
            </p:grpSpPr>
            <p:sp>
              <p:nvSpPr>
                <p:cNvPr id="73069" name="AutoShape 343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70" name="AutoShape 343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71" name="AutoShape 343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072" name="Group 3440"/>
            <p:cNvGrpSpPr>
              <a:grpSpLocks/>
            </p:cNvGrpSpPr>
            <p:nvPr/>
          </p:nvGrpSpPr>
          <p:grpSpPr bwMode="auto">
            <a:xfrm>
              <a:off x="536" y="161"/>
              <a:ext cx="13" cy="46"/>
              <a:chOff x="3281" y="11644"/>
              <a:chExt cx="531" cy="2480"/>
            </a:xfrm>
          </p:grpSpPr>
          <p:grpSp>
            <p:nvGrpSpPr>
              <p:cNvPr id="73073" name="Group 3441"/>
              <p:cNvGrpSpPr>
                <a:grpSpLocks/>
              </p:cNvGrpSpPr>
              <p:nvPr/>
            </p:nvGrpSpPr>
            <p:grpSpPr bwMode="auto">
              <a:xfrm>
                <a:off x="3281" y="12844"/>
                <a:ext cx="531" cy="1280"/>
                <a:chOff x="4041" y="9697"/>
                <a:chExt cx="900" cy="2880"/>
              </a:xfrm>
            </p:grpSpPr>
            <p:sp>
              <p:nvSpPr>
                <p:cNvPr id="73074" name="AutoShape 344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75" name="AutoShape 344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76" name="AutoShape 344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077" name="Group 3445"/>
              <p:cNvGrpSpPr>
                <a:grpSpLocks/>
              </p:cNvGrpSpPr>
              <p:nvPr/>
            </p:nvGrpSpPr>
            <p:grpSpPr bwMode="auto">
              <a:xfrm>
                <a:off x="3281" y="11644"/>
                <a:ext cx="531" cy="1280"/>
                <a:chOff x="4041" y="9697"/>
                <a:chExt cx="900" cy="2880"/>
              </a:xfrm>
            </p:grpSpPr>
            <p:sp>
              <p:nvSpPr>
                <p:cNvPr id="73078" name="AutoShape 344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79" name="AutoShape 344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80" name="AutoShape 344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081" name="Group 3449"/>
            <p:cNvGrpSpPr>
              <a:grpSpLocks/>
            </p:cNvGrpSpPr>
            <p:nvPr/>
          </p:nvGrpSpPr>
          <p:grpSpPr bwMode="auto">
            <a:xfrm>
              <a:off x="533" y="163"/>
              <a:ext cx="13" cy="46"/>
              <a:chOff x="3281" y="11644"/>
              <a:chExt cx="531" cy="2480"/>
            </a:xfrm>
          </p:grpSpPr>
          <p:grpSp>
            <p:nvGrpSpPr>
              <p:cNvPr id="73082" name="Group 3450"/>
              <p:cNvGrpSpPr>
                <a:grpSpLocks/>
              </p:cNvGrpSpPr>
              <p:nvPr/>
            </p:nvGrpSpPr>
            <p:grpSpPr bwMode="auto">
              <a:xfrm>
                <a:off x="3281" y="12844"/>
                <a:ext cx="531" cy="1280"/>
                <a:chOff x="4041" y="9697"/>
                <a:chExt cx="900" cy="2880"/>
              </a:xfrm>
            </p:grpSpPr>
            <p:sp>
              <p:nvSpPr>
                <p:cNvPr id="73083" name="AutoShape 345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84" name="AutoShape 345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85" name="AutoShape 345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086" name="Group 3454"/>
              <p:cNvGrpSpPr>
                <a:grpSpLocks/>
              </p:cNvGrpSpPr>
              <p:nvPr/>
            </p:nvGrpSpPr>
            <p:grpSpPr bwMode="auto">
              <a:xfrm>
                <a:off x="3281" y="11644"/>
                <a:ext cx="531" cy="1280"/>
                <a:chOff x="4041" y="9697"/>
                <a:chExt cx="900" cy="2880"/>
              </a:xfrm>
            </p:grpSpPr>
            <p:sp>
              <p:nvSpPr>
                <p:cNvPr id="73087" name="AutoShape 345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88" name="AutoShape 345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89" name="AutoShape 345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090" name="Group 3458"/>
            <p:cNvGrpSpPr>
              <a:grpSpLocks/>
            </p:cNvGrpSpPr>
            <p:nvPr/>
          </p:nvGrpSpPr>
          <p:grpSpPr bwMode="auto">
            <a:xfrm>
              <a:off x="491" y="187"/>
              <a:ext cx="13" cy="24"/>
              <a:chOff x="4041" y="9697"/>
              <a:chExt cx="900" cy="2880"/>
            </a:xfrm>
          </p:grpSpPr>
          <p:sp>
            <p:nvSpPr>
              <p:cNvPr id="73091" name="AutoShape 345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92" name="AutoShape 346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93" name="AutoShape 346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094" name="Group 3462"/>
            <p:cNvGrpSpPr>
              <a:grpSpLocks/>
            </p:cNvGrpSpPr>
            <p:nvPr/>
          </p:nvGrpSpPr>
          <p:grpSpPr bwMode="auto">
            <a:xfrm>
              <a:off x="501" y="187"/>
              <a:ext cx="13" cy="24"/>
              <a:chOff x="4041" y="9697"/>
              <a:chExt cx="900" cy="2880"/>
            </a:xfrm>
          </p:grpSpPr>
          <p:sp>
            <p:nvSpPr>
              <p:cNvPr id="73095" name="AutoShape 346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96" name="AutoShape 346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097" name="AutoShape 346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3098" name="AutoShape 3466"/>
            <p:cNvSpPr>
              <a:spLocks noChangeArrowheads="1"/>
            </p:cNvSpPr>
            <p:nvPr/>
          </p:nvSpPr>
          <p:spPr bwMode="auto">
            <a:xfrm>
              <a:off x="501" y="180"/>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3099" name="Group 3467"/>
            <p:cNvGrpSpPr>
              <a:grpSpLocks/>
            </p:cNvGrpSpPr>
            <p:nvPr/>
          </p:nvGrpSpPr>
          <p:grpSpPr bwMode="auto">
            <a:xfrm>
              <a:off x="512" y="166"/>
              <a:ext cx="12" cy="45"/>
              <a:chOff x="3281" y="11644"/>
              <a:chExt cx="531" cy="2480"/>
            </a:xfrm>
          </p:grpSpPr>
          <p:grpSp>
            <p:nvGrpSpPr>
              <p:cNvPr id="73100" name="Group 3468"/>
              <p:cNvGrpSpPr>
                <a:grpSpLocks/>
              </p:cNvGrpSpPr>
              <p:nvPr/>
            </p:nvGrpSpPr>
            <p:grpSpPr bwMode="auto">
              <a:xfrm>
                <a:off x="3281" y="12844"/>
                <a:ext cx="531" cy="1280"/>
                <a:chOff x="4041" y="9697"/>
                <a:chExt cx="900" cy="2880"/>
              </a:xfrm>
            </p:grpSpPr>
            <p:sp>
              <p:nvSpPr>
                <p:cNvPr id="73101" name="AutoShape 346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02" name="AutoShape 347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03" name="AutoShape 347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104" name="Group 3472"/>
              <p:cNvGrpSpPr>
                <a:grpSpLocks/>
              </p:cNvGrpSpPr>
              <p:nvPr/>
            </p:nvGrpSpPr>
            <p:grpSpPr bwMode="auto">
              <a:xfrm>
                <a:off x="3281" y="11644"/>
                <a:ext cx="531" cy="1280"/>
                <a:chOff x="4041" y="9697"/>
                <a:chExt cx="900" cy="2880"/>
              </a:xfrm>
            </p:grpSpPr>
            <p:sp>
              <p:nvSpPr>
                <p:cNvPr id="73105" name="AutoShape 347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06" name="AutoShape 347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07" name="AutoShape 347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108" name="Group 3476"/>
            <p:cNvGrpSpPr>
              <a:grpSpLocks/>
            </p:cNvGrpSpPr>
            <p:nvPr/>
          </p:nvGrpSpPr>
          <p:grpSpPr bwMode="auto">
            <a:xfrm>
              <a:off x="532" y="166"/>
              <a:ext cx="12" cy="45"/>
              <a:chOff x="3281" y="11644"/>
              <a:chExt cx="531" cy="2480"/>
            </a:xfrm>
          </p:grpSpPr>
          <p:grpSp>
            <p:nvGrpSpPr>
              <p:cNvPr id="73109" name="Group 3477"/>
              <p:cNvGrpSpPr>
                <a:grpSpLocks/>
              </p:cNvGrpSpPr>
              <p:nvPr/>
            </p:nvGrpSpPr>
            <p:grpSpPr bwMode="auto">
              <a:xfrm>
                <a:off x="3281" y="12844"/>
                <a:ext cx="531" cy="1280"/>
                <a:chOff x="4041" y="9697"/>
                <a:chExt cx="900" cy="2880"/>
              </a:xfrm>
            </p:grpSpPr>
            <p:sp>
              <p:nvSpPr>
                <p:cNvPr id="73110" name="AutoShape 347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11" name="AutoShape 347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12" name="AutoShape 348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113" name="Group 3481"/>
              <p:cNvGrpSpPr>
                <a:grpSpLocks/>
              </p:cNvGrpSpPr>
              <p:nvPr/>
            </p:nvGrpSpPr>
            <p:grpSpPr bwMode="auto">
              <a:xfrm>
                <a:off x="3281" y="11644"/>
                <a:ext cx="531" cy="1280"/>
                <a:chOff x="4041" y="9697"/>
                <a:chExt cx="900" cy="2880"/>
              </a:xfrm>
            </p:grpSpPr>
            <p:sp>
              <p:nvSpPr>
                <p:cNvPr id="73114" name="AutoShape 348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15" name="AutoShape 348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16" name="AutoShape 348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117" name="Group 3485"/>
            <p:cNvGrpSpPr>
              <a:grpSpLocks/>
            </p:cNvGrpSpPr>
            <p:nvPr/>
          </p:nvGrpSpPr>
          <p:grpSpPr bwMode="auto">
            <a:xfrm>
              <a:off x="499" y="190"/>
              <a:ext cx="12" cy="23"/>
              <a:chOff x="4041" y="9697"/>
              <a:chExt cx="900" cy="2880"/>
            </a:xfrm>
          </p:grpSpPr>
          <p:sp>
            <p:nvSpPr>
              <p:cNvPr id="73118" name="AutoShape 348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19" name="AutoShape 348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20" name="AutoShape 348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121" name="Group 3489"/>
            <p:cNvGrpSpPr>
              <a:grpSpLocks/>
            </p:cNvGrpSpPr>
            <p:nvPr/>
          </p:nvGrpSpPr>
          <p:grpSpPr bwMode="auto">
            <a:xfrm>
              <a:off x="509" y="168"/>
              <a:ext cx="12" cy="45"/>
              <a:chOff x="3281" y="11644"/>
              <a:chExt cx="531" cy="2480"/>
            </a:xfrm>
          </p:grpSpPr>
          <p:grpSp>
            <p:nvGrpSpPr>
              <p:cNvPr id="73122" name="Group 3490"/>
              <p:cNvGrpSpPr>
                <a:grpSpLocks/>
              </p:cNvGrpSpPr>
              <p:nvPr/>
            </p:nvGrpSpPr>
            <p:grpSpPr bwMode="auto">
              <a:xfrm>
                <a:off x="3281" y="12844"/>
                <a:ext cx="531" cy="1280"/>
                <a:chOff x="4041" y="9697"/>
                <a:chExt cx="900" cy="2880"/>
              </a:xfrm>
            </p:grpSpPr>
            <p:sp>
              <p:nvSpPr>
                <p:cNvPr id="73123" name="AutoShape 349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24" name="AutoShape 349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25" name="AutoShape 349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126" name="Group 3494"/>
              <p:cNvGrpSpPr>
                <a:grpSpLocks/>
              </p:cNvGrpSpPr>
              <p:nvPr/>
            </p:nvGrpSpPr>
            <p:grpSpPr bwMode="auto">
              <a:xfrm>
                <a:off x="3281" y="11644"/>
                <a:ext cx="531" cy="1280"/>
                <a:chOff x="4041" y="9697"/>
                <a:chExt cx="900" cy="2880"/>
              </a:xfrm>
            </p:grpSpPr>
            <p:sp>
              <p:nvSpPr>
                <p:cNvPr id="73127" name="AutoShape 349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28" name="AutoShape 349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29" name="AutoShape 349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130" name="Group 3498"/>
            <p:cNvGrpSpPr>
              <a:grpSpLocks/>
            </p:cNvGrpSpPr>
            <p:nvPr/>
          </p:nvGrpSpPr>
          <p:grpSpPr bwMode="auto">
            <a:xfrm>
              <a:off x="529" y="168"/>
              <a:ext cx="12" cy="45"/>
              <a:chOff x="3281" y="11644"/>
              <a:chExt cx="531" cy="2480"/>
            </a:xfrm>
          </p:grpSpPr>
          <p:grpSp>
            <p:nvGrpSpPr>
              <p:cNvPr id="73131" name="Group 3499"/>
              <p:cNvGrpSpPr>
                <a:grpSpLocks/>
              </p:cNvGrpSpPr>
              <p:nvPr/>
            </p:nvGrpSpPr>
            <p:grpSpPr bwMode="auto">
              <a:xfrm>
                <a:off x="3281" y="12844"/>
                <a:ext cx="531" cy="1280"/>
                <a:chOff x="4041" y="9697"/>
                <a:chExt cx="900" cy="2880"/>
              </a:xfrm>
            </p:grpSpPr>
            <p:sp>
              <p:nvSpPr>
                <p:cNvPr id="73132" name="AutoShape 350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33" name="AutoShape 350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34" name="AutoShape 350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135" name="Group 3503"/>
              <p:cNvGrpSpPr>
                <a:grpSpLocks/>
              </p:cNvGrpSpPr>
              <p:nvPr/>
            </p:nvGrpSpPr>
            <p:grpSpPr bwMode="auto">
              <a:xfrm>
                <a:off x="3281" y="11644"/>
                <a:ext cx="531" cy="1280"/>
                <a:chOff x="4041" y="9697"/>
                <a:chExt cx="900" cy="2880"/>
              </a:xfrm>
            </p:grpSpPr>
            <p:sp>
              <p:nvSpPr>
                <p:cNvPr id="73136" name="AutoShape 350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37" name="AutoShape 350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38" name="AutoShape 350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3139" name="Group 3507"/>
          <p:cNvGrpSpPr>
            <a:grpSpLocks/>
          </p:cNvGrpSpPr>
          <p:nvPr/>
        </p:nvGrpSpPr>
        <p:grpSpPr bwMode="auto">
          <a:xfrm>
            <a:off x="898525" y="5084763"/>
            <a:ext cx="1296988" cy="865187"/>
            <a:chOff x="391" y="140"/>
            <a:chExt cx="136" cy="107"/>
          </a:xfrm>
        </p:grpSpPr>
        <p:sp>
          <p:nvSpPr>
            <p:cNvPr id="73140" name="Freeform 3508"/>
            <p:cNvSpPr>
              <a:spLocks/>
            </p:cNvSpPr>
            <p:nvPr/>
          </p:nvSpPr>
          <p:spPr bwMode="auto">
            <a:xfrm>
              <a:off x="487" y="150"/>
              <a:ext cx="37" cy="90"/>
            </a:xfrm>
            <a:custGeom>
              <a:avLst/>
              <a:gdLst/>
              <a:ahLst/>
              <a:cxnLst>
                <a:cxn ang="0">
                  <a:pos x="7" y="0"/>
                </a:cxn>
                <a:cxn ang="0">
                  <a:pos x="37" y="14"/>
                </a:cxn>
                <a:cxn ang="0">
                  <a:pos x="37" y="90"/>
                </a:cxn>
                <a:cxn ang="0">
                  <a:pos x="0" y="90"/>
                </a:cxn>
                <a:cxn ang="0">
                  <a:pos x="7" y="0"/>
                </a:cxn>
                <a:cxn ang="0">
                  <a:pos x="7" y="0"/>
                </a:cxn>
              </a:cxnLst>
              <a:rect l="0" t="0" r="r" b="b"/>
              <a:pathLst>
                <a:path w="37" h="90">
                  <a:moveTo>
                    <a:pt x="7" y="0"/>
                  </a:moveTo>
                  <a:lnTo>
                    <a:pt x="37" y="14"/>
                  </a:lnTo>
                  <a:lnTo>
                    <a:pt x="37" y="90"/>
                  </a:lnTo>
                  <a:lnTo>
                    <a:pt x="0" y="90"/>
                  </a:lnTo>
                  <a:lnTo>
                    <a:pt x="7" y="0"/>
                  </a:lnTo>
                  <a:lnTo>
                    <a:pt x="7" y="0"/>
                  </a:lnTo>
                  <a:close/>
                </a:path>
              </a:pathLst>
            </a:custGeom>
            <a:solidFill>
              <a:srgbClr val="FFCC80"/>
            </a:solidFill>
            <a:ln w="9525">
              <a:noFill/>
              <a:round/>
              <a:headEnd/>
              <a:tailEnd/>
            </a:ln>
          </p:spPr>
          <p:txBody>
            <a:bodyPr/>
            <a:lstStyle/>
            <a:p>
              <a:endParaRPr lang="es-ES"/>
            </a:p>
          </p:txBody>
        </p:sp>
        <p:sp>
          <p:nvSpPr>
            <p:cNvPr id="73141" name="Freeform 3509"/>
            <p:cNvSpPr>
              <a:spLocks/>
            </p:cNvSpPr>
            <p:nvPr/>
          </p:nvSpPr>
          <p:spPr bwMode="auto">
            <a:xfrm>
              <a:off x="449" y="150"/>
              <a:ext cx="46" cy="91"/>
            </a:xfrm>
            <a:custGeom>
              <a:avLst/>
              <a:gdLst/>
              <a:ahLst/>
              <a:cxnLst>
                <a:cxn ang="0">
                  <a:pos x="46" y="0"/>
                </a:cxn>
                <a:cxn ang="0">
                  <a:pos x="0" y="8"/>
                </a:cxn>
                <a:cxn ang="0">
                  <a:pos x="0" y="90"/>
                </a:cxn>
                <a:cxn ang="0">
                  <a:pos x="46" y="91"/>
                </a:cxn>
                <a:cxn ang="0">
                  <a:pos x="46" y="0"/>
                </a:cxn>
                <a:cxn ang="0">
                  <a:pos x="46" y="0"/>
                </a:cxn>
              </a:cxnLst>
              <a:rect l="0" t="0" r="r" b="b"/>
              <a:pathLst>
                <a:path w="46" h="91">
                  <a:moveTo>
                    <a:pt x="46" y="0"/>
                  </a:moveTo>
                  <a:lnTo>
                    <a:pt x="0" y="8"/>
                  </a:lnTo>
                  <a:lnTo>
                    <a:pt x="0" y="90"/>
                  </a:lnTo>
                  <a:lnTo>
                    <a:pt x="46" y="91"/>
                  </a:lnTo>
                  <a:lnTo>
                    <a:pt x="46" y="0"/>
                  </a:lnTo>
                  <a:lnTo>
                    <a:pt x="46" y="0"/>
                  </a:lnTo>
                  <a:close/>
                </a:path>
              </a:pathLst>
            </a:custGeom>
            <a:solidFill>
              <a:srgbClr val="8C5E2B"/>
            </a:solidFill>
            <a:ln w="9525">
              <a:noFill/>
              <a:round/>
              <a:headEnd/>
              <a:tailEnd/>
            </a:ln>
          </p:spPr>
          <p:txBody>
            <a:bodyPr/>
            <a:lstStyle/>
            <a:p>
              <a:endParaRPr lang="es-ES"/>
            </a:p>
          </p:txBody>
        </p:sp>
        <p:sp>
          <p:nvSpPr>
            <p:cNvPr id="73142" name="Freeform 3510"/>
            <p:cNvSpPr>
              <a:spLocks/>
            </p:cNvSpPr>
            <p:nvPr/>
          </p:nvSpPr>
          <p:spPr bwMode="auto">
            <a:xfrm>
              <a:off x="447" y="238"/>
              <a:ext cx="80" cy="7"/>
            </a:xfrm>
            <a:custGeom>
              <a:avLst/>
              <a:gdLst/>
              <a:ahLst/>
              <a:cxnLst>
                <a:cxn ang="0">
                  <a:pos x="0" y="0"/>
                </a:cxn>
                <a:cxn ang="0">
                  <a:pos x="80" y="0"/>
                </a:cxn>
                <a:cxn ang="0">
                  <a:pos x="80" y="6"/>
                </a:cxn>
                <a:cxn ang="0">
                  <a:pos x="0" y="7"/>
                </a:cxn>
                <a:cxn ang="0">
                  <a:pos x="0" y="0"/>
                </a:cxn>
                <a:cxn ang="0">
                  <a:pos x="0" y="0"/>
                </a:cxn>
              </a:cxnLst>
              <a:rect l="0" t="0" r="r" b="b"/>
              <a:pathLst>
                <a:path w="80" h="7">
                  <a:moveTo>
                    <a:pt x="0" y="0"/>
                  </a:moveTo>
                  <a:lnTo>
                    <a:pt x="80" y="0"/>
                  </a:lnTo>
                  <a:lnTo>
                    <a:pt x="80" y="6"/>
                  </a:lnTo>
                  <a:lnTo>
                    <a:pt x="0" y="7"/>
                  </a:lnTo>
                  <a:lnTo>
                    <a:pt x="0" y="0"/>
                  </a:lnTo>
                  <a:lnTo>
                    <a:pt x="0" y="0"/>
                  </a:lnTo>
                  <a:close/>
                </a:path>
              </a:pathLst>
            </a:custGeom>
            <a:solidFill>
              <a:srgbClr val="8F2900"/>
            </a:solidFill>
            <a:ln w="9525">
              <a:noFill/>
              <a:round/>
              <a:headEnd/>
              <a:tailEnd/>
            </a:ln>
          </p:spPr>
          <p:txBody>
            <a:bodyPr/>
            <a:lstStyle/>
            <a:p>
              <a:endParaRPr lang="es-ES"/>
            </a:p>
          </p:txBody>
        </p:sp>
        <p:sp>
          <p:nvSpPr>
            <p:cNvPr id="73143" name="Freeform 3511"/>
            <p:cNvSpPr>
              <a:spLocks/>
            </p:cNvSpPr>
            <p:nvPr/>
          </p:nvSpPr>
          <p:spPr bwMode="auto">
            <a:xfrm>
              <a:off x="494" y="239"/>
              <a:ext cx="33" cy="6"/>
            </a:xfrm>
            <a:custGeom>
              <a:avLst/>
              <a:gdLst/>
              <a:ahLst/>
              <a:cxnLst>
                <a:cxn ang="0">
                  <a:pos x="32" y="0"/>
                </a:cxn>
                <a:cxn ang="0">
                  <a:pos x="0" y="0"/>
                </a:cxn>
                <a:cxn ang="0">
                  <a:pos x="0" y="6"/>
                </a:cxn>
                <a:cxn ang="0">
                  <a:pos x="33" y="6"/>
                </a:cxn>
                <a:cxn ang="0">
                  <a:pos x="32" y="0"/>
                </a:cxn>
                <a:cxn ang="0">
                  <a:pos x="32" y="0"/>
                </a:cxn>
              </a:cxnLst>
              <a:rect l="0" t="0" r="r" b="b"/>
              <a:pathLst>
                <a:path w="33" h="6">
                  <a:moveTo>
                    <a:pt x="32" y="0"/>
                  </a:moveTo>
                  <a:lnTo>
                    <a:pt x="0" y="0"/>
                  </a:lnTo>
                  <a:lnTo>
                    <a:pt x="0" y="6"/>
                  </a:lnTo>
                  <a:lnTo>
                    <a:pt x="33" y="6"/>
                  </a:lnTo>
                  <a:lnTo>
                    <a:pt x="32" y="0"/>
                  </a:lnTo>
                  <a:lnTo>
                    <a:pt x="32" y="0"/>
                  </a:lnTo>
                  <a:close/>
                </a:path>
              </a:pathLst>
            </a:custGeom>
            <a:solidFill>
              <a:srgbClr val="FF6600"/>
            </a:solidFill>
            <a:ln w="9525">
              <a:noFill/>
              <a:round/>
              <a:headEnd/>
              <a:tailEnd/>
            </a:ln>
          </p:spPr>
          <p:txBody>
            <a:bodyPr/>
            <a:lstStyle/>
            <a:p>
              <a:endParaRPr lang="es-ES"/>
            </a:p>
          </p:txBody>
        </p:sp>
        <p:sp>
          <p:nvSpPr>
            <p:cNvPr id="73144" name="Freeform 3512"/>
            <p:cNvSpPr>
              <a:spLocks/>
            </p:cNvSpPr>
            <p:nvPr/>
          </p:nvSpPr>
          <p:spPr bwMode="auto">
            <a:xfrm>
              <a:off x="449" y="244"/>
              <a:ext cx="21" cy="2"/>
            </a:xfrm>
            <a:custGeom>
              <a:avLst/>
              <a:gdLst/>
              <a:ahLst/>
              <a:cxnLst>
                <a:cxn ang="0">
                  <a:pos x="0" y="0"/>
                </a:cxn>
                <a:cxn ang="0">
                  <a:pos x="0" y="0"/>
                </a:cxn>
                <a:cxn ang="0">
                  <a:pos x="1" y="1"/>
                </a:cxn>
                <a:cxn ang="0">
                  <a:pos x="1" y="1"/>
                </a:cxn>
                <a:cxn ang="0">
                  <a:pos x="2" y="1"/>
                </a:cxn>
                <a:cxn ang="0">
                  <a:pos x="2" y="1"/>
                </a:cxn>
                <a:cxn ang="0">
                  <a:pos x="3" y="1"/>
                </a:cxn>
                <a:cxn ang="0">
                  <a:pos x="3" y="2"/>
                </a:cxn>
                <a:cxn ang="0">
                  <a:pos x="4" y="2"/>
                </a:cxn>
                <a:cxn ang="0">
                  <a:pos x="4" y="2"/>
                </a:cxn>
                <a:cxn ang="0">
                  <a:pos x="5" y="2"/>
                </a:cxn>
                <a:cxn ang="0">
                  <a:pos x="6" y="2"/>
                </a:cxn>
                <a:cxn ang="0">
                  <a:pos x="6" y="2"/>
                </a:cxn>
                <a:cxn ang="0">
                  <a:pos x="7" y="2"/>
                </a:cxn>
                <a:cxn ang="0">
                  <a:pos x="8" y="2"/>
                </a:cxn>
                <a:cxn ang="0">
                  <a:pos x="8" y="2"/>
                </a:cxn>
                <a:cxn ang="0">
                  <a:pos x="9" y="2"/>
                </a:cxn>
                <a:cxn ang="0">
                  <a:pos x="10" y="2"/>
                </a:cxn>
                <a:cxn ang="0">
                  <a:pos x="10" y="2"/>
                </a:cxn>
                <a:cxn ang="0">
                  <a:pos x="11" y="2"/>
                </a:cxn>
                <a:cxn ang="0">
                  <a:pos x="11" y="2"/>
                </a:cxn>
                <a:cxn ang="0">
                  <a:pos x="12" y="2"/>
                </a:cxn>
                <a:cxn ang="0">
                  <a:pos x="12" y="2"/>
                </a:cxn>
                <a:cxn ang="0">
                  <a:pos x="13" y="2"/>
                </a:cxn>
                <a:cxn ang="0">
                  <a:pos x="13" y="2"/>
                </a:cxn>
                <a:cxn ang="0">
                  <a:pos x="14" y="2"/>
                </a:cxn>
                <a:cxn ang="0">
                  <a:pos x="14" y="2"/>
                </a:cxn>
                <a:cxn ang="0">
                  <a:pos x="21" y="0"/>
                </a:cxn>
                <a:cxn ang="0">
                  <a:pos x="0" y="0"/>
                </a:cxn>
                <a:cxn ang="0">
                  <a:pos x="0" y="0"/>
                </a:cxn>
              </a:cxnLst>
              <a:rect l="0" t="0" r="r" b="b"/>
              <a:pathLst>
                <a:path w="21" h="2">
                  <a:moveTo>
                    <a:pt x="0" y="0"/>
                  </a:moveTo>
                  <a:lnTo>
                    <a:pt x="0" y="0"/>
                  </a:lnTo>
                  <a:lnTo>
                    <a:pt x="1" y="1"/>
                  </a:lnTo>
                  <a:lnTo>
                    <a:pt x="1" y="1"/>
                  </a:lnTo>
                  <a:lnTo>
                    <a:pt x="2" y="1"/>
                  </a:lnTo>
                  <a:lnTo>
                    <a:pt x="2" y="1"/>
                  </a:lnTo>
                  <a:lnTo>
                    <a:pt x="3" y="1"/>
                  </a:lnTo>
                  <a:lnTo>
                    <a:pt x="3" y="2"/>
                  </a:lnTo>
                  <a:lnTo>
                    <a:pt x="4" y="2"/>
                  </a:lnTo>
                  <a:lnTo>
                    <a:pt x="4" y="2"/>
                  </a:lnTo>
                  <a:lnTo>
                    <a:pt x="5" y="2"/>
                  </a:lnTo>
                  <a:lnTo>
                    <a:pt x="6" y="2"/>
                  </a:lnTo>
                  <a:lnTo>
                    <a:pt x="6" y="2"/>
                  </a:lnTo>
                  <a:lnTo>
                    <a:pt x="7" y="2"/>
                  </a:lnTo>
                  <a:lnTo>
                    <a:pt x="8" y="2"/>
                  </a:lnTo>
                  <a:lnTo>
                    <a:pt x="8" y="2"/>
                  </a:lnTo>
                  <a:lnTo>
                    <a:pt x="9" y="2"/>
                  </a:lnTo>
                  <a:lnTo>
                    <a:pt x="10" y="2"/>
                  </a:lnTo>
                  <a:lnTo>
                    <a:pt x="10" y="2"/>
                  </a:lnTo>
                  <a:lnTo>
                    <a:pt x="11" y="2"/>
                  </a:lnTo>
                  <a:lnTo>
                    <a:pt x="11" y="2"/>
                  </a:lnTo>
                  <a:lnTo>
                    <a:pt x="12" y="2"/>
                  </a:lnTo>
                  <a:lnTo>
                    <a:pt x="12" y="2"/>
                  </a:lnTo>
                  <a:lnTo>
                    <a:pt x="13" y="2"/>
                  </a:lnTo>
                  <a:lnTo>
                    <a:pt x="13" y="2"/>
                  </a:lnTo>
                  <a:lnTo>
                    <a:pt x="14" y="2"/>
                  </a:lnTo>
                  <a:lnTo>
                    <a:pt x="14" y="2"/>
                  </a:lnTo>
                  <a:lnTo>
                    <a:pt x="21" y="0"/>
                  </a:lnTo>
                  <a:lnTo>
                    <a:pt x="0" y="0"/>
                  </a:lnTo>
                  <a:lnTo>
                    <a:pt x="0" y="0"/>
                  </a:lnTo>
                  <a:close/>
                </a:path>
              </a:pathLst>
            </a:custGeom>
            <a:solidFill>
              <a:srgbClr val="1A1A1A"/>
            </a:solidFill>
            <a:ln w="9525">
              <a:noFill/>
              <a:round/>
              <a:headEnd/>
              <a:tailEnd/>
            </a:ln>
          </p:spPr>
          <p:txBody>
            <a:bodyPr/>
            <a:lstStyle/>
            <a:p>
              <a:endParaRPr lang="es-ES"/>
            </a:p>
          </p:txBody>
        </p:sp>
        <p:sp>
          <p:nvSpPr>
            <p:cNvPr id="73145" name="Freeform 3513"/>
            <p:cNvSpPr>
              <a:spLocks/>
            </p:cNvSpPr>
            <p:nvPr/>
          </p:nvSpPr>
          <p:spPr bwMode="auto">
            <a:xfrm>
              <a:off x="475" y="244"/>
              <a:ext cx="21" cy="2"/>
            </a:xfrm>
            <a:custGeom>
              <a:avLst/>
              <a:gdLst/>
              <a:ahLst/>
              <a:cxnLst>
                <a:cxn ang="0">
                  <a:pos x="0" y="1"/>
                </a:cxn>
                <a:cxn ang="0">
                  <a:pos x="0" y="1"/>
                </a:cxn>
                <a:cxn ang="0">
                  <a:pos x="1" y="1"/>
                </a:cxn>
                <a:cxn ang="0">
                  <a:pos x="1" y="1"/>
                </a:cxn>
                <a:cxn ang="0">
                  <a:pos x="2" y="1"/>
                </a:cxn>
                <a:cxn ang="0">
                  <a:pos x="2" y="1"/>
                </a:cxn>
                <a:cxn ang="0">
                  <a:pos x="3" y="2"/>
                </a:cxn>
                <a:cxn ang="0">
                  <a:pos x="4" y="2"/>
                </a:cxn>
                <a:cxn ang="0">
                  <a:pos x="4" y="2"/>
                </a:cxn>
                <a:cxn ang="0">
                  <a:pos x="5" y="2"/>
                </a:cxn>
                <a:cxn ang="0">
                  <a:pos x="5" y="2"/>
                </a:cxn>
                <a:cxn ang="0">
                  <a:pos x="6" y="2"/>
                </a:cxn>
                <a:cxn ang="0">
                  <a:pos x="7" y="2"/>
                </a:cxn>
                <a:cxn ang="0">
                  <a:pos x="7" y="2"/>
                </a:cxn>
                <a:cxn ang="0">
                  <a:pos x="8" y="2"/>
                </a:cxn>
                <a:cxn ang="0">
                  <a:pos x="9" y="2"/>
                </a:cxn>
                <a:cxn ang="0">
                  <a:pos x="9" y="2"/>
                </a:cxn>
                <a:cxn ang="0">
                  <a:pos x="10" y="2"/>
                </a:cxn>
                <a:cxn ang="0">
                  <a:pos x="11" y="2"/>
                </a:cxn>
                <a:cxn ang="0">
                  <a:pos x="11" y="2"/>
                </a:cxn>
                <a:cxn ang="0">
                  <a:pos x="12" y="2"/>
                </a:cxn>
                <a:cxn ang="0">
                  <a:pos x="12" y="2"/>
                </a:cxn>
                <a:cxn ang="0">
                  <a:pos x="13" y="2"/>
                </a:cxn>
                <a:cxn ang="0">
                  <a:pos x="13" y="2"/>
                </a:cxn>
                <a:cxn ang="0">
                  <a:pos x="13" y="2"/>
                </a:cxn>
                <a:cxn ang="0">
                  <a:pos x="14" y="2"/>
                </a:cxn>
                <a:cxn ang="0">
                  <a:pos x="14" y="2"/>
                </a:cxn>
                <a:cxn ang="0">
                  <a:pos x="21" y="0"/>
                </a:cxn>
                <a:cxn ang="0">
                  <a:pos x="0" y="1"/>
                </a:cxn>
                <a:cxn ang="0">
                  <a:pos x="0" y="1"/>
                </a:cxn>
              </a:cxnLst>
              <a:rect l="0" t="0" r="r" b="b"/>
              <a:pathLst>
                <a:path w="21" h="2">
                  <a:moveTo>
                    <a:pt x="0" y="1"/>
                  </a:moveTo>
                  <a:lnTo>
                    <a:pt x="0" y="1"/>
                  </a:lnTo>
                  <a:lnTo>
                    <a:pt x="1" y="1"/>
                  </a:lnTo>
                  <a:lnTo>
                    <a:pt x="1" y="1"/>
                  </a:lnTo>
                  <a:lnTo>
                    <a:pt x="2" y="1"/>
                  </a:lnTo>
                  <a:lnTo>
                    <a:pt x="2" y="1"/>
                  </a:lnTo>
                  <a:lnTo>
                    <a:pt x="3" y="2"/>
                  </a:lnTo>
                  <a:lnTo>
                    <a:pt x="4" y="2"/>
                  </a:lnTo>
                  <a:lnTo>
                    <a:pt x="4" y="2"/>
                  </a:lnTo>
                  <a:lnTo>
                    <a:pt x="5" y="2"/>
                  </a:lnTo>
                  <a:lnTo>
                    <a:pt x="5" y="2"/>
                  </a:lnTo>
                  <a:lnTo>
                    <a:pt x="6" y="2"/>
                  </a:lnTo>
                  <a:lnTo>
                    <a:pt x="7" y="2"/>
                  </a:lnTo>
                  <a:lnTo>
                    <a:pt x="7" y="2"/>
                  </a:lnTo>
                  <a:lnTo>
                    <a:pt x="8" y="2"/>
                  </a:lnTo>
                  <a:lnTo>
                    <a:pt x="9" y="2"/>
                  </a:lnTo>
                  <a:lnTo>
                    <a:pt x="9" y="2"/>
                  </a:lnTo>
                  <a:lnTo>
                    <a:pt x="10" y="2"/>
                  </a:lnTo>
                  <a:lnTo>
                    <a:pt x="11" y="2"/>
                  </a:lnTo>
                  <a:lnTo>
                    <a:pt x="11" y="2"/>
                  </a:lnTo>
                  <a:lnTo>
                    <a:pt x="12" y="2"/>
                  </a:lnTo>
                  <a:lnTo>
                    <a:pt x="12" y="2"/>
                  </a:lnTo>
                  <a:lnTo>
                    <a:pt x="13" y="2"/>
                  </a:lnTo>
                  <a:lnTo>
                    <a:pt x="13" y="2"/>
                  </a:lnTo>
                  <a:lnTo>
                    <a:pt x="13" y="2"/>
                  </a:lnTo>
                  <a:lnTo>
                    <a:pt x="14" y="2"/>
                  </a:lnTo>
                  <a:lnTo>
                    <a:pt x="14" y="2"/>
                  </a:lnTo>
                  <a:lnTo>
                    <a:pt x="21" y="0"/>
                  </a:lnTo>
                  <a:lnTo>
                    <a:pt x="0" y="1"/>
                  </a:lnTo>
                  <a:lnTo>
                    <a:pt x="0" y="1"/>
                  </a:lnTo>
                  <a:close/>
                </a:path>
              </a:pathLst>
            </a:custGeom>
            <a:solidFill>
              <a:srgbClr val="1A1A1A"/>
            </a:solidFill>
            <a:ln w="9525">
              <a:noFill/>
              <a:round/>
              <a:headEnd/>
              <a:tailEnd/>
            </a:ln>
          </p:spPr>
          <p:txBody>
            <a:bodyPr/>
            <a:lstStyle/>
            <a:p>
              <a:endParaRPr lang="es-ES"/>
            </a:p>
          </p:txBody>
        </p:sp>
        <p:sp>
          <p:nvSpPr>
            <p:cNvPr id="73146" name="Freeform 3514"/>
            <p:cNvSpPr>
              <a:spLocks/>
            </p:cNvSpPr>
            <p:nvPr/>
          </p:nvSpPr>
          <p:spPr bwMode="auto">
            <a:xfrm>
              <a:off x="502" y="244"/>
              <a:ext cx="21" cy="3"/>
            </a:xfrm>
            <a:custGeom>
              <a:avLst/>
              <a:gdLst/>
              <a:ahLst/>
              <a:cxnLst>
                <a:cxn ang="0">
                  <a:pos x="0" y="1"/>
                </a:cxn>
                <a:cxn ang="0">
                  <a:pos x="0" y="1"/>
                </a:cxn>
                <a:cxn ang="0">
                  <a:pos x="0" y="1"/>
                </a:cxn>
                <a:cxn ang="0">
                  <a:pos x="1" y="1"/>
                </a:cxn>
                <a:cxn ang="0">
                  <a:pos x="1" y="1"/>
                </a:cxn>
                <a:cxn ang="0">
                  <a:pos x="2" y="1"/>
                </a:cxn>
                <a:cxn ang="0">
                  <a:pos x="2" y="2"/>
                </a:cxn>
                <a:cxn ang="0">
                  <a:pos x="3" y="2"/>
                </a:cxn>
                <a:cxn ang="0">
                  <a:pos x="3" y="2"/>
                </a:cxn>
                <a:cxn ang="0">
                  <a:pos x="4" y="2"/>
                </a:cxn>
                <a:cxn ang="0">
                  <a:pos x="4" y="2"/>
                </a:cxn>
                <a:cxn ang="0">
                  <a:pos x="5" y="2"/>
                </a:cxn>
                <a:cxn ang="0">
                  <a:pos x="6" y="2"/>
                </a:cxn>
                <a:cxn ang="0">
                  <a:pos x="6" y="2"/>
                </a:cxn>
                <a:cxn ang="0">
                  <a:pos x="7" y="2"/>
                </a:cxn>
                <a:cxn ang="0">
                  <a:pos x="8" y="2"/>
                </a:cxn>
                <a:cxn ang="0">
                  <a:pos x="8" y="3"/>
                </a:cxn>
                <a:cxn ang="0">
                  <a:pos x="9" y="3"/>
                </a:cxn>
                <a:cxn ang="0">
                  <a:pos x="10" y="3"/>
                </a:cxn>
                <a:cxn ang="0">
                  <a:pos x="10" y="3"/>
                </a:cxn>
                <a:cxn ang="0">
                  <a:pos x="11" y="3"/>
                </a:cxn>
                <a:cxn ang="0">
                  <a:pos x="11" y="2"/>
                </a:cxn>
                <a:cxn ang="0">
                  <a:pos x="12" y="2"/>
                </a:cxn>
                <a:cxn ang="0">
                  <a:pos x="12" y="2"/>
                </a:cxn>
                <a:cxn ang="0">
                  <a:pos x="13" y="2"/>
                </a:cxn>
                <a:cxn ang="0">
                  <a:pos x="13" y="2"/>
                </a:cxn>
                <a:cxn ang="0">
                  <a:pos x="13" y="2"/>
                </a:cxn>
                <a:cxn ang="0">
                  <a:pos x="21" y="0"/>
                </a:cxn>
                <a:cxn ang="0">
                  <a:pos x="0" y="1"/>
                </a:cxn>
                <a:cxn ang="0">
                  <a:pos x="0" y="1"/>
                </a:cxn>
              </a:cxnLst>
              <a:rect l="0" t="0" r="r" b="b"/>
              <a:pathLst>
                <a:path w="21" h="3">
                  <a:moveTo>
                    <a:pt x="0" y="1"/>
                  </a:moveTo>
                  <a:lnTo>
                    <a:pt x="0" y="1"/>
                  </a:lnTo>
                  <a:lnTo>
                    <a:pt x="0" y="1"/>
                  </a:lnTo>
                  <a:lnTo>
                    <a:pt x="1" y="1"/>
                  </a:lnTo>
                  <a:lnTo>
                    <a:pt x="1" y="1"/>
                  </a:lnTo>
                  <a:lnTo>
                    <a:pt x="2" y="1"/>
                  </a:lnTo>
                  <a:lnTo>
                    <a:pt x="2" y="2"/>
                  </a:lnTo>
                  <a:lnTo>
                    <a:pt x="3" y="2"/>
                  </a:lnTo>
                  <a:lnTo>
                    <a:pt x="3" y="2"/>
                  </a:lnTo>
                  <a:lnTo>
                    <a:pt x="4" y="2"/>
                  </a:lnTo>
                  <a:lnTo>
                    <a:pt x="4" y="2"/>
                  </a:lnTo>
                  <a:lnTo>
                    <a:pt x="5" y="2"/>
                  </a:lnTo>
                  <a:lnTo>
                    <a:pt x="6" y="2"/>
                  </a:lnTo>
                  <a:lnTo>
                    <a:pt x="6" y="2"/>
                  </a:lnTo>
                  <a:lnTo>
                    <a:pt x="7" y="2"/>
                  </a:lnTo>
                  <a:lnTo>
                    <a:pt x="8" y="2"/>
                  </a:lnTo>
                  <a:lnTo>
                    <a:pt x="8" y="3"/>
                  </a:lnTo>
                  <a:lnTo>
                    <a:pt x="9" y="3"/>
                  </a:lnTo>
                  <a:lnTo>
                    <a:pt x="10" y="3"/>
                  </a:lnTo>
                  <a:lnTo>
                    <a:pt x="10" y="3"/>
                  </a:lnTo>
                  <a:lnTo>
                    <a:pt x="11" y="3"/>
                  </a:lnTo>
                  <a:lnTo>
                    <a:pt x="11" y="2"/>
                  </a:lnTo>
                  <a:lnTo>
                    <a:pt x="12" y="2"/>
                  </a:lnTo>
                  <a:lnTo>
                    <a:pt x="12" y="2"/>
                  </a:lnTo>
                  <a:lnTo>
                    <a:pt x="13" y="2"/>
                  </a:lnTo>
                  <a:lnTo>
                    <a:pt x="13" y="2"/>
                  </a:lnTo>
                  <a:lnTo>
                    <a:pt x="13" y="2"/>
                  </a:lnTo>
                  <a:lnTo>
                    <a:pt x="21" y="0"/>
                  </a:lnTo>
                  <a:lnTo>
                    <a:pt x="0" y="1"/>
                  </a:lnTo>
                  <a:lnTo>
                    <a:pt x="0" y="1"/>
                  </a:lnTo>
                  <a:close/>
                </a:path>
              </a:pathLst>
            </a:custGeom>
            <a:solidFill>
              <a:srgbClr val="1A1A1A"/>
            </a:solidFill>
            <a:ln w="9525">
              <a:noFill/>
              <a:round/>
              <a:headEnd/>
              <a:tailEnd/>
            </a:ln>
          </p:spPr>
          <p:txBody>
            <a:bodyPr/>
            <a:lstStyle/>
            <a:p>
              <a:endParaRPr lang="es-ES"/>
            </a:p>
          </p:txBody>
        </p:sp>
        <p:sp>
          <p:nvSpPr>
            <p:cNvPr id="73147" name="Freeform 3515"/>
            <p:cNvSpPr>
              <a:spLocks/>
            </p:cNvSpPr>
            <p:nvPr/>
          </p:nvSpPr>
          <p:spPr bwMode="auto">
            <a:xfrm>
              <a:off x="449" y="197"/>
              <a:ext cx="46" cy="3"/>
            </a:xfrm>
            <a:custGeom>
              <a:avLst/>
              <a:gdLst/>
              <a:ahLst/>
              <a:cxnLst>
                <a:cxn ang="0">
                  <a:pos x="0" y="3"/>
                </a:cxn>
                <a:cxn ang="0">
                  <a:pos x="46" y="0"/>
                </a:cxn>
                <a:cxn ang="0">
                  <a:pos x="46" y="2"/>
                </a:cxn>
                <a:cxn ang="0">
                  <a:pos x="0" y="3"/>
                </a:cxn>
                <a:cxn ang="0">
                  <a:pos x="0" y="3"/>
                </a:cxn>
              </a:cxnLst>
              <a:rect l="0" t="0" r="r" b="b"/>
              <a:pathLst>
                <a:path w="46" h="3">
                  <a:moveTo>
                    <a:pt x="0" y="3"/>
                  </a:moveTo>
                  <a:lnTo>
                    <a:pt x="46" y="0"/>
                  </a:lnTo>
                  <a:lnTo>
                    <a:pt x="46" y="2"/>
                  </a:lnTo>
                  <a:lnTo>
                    <a:pt x="0" y="3"/>
                  </a:lnTo>
                  <a:lnTo>
                    <a:pt x="0" y="3"/>
                  </a:lnTo>
                  <a:close/>
                </a:path>
              </a:pathLst>
            </a:custGeom>
            <a:solidFill>
              <a:srgbClr val="FFCC80"/>
            </a:solidFill>
            <a:ln w="9525">
              <a:noFill/>
              <a:round/>
              <a:headEnd/>
              <a:tailEnd/>
            </a:ln>
          </p:spPr>
          <p:txBody>
            <a:bodyPr/>
            <a:lstStyle/>
            <a:p>
              <a:endParaRPr lang="es-ES"/>
            </a:p>
          </p:txBody>
        </p:sp>
        <p:sp>
          <p:nvSpPr>
            <p:cNvPr id="73148" name="Freeform 3516"/>
            <p:cNvSpPr>
              <a:spLocks/>
            </p:cNvSpPr>
            <p:nvPr/>
          </p:nvSpPr>
          <p:spPr bwMode="auto">
            <a:xfrm>
              <a:off x="451" y="182"/>
              <a:ext cx="19" cy="18"/>
            </a:xfrm>
            <a:custGeom>
              <a:avLst/>
              <a:gdLst/>
              <a:ahLst/>
              <a:cxnLst>
                <a:cxn ang="0">
                  <a:pos x="8" y="0"/>
                </a:cxn>
                <a:cxn ang="0">
                  <a:pos x="17" y="1"/>
                </a:cxn>
                <a:cxn ang="0">
                  <a:pos x="19" y="3"/>
                </a:cxn>
                <a:cxn ang="0">
                  <a:pos x="15" y="17"/>
                </a:cxn>
                <a:cxn ang="0">
                  <a:pos x="13" y="17"/>
                </a:cxn>
                <a:cxn ang="0">
                  <a:pos x="13" y="4"/>
                </a:cxn>
                <a:cxn ang="0">
                  <a:pos x="4" y="4"/>
                </a:cxn>
                <a:cxn ang="0">
                  <a:pos x="9" y="18"/>
                </a:cxn>
                <a:cxn ang="0">
                  <a:pos x="7" y="18"/>
                </a:cxn>
                <a:cxn ang="0">
                  <a:pos x="0" y="6"/>
                </a:cxn>
                <a:cxn ang="0">
                  <a:pos x="0" y="3"/>
                </a:cxn>
                <a:cxn ang="0">
                  <a:pos x="8" y="0"/>
                </a:cxn>
                <a:cxn ang="0">
                  <a:pos x="8" y="0"/>
                </a:cxn>
              </a:cxnLst>
              <a:rect l="0" t="0" r="r" b="b"/>
              <a:pathLst>
                <a:path w="19" h="18">
                  <a:moveTo>
                    <a:pt x="8" y="0"/>
                  </a:moveTo>
                  <a:lnTo>
                    <a:pt x="17" y="1"/>
                  </a:lnTo>
                  <a:lnTo>
                    <a:pt x="19" y="3"/>
                  </a:lnTo>
                  <a:lnTo>
                    <a:pt x="15" y="17"/>
                  </a:lnTo>
                  <a:lnTo>
                    <a:pt x="13" y="17"/>
                  </a:lnTo>
                  <a:lnTo>
                    <a:pt x="13" y="4"/>
                  </a:lnTo>
                  <a:lnTo>
                    <a:pt x="4" y="4"/>
                  </a:lnTo>
                  <a:lnTo>
                    <a:pt x="9" y="18"/>
                  </a:lnTo>
                  <a:lnTo>
                    <a:pt x="7" y="18"/>
                  </a:lnTo>
                  <a:lnTo>
                    <a:pt x="0" y="6"/>
                  </a:lnTo>
                  <a:lnTo>
                    <a:pt x="0" y="3"/>
                  </a:lnTo>
                  <a:lnTo>
                    <a:pt x="8" y="0"/>
                  </a:lnTo>
                  <a:lnTo>
                    <a:pt x="8" y="0"/>
                  </a:lnTo>
                  <a:close/>
                </a:path>
              </a:pathLst>
            </a:custGeom>
            <a:solidFill>
              <a:srgbClr val="DB1C1C"/>
            </a:solidFill>
            <a:ln w="9525">
              <a:noFill/>
              <a:round/>
              <a:headEnd/>
              <a:tailEnd/>
            </a:ln>
          </p:spPr>
          <p:txBody>
            <a:bodyPr/>
            <a:lstStyle/>
            <a:p>
              <a:endParaRPr lang="es-ES"/>
            </a:p>
          </p:txBody>
        </p:sp>
        <p:sp>
          <p:nvSpPr>
            <p:cNvPr id="73149" name="Freeform 3517"/>
            <p:cNvSpPr>
              <a:spLocks/>
            </p:cNvSpPr>
            <p:nvPr/>
          </p:nvSpPr>
          <p:spPr bwMode="auto">
            <a:xfrm>
              <a:off x="452" y="179"/>
              <a:ext cx="10" cy="7"/>
            </a:xfrm>
            <a:custGeom>
              <a:avLst/>
              <a:gdLst/>
              <a:ahLst/>
              <a:cxnLst>
                <a:cxn ang="0">
                  <a:pos x="0" y="4"/>
                </a:cxn>
                <a:cxn ang="0">
                  <a:pos x="3" y="0"/>
                </a:cxn>
                <a:cxn ang="0">
                  <a:pos x="10" y="2"/>
                </a:cxn>
                <a:cxn ang="0">
                  <a:pos x="8" y="5"/>
                </a:cxn>
                <a:cxn ang="0">
                  <a:pos x="4" y="7"/>
                </a:cxn>
                <a:cxn ang="0">
                  <a:pos x="1" y="7"/>
                </a:cxn>
                <a:cxn ang="0">
                  <a:pos x="0" y="4"/>
                </a:cxn>
                <a:cxn ang="0">
                  <a:pos x="0" y="4"/>
                </a:cxn>
              </a:cxnLst>
              <a:rect l="0" t="0" r="r" b="b"/>
              <a:pathLst>
                <a:path w="10" h="7">
                  <a:moveTo>
                    <a:pt x="0" y="4"/>
                  </a:moveTo>
                  <a:lnTo>
                    <a:pt x="3" y="0"/>
                  </a:lnTo>
                  <a:lnTo>
                    <a:pt x="10" y="2"/>
                  </a:lnTo>
                  <a:lnTo>
                    <a:pt x="8" y="5"/>
                  </a:lnTo>
                  <a:lnTo>
                    <a:pt x="4" y="7"/>
                  </a:lnTo>
                  <a:lnTo>
                    <a:pt x="1" y="7"/>
                  </a:lnTo>
                  <a:lnTo>
                    <a:pt x="0" y="4"/>
                  </a:lnTo>
                  <a:lnTo>
                    <a:pt x="0" y="4"/>
                  </a:lnTo>
                  <a:close/>
                </a:path>
              </a:pathLst>
            </a:custGeom>
            <a:solidFill>
              <a:srgbClr val="C7695C"/>
            </a:solidFill>
            <a:ln w="9525">
              <a:noFill/>
              <a:round/>
              <a:headEnd/>
              <a:tailEnd/>
            </a:ln>
          </p:spPr>
          <p:txBody>
            <a:bodyPr/>
            <a:lstStyle/>
            <a:p>
              <a:endParaRPr lang="es-ES"/>
            </a:p>
          </p:txBody>
        </p:sp>
        <p:sp>
          <p:nvSpPr>
            <p:cNvPr id="73150" name="Freeform 3518"/>
            <p:cNvSpPr>
              <a:spLocks/>
            </p:cNvSpPr>
            <p:nvPr/>
          </p:nvSpPr>
          <p:spPr bwMode="auto">
            <a:xfrm>
              <a:off x="457" y="197"/>
              <a:ext cx="22" cy="41"/>
            </a:xfrm>
            <a:custGeom>
              <a:avLst/>
              <a:gdLst/>
              <a:ahLst/>
              <a:cxnLst>
                <a:cxn ang="0">
                  <a:pos x="0" y="1"/>
                </a:cxn>
                <a:cxn ang="0">
                  <a:pos x="9" y="0"/>
                </a:cxn>
                <a:cxn ang="0">
                  <a:pos x="22" y="41"/>
                </a:cxn>
                <a:cxn ang="0">
                  <a:pos x="12" y="41"/>
                </a:cxn>
                <a:cxn ang="0">
                  <a:pos x="0" y="1"/>
                </a:cxn>
                <a:cxn ang="0">
                  <a:pos x="0" y="1"/>
                </a:cxn>
              </a:cxnLst>
              <a:rect l="0" t="0" r="r" b="b"/>
              <a:pathLst>
                <a:path w="22" h="41">
                  <a:moveTo>
                    <a:pt x="0" y="1"/>
                  </a:moveTo>
                  <a:lnTo>
                    <a:pt x="9" y="0"/>
                  </a:lnTo>
                  <a:lnTo>
                    <a:pt x="22" y="41"/>
                  </a:lnTo>
                  <a:lnTo>
                    <a:pt x="12" y="41"/>
                  </a:lnTo>
                  <a:lnTo>
                    <a:pt x="0" y="1"/>
                  </a:lnTo>
                  <a:lnTo>
                    <a:pt x="0" y="1"/>
                  </a:lnTo>
                  <a:close/>
                </a:path>
              </a:pathLst>
            </a:custGeom>
            <a:solidFill>
              <a:srgbClr val="DB1C1C"/>
            </a:solidFill>
            <a:ln w="9525">
              <a:noFill/>
              <a:round/>
              <a:headEnd/>
              <a:tailEnd/>
            </a:ln>
          </p:spPr>
          <p:txBody>
            <a:bodyPr/>
            <a:lstStyle/>
            <a:p>
              <a:endParaRPr lang="es-ES"/>
            </a:p>
          </p:txBody>
        </p:sp>
        <p:sp>
          <p:nvSpPr>
            <p:cNvPr id="73151" name="Freeform 3519"/>
            <p:cNvSpPr>
              <a:spLocks/>
            </p:cNvSpPr>
            <p:nvPr/>
          </p:nvSpPr>
          <p:spPr bwMode="auto">
            <a:xfrm>
              <a:off x="466" y="199"/>
              <a:ext cx="11" cy="35"/>
            </a:xfrm>
            <a:custGeom>
              <a:avLst/>
              <a:gdLst/>
              <a:ahLst/>
              <a:cxnLst>
                <a:cxn ang="0">
                  <a:pos x="1" y="0"/>
                </a:cxn>
                <a:cxn ang="0">
                  <a:pos x="0" y="9"/>
                </a:cxn>
                <a:cxn ang="0">
                  <a:pos x="11" y="35"/>
                </a:cxn>
                <a:cxn ang="0">
                  <a:pos x="1" y="0"/>
                </a:cxn>
                <a:cxn ang="0">
                  <a:pos x="1" y="0"/>
                </a:cxn>
              </a:cxnLst>
              <a:rect l="0" t="0" r="r" b="b"/>
              <a:pathLst>
                <a:path w="11" h="35">
                  <a:moveTo>
                    <a:pt x="1" y="0"/>
                  </a:moveTo>
                  <a:lnTo>
                    <a:pt x="0" y="9"/>
                  </a:lnTo>
                  <a:lnTo>
                    <a:pt x="11" y="35"/>
                  </a:lnTo>
                  <a:lnTo>
                    <a:pt x="1" y="0"/>
                  </a:lnTo>
                  <a:lnTo>
                    <a:pt x="1" y="0"/>
                  </a:lnTo>
                  <a:close/>
                </a:path>
              </a:pathLst>
            </a:custGeom>
            <a:solidFill>
              <a:srgbClr val="FF9900"/>
            </a:solidFill>
            <a:ln w="9525">
              <a:noFill/>
              <a:round/>
              <a:headEnd/>
              <a:tailEnd/>
            </a:ln>
          </p:spPr>
          <p:txBody>
            <a:bodyPr/>
            <a:lstStyle/>
            <a:p>
              <a:endParaRPr lang="es-ES"/>
            </a:p>
          </p:txBody>
        </p:sp>
        <p:sp>
          <p:nvSpPr>
            <p:cNvPr id="73152" name="Freeform 3520"/>
            <p:cNvSpPr>
              <a:spLocks/>
            </p:cNvSpPr>
            <p:nvPr/>
          </p:nvSpPr>
          <p:spPr bwMode="auto">
            <a:xfrm>
              <a:off x="466" y="183"/>
              <a:ext cx="4" cy="15"/>
            </a:xfrm>
            <a:custGeom>
              <a:avLst/>
              <a:gdLst/>
              <a:ahLst/>
              <a:cxnLst>
                <a:cxn ang="0">
                  <a:pos x="3" y="0"/>
                </a:cxn>
                <a:cxn ang="0">
                  <a:pos x="0" y="0"/>
                </a:cxn>
                <a:cxn ang="0">
                  <a:pos x="0" y="15"/>
                </a:cxn>
                <a:cxn ang="0">
                  <a:pos x="4" y="3"/>
                </a:cxn>
                <a:cxn ang="0">
                  <a:pos x="3" y="0"/>
                </a:cxn>
                <a:cxn ang="0">
                  <a:pos x="3" y="0"/>
                </a:cxn>
              </a:cxnLst>
              <a:rect l="0" t="0" r="r" b="b"/>
              <a:pathLst>
                <a:path w="4" h="15">
                  <a:moveTo>
                    <a:pt x="3" y="0"/>
                  </a:moveTo>
                  <a:lnTo>
                    <a:pt x="0" y="0"/>
                  </a:lnTo>
                  <a:lnTo>
                    <a:pt x="0" y="15"/>
                  </a:lnTo>
                  <a:lnTo>
                    <a:pt x="4" y="3"/>
                  </a:lnTo>
                  <a:lnTo>
                    <a:pt x="3" y="0"/>
                  </a:lnTo>
                  <a:lnTo>
                    <a:pt x="3" y="0"/>
                  </a:lnTo>
                  <a:close/>
                </a:path>
              </a:pathLst>
            </a:custGeom>
            <a:solidFill>
              <a:srgbClr val="FF9900"/>
            </a:solidFill>
            <a:ln w="9525">
              <a:noFill/>
              <a:round/>
              <a:headEnd/>
              <a:tailEnd/>
            </a:ln>
          </p:spPr>
          <p:txBody>
            <a:bodyPr/>
            <a:lstStyle/>
            <a:p>
              <a:endParaRPr lang="es-ES"/>
            </a:p>
          </p:txBody>
        </p:sp>
        <p:sp>
          <p:nvSpPr>
            <p:cNvPr id="73153" name="Freeform 3521"/>
            <p:cNvSpPr>
              <a:spLocks/>
            </p:cNvSpPr>
            <p:nvPr/>
          </p:nvSpPr>
          <p:spPr bwMode="auto">
            <a:xfrm>
              <a:off x="414" y="145"/>
              <a:ext cx="12" cy="17"/>
            </a:xfrm>
            <a:custGeom>
              <a:avLst/>
              <a:gdLst/>
              <a:ahLst/>
              <a:cxnLst>
                <a:cxn ang="0">
                  <a:pos x="10" y="0"/>
                </a:cxn>
                <a:cxn ang="0">
                  <a:pos x="12" y="7"/>
                </a:cxn>
                <a:cxn ang="0">
                  <a:pos x="11" y="8"/>
                </a:cxn>
                <a:cxn ang="0">
                  <a:pos x="10" y="11"/>
                </a:cxn>
                <a:cxn ang="0">
                  <a:pos x="9" y="12"/>
                </a:cxn>
                <a:cxn ang="0">
                  <a:pos x="6" y="17"/>
                </a:cxn>
                <a:cxn ang="0">
                  <a:pos x="0" y="16"/>
                </a:cxn>
                <a:cxn ang="0">
                  <a:pos x="2" y="2"/>
                </a:cxn>
                <a:cxn ang="0">
                  <a:pos x="10" y="0"/>
                </a:cxn>
                <a:cxn ang="0">
                  <a:pos x="10" y="0"/>
                </a:cxn>
              </a:cxnLst>
              <a:rect l="0" t="0" r="r" b="b"/>
              <a:pathLst>
                <a:path w="12" h="17">
                  <a:moveTo>
                    <a:pt x="10" y="0"/>
                  </a:moveTo>
                  <a:lnTo>
                    <a:pt x="12" y="7"/>
                  </a:lnTo>
                  <a:lnTo>
                    <a:pt x="11" y="8"/>
                  </a:lnTo>
                  <a:lnTo>
                    <a:pt x="10" y="11"/>
                  </a:lnTo>
                  <a:lnTo>
                    <a:pt x="9" y="12"/>
                  </a:lnTo>
                  <a:lnTo>
                    <a:pt x="6" y="17"/>
                  </a:lnTo>
                  <a:lnTo>
                    <a:pt x="0" y="16"/>
                  </a:lnTo>
                  <a:lnTo>
                    <a:pt x="2" y="2"/>
                  </a:lnTo>
                  <a:lnTo>
                    <a:pt x="10" y="0"/>
                  </a:lnTo>
                  <a:lnTo>
                    <a:pt x="10" y="0"/>
                  </a:lnTo>
                  <a:close/>
                </a:path>
              </a:pathLst>
            </a:custGeom>
            <a:solidFill>
              <a:srgbClr val="C7695C"/>
            </a:solidFill>
            <a:ln w="9525">
              <a:noFill/>
              <a:round/>
              <a:headEnd/>
              <a:tailEnd/>
            </a:ln>
          </p:spPr>
          <p:txBody>
            <a:bodyPr/>
            <a:lstStyle/>
            <a:p>
              <a:endParaRPr lang="es-ES"/>
            </a:p>
          </p:txBody>
        </p:sp>
        <p:sp>
          <p:nvSpPr>
            <p:cNvPr id="73154" name="Freeform 3522"/>
            <p:cNvSpPr>
              <a:spLocks/>
            </p:cNvSpPr>
            <p:nvPr/>
          </p:nvSpPr>
          <p:spPr bwMode="auto">
            <a:xfrm>
              <a:off x="414" y="146"/>
              <a:ext cx="8" cy="10"/>
            </a:xfrm>
            <a:custGeom>
              <a:avLst/>
              <a:gdLst/>
              <a:ahLst/>
              <a:cxnLst>
                <a:cxn ang="0">
                  <a:pos x="1" y="2"/>
                </a:cxn>
                <a:cxn ang="0">
                  <a:pos x="1" y="2"/>
                </a:cxn>
                <a:cxn ang="0">
                  <a:pos x="1" y="3"/>
                </a:cxn>
                <a:cxn ang="0">
                  <a:pos x="1" y="3"/>
                </a:cxn>
                <a:cxn ang="0">
                  <a:pos x="1" y="4"/>
                </a:cxn>
                <a:cxn ang="0">
                  <a:pos x="1" y="4"/>
                </a:cxn>
                <a:cxn ang="0">
                  <a:pos x="1" y="5"/>
                </a:cxn>
                <a:cxn ang="0">
                  <a:pos x="0" y="5"/>
                </a:cxn>
                <a:cxn ang="0">
                  <a:pos x="0" y="6"/>
                </a:cxn>
                <a:cxn ang="0">
                  <a:pos x="0" y="7"/>
                </a:cxn>
                <a:cxn ang="0">
                  <a:pos x="0" y="7"/>
                </a:cxn>
                <a:cxn ang="0">
                  <a:pos x="0" y="8"/>
                </a:cxn>
                <a:cxn ang="0">
                  <a:pos x="0" y="9"/>
                </a:cxn>
                <a:cxn ang="0">
                  <a:pos x="0" y="9"/>
                </a:cxn>
                <a:cxn ang="0">
                  <a:pos x="0" y="10"/>
                </a:cxn>
                <a:cxn ang="0">
                  <a:pos x="0" y="10"/>
                </a:cxn>
                <a:cxn ang="0">
                  <a:pos x="0" y="10"/>
                </a:cxn>
                <a:cxn ang="0">
                  <a:pos x="6" y="7"/>
                </a:cxn>
                <a:cxn ang="0">
                  <a:pos x="8" y="0"/>
                </a:cxn>
                <a:cxn ang="0">
                  <a:pos x="1" y="2"/>
                </a:cxn>
                <a:cxn ang="0">
                  <a:pos x="1" y="2"/>
                </a:cxn>
              </a:cxnLst>
              <a:rect l="0" t="0" r="r" b="b"/>
              <a:pathLst>
                <a:path w="8" h="10">
                  <a:moveTo>
                    <a:pt x="1" y="2"/>
                  </a:moveTo>
                  <a:lnTo>
                    <a:pt x="1" y="2"/>
                  </a:lnTo>
                  <a:lnTo>
                    <a:pt x="1" y="3"/>
                  </a:lnTo>
                  <a:lnTo>
                    <a:pt x="1" y="3"/>
                  </a:lnTo>
                  <a:lnTo>
                    <a:pt x="1" y="4"/>
                  </a:lnTo>
                  <a:lnTo>
                    <a:pt x="1" y="4"/>
                  </a:lnTo>
                  <a:lnTo>
                    <a:pt x="1" y="5"/>
                  </a:lnTo>
                  <a:lnTo>
                    <a:pt x="0" y="5"/>
                  </a:lnTo>
                  <a:lnTo>
                    <a:pt x="0" y="6"/>
                  </a:lnTo>
                  <a:lnTo>
                    <a:pt x="0" y="7"/>
                  </a:lnTo>
                  <a:lnTo>
                    <a:pt x="0" y="7"/>
                  </a:lnTo>
                  <a:lnTo>
                    <a:pt x="0" y="8"/>
                  </a:lnTo>
                  <a:lnTo>
                    <a:pt x="0" y="9"/>
                  </a:lnTo>
                  <a:lnTo>
                    <a:pt x="0" y="9"/>
                  </a:lnTo>
                  <a:lnTo>
                    <a:pt x="0" y="10"/>
                  </a:lnTo>
                  <a:lnTo>
                    <a:pt x="0" y="10"/>
                  </a:lnTo>
                  <a:lnTo>
                    <a:pt x="0" y="10"/>
                  </a:lnTo>
                  <a:lnTo>
                    <a:pt x="6" y="7"/>
                  </a:lnTo>
                  <a:lnTo>
                    <a:pt x="8" y="0"/>
                  </a:lnTo>
                  <a:lnTo>
                    <a:pt x="1" y="2"/>
                  </a:lnTo>
                  <a:lnTo>
                    <a:pt x="1" y="2"/>
                  </a:lnTo>
                  <a:close/>
                </a:path>
              </a:pathLst>
            </a:custGeom>
            <a:solidFill>
              <a:srgbClr val="1A1A1A"/>
            </a:solidFill>
            <a:ln w="9525">
              <a:noFill/>
              <a:round/>
              <a:headEnd/>
              <a:tailEnd/>
            </a:ln>
          </p:spPr>
          <p:txBody>
            <a:bodyPr/>
            <a:lstStyle/>
            <a:p>
              <a:endParaRPr lang="es-ES"/>
            </a:p>
          </p:txBody>
        </p:sp>
        <p:sp>
          <p:nvSpPr>
            <p:cNvPr id="73155" name="Freeform 3523"/>
            <p:cNvSpPr>
              <a:spLocks/>
            </p:cNvSpPr>
            <p:nvPr/>
          </p:nvSpPr>
          <p:spPr bwMode="auto">
            <a:xfrm>
              <a:off x="418" y="185"/>
              <a:ext cx="21" cy="59"/>
            </a:xfrm>
            <a:custGeom>
              <a:avLst/>
              <a:gdLst/>
              <a:ahLst/>
              <a:cxnLst>
                <a:cxn ang="0">
                  <a:pos x="8" y="12"/>
                </a:cxn>
                <a:cxn ang="0">
                  <a:pos x="21" y="36"/>
                </a:cxn>
                <a:cxn ang="0">
                  <a:pos x="8" y="59"/>
                </a:cxn>
                <a:cxn ang="0">
                  <a:pos x="11" y="39"/>
                </a:cxn>
                <a:cxn ang="0">
                  <a:pos x="0" y="27"/>
                </a:cxn>
                <a:cxn ang="0">
                  <a:pos x="1" y="0"/>
                </a:cxn>
                <a:cxn ang="0">
                  <a:pos x="8" y="12"/>
                </a:cxn>
                <a:cxn ang="0">
                  <a:pos x="8" y="12"/>
                </a:cxn>
              </a:cxnLst>
              <a:rect l="0" t="0" r="r" b="b"/>
              <a:pathLst>
                <a:path w="21" h="59">
                  <a:moveTo>
                    <a:pt x="8" y="12"/>
                  </a:moveTo>
                  <a:lnTo>
                    <a:pt x="21" y="36"/>
                  </a:lnTo>
                  <a:lnTo>
                    <a:pt x="8" y="59"/>
                  </a:lnTo>
                  <a:lnTo>
                    <a:pt x="11" y="39"/>
                  </a:lnTo>
                  <a:lnTo>
                    <a:pt x="0" y="27"/>
                  </a:lnTo>
                  <a:lnTo>
                    <a:pt x="1" y="0"/>
                  </a:lnTo>
                  <a:lnTo>
                    <a:pt x="8" y="12"/>
                  </a:lnTo>
                  <a:lnTo>
                    <a:pt x="8" y="12"/>
                  </a:lnTo>
                  <a:close/>
                </a:path>
              </a:pathLst>
            </a:custGeom>
            <a:solidFill>
              <a:srgbClr val="78B8A8"/>
            </a:solidFill>
            <a:ln w="9525">
              <a:noFill/>
              <a:round/>
              <a:headEnd/>
              <a:tailEnd/>
            </a:ln>
          </p:spPr>
          <p:txBody>
            <a:bodyPr/>
            <a:lstStyle/>
            <a:p>
              <a:endParaRPr lang="es-ES"/>
            </a:p>
          </p:txBody>
        </p:sp>
        <p:sp>
          <p:nvSpPr>
            <p:cNvPr id="73156" name="Freeform 3524"/>
            <p:cNvSpPr>
              <a:spLocks/>
            </p:cNvSpPr>
            <p:nvPr/>
          </p:nvSpPr>
          <p:spPr bwMode="auto">
            <a:xfrm>
              <a:off x="391" y="226"/>
              <a:ext cx="20" cy="18"/>
            </a:xfrm>
            <a:custGeom>
              <a:avLst/>
              <a:gdLst/>
              <a:ahLst/>
              <a:cxnLst>
                <a:cxn ang="0">
                  <a:pos x="20" y="0"/>
                </a:cxn>
                <a:cxn ang="0">
                  <a:pos x="12" y="17"/>
                </a:cxn>
                <a:cxn ang="0">
                  <a:pos x="0" y="18"/>
                </a:cxn>
                <a:cxn ang="0">
                  <a:pos x="7" y="8"/>
                </a:cxn>
                <a:cxn ang="0">
                  <a:pos x="20" y="0"/>
                </a:cxn>
                <a:cxn ang="0">
                  <a:pos x="20" y="0"/>
                </a:cxn>
              </a:cxnLst>
              <a:rect l="0" t="0" r="r" b="b"/>
              <a:pathLst>
                <a:path w="20" h="18">
                  <a:moveTo>
                    <a:pt x="20" y="0"/>
                  </a:moveTo>
                  <a:lnTo>
                    <a:pt x="12" y="17"/>
                  </a:lnTo>
                  <a:lnTo>
                    <a:pt x="0" y="18"/>
                  </a:lnTo>
                  <a:lnTo>
                    <a:pt x="7" y="8"/>
                  </a:lnTo>
                  <a:lnTo>
                    <a:pt x="20" y="0"/>
                  </a:lnTo>
                  <a:lnTo>
                    <a:pt x="20" y="0"/>
                  </a:lnTo>
                  <a:close/>
                </a:path>
              </a:pathLst>
            </a:custGeom>
            <a:solidFill>
              <a:srgbClr val="78B8A8"/>
            </a:solidFill>
            <a:ln w="9525">
              <a:noFill/>
              <a:round/>
              <a:headEnd/>
              <a:tailEnd/>
            </a:ln>
          </p:spPr>
          <p:txBody>
            <a:bodyPr/>
            <a:lstStyle/>
            <a:p>
              <a:endParaRPr lang="es-ES"/>
            </a:p>
          </p:txBody>
        </p:sp>
        <p:sp>
          <p:nvSpPr>
            <p:cNvPr id="73157" name="Freeform 3525"/>
            <p:cNvSpPr>
              <a:spLocks/>
            </p:cNvSpPr>
            <p:nvPr/>
          </p:nvSpPr>
          <p:spPr bwMode="auto">
            <a:xfrm>
              <a:off x="415" y="157"/>
              <a:ext cx="39" cy="27"/>
            </a:xfrm>
            <a:custGeom>
              <a:avLst/>
              <a:gdLst/>
              <a:ahLst/>
              <a:cxnLst>
                <a:cxn ang="0">
                  <a:pos x="10" y="0"/>
                </a:cxn>
                <a:cxn ang="0">
                  <a:pos x="39" y="24"/>
                </a:cxn>
                <a:cxn ang="0">
                  <a:pos x="38" y="27"/>
                </a:cxn>
                <a:cxn ang="0">
                  <a:pos x="14" y="21"/>
                </a:cxn>
                <a:cxn ang="0">
                  <a:pos x="0" y="16"/>
                </a:cxn>
                <a:cxn ang="0">
                  <a:pos x="1" y="4"/>
                </a:cxn>
                <a:cxn ang="0">
                  <a:pos x="10" y="0"/>
                </a:cxn>
                <a:cxn ang="0">
                  <a:pos x="10" y="0"/>
                </a:cxn>
              </a:cxnLst>
              <a:rect l="0" t="0" r="r" b="b"/>
              <a:pathLst>
                <a:path w="39" h="27">
                  <a:moveTo>
                    <a:pt x="10" y="0"/>
                  </a:moveTo>
                  <a:lnTo>
                    <a:pt x="39" y="24"/>
                  </a:lnTo>
                  <a:lnTo>
                    <a:pt x="38" y="27"/>
                  </a:lnTo>
                  <a:lnTo>
                    <a:pt x="14" y="21"/>
                  </a:lnTo>
                  <a:lnTo>
                    <a:pt x="0" y="16"/>
                  </a:lnTo>
                  <a:lnTo>
                    <a:pt x="1" y="4"/>
                  </a:lnTo>
                  <a:lnTo>
                    <a:pt x="10" y="0"/>
                  </a:lnTo>
                  <a:lnTo>
                    <a:pt x="10" y="0"/>
                  </a:lnTo>
                  <a:close/>
                </a:path>
              </a:pathLst>
            </a:custGeom>
            <a:solidFill>
              <a:srgbClr val="78B8A8"/>
            </a:solidFill>
            <a:ln w="9525">
              <a:noFill/>
              <a:round/>
              <a:headEnd/>
              <a:tailEnd/>
            </a:ln>
          </p:spPr>
          <p:txBody>
            <a:bodyPr/>
            <a:lstStyle/>
            <a:p>
              <a:endParaRPr lang="es-ES"/>
            </a:p>
          </p:txBody>
        </p:sp>
        <p:sp>
          <p:nvSpPr>
            <p:cNvPr id="73158" name="Freeform 3526"/>
            <p:cNvSpPr>
              <a:spLocks/>
            </p:cNvSpPr>
            <p:nvPr/>
          </p:nvSpPr>
          <p:spPr bwMode="auto">
            <a:xfrm>
              <a:off x="391" y="157"/>
              <a:ext cx="40" cy="87"/>
            </a:xfrm>
            <a:custGeom>
              <a:avLst/>
              <a:gdLst/>
              <a:ahLst/>
              <a:cxnLst>
                <a:cxn ang="0">
                  <a:pos x="23" y="1"/>
                </a:cxn>
                <a:cxn ang="0">
                  <a:pos x="14" y="20"/>
                </a:cxn>
                <a:cxn ang="0">
                  <a:pos x="18" y="35"/>
                </a:cxn>
                <a:cxn ang="0">
                  <a:pos x="17" y="36"/>
                </a:cxn>
                <a:cxn ang="0">
                  <a:pos x="16" y="38"/>
                </a:cxn>
                <a:cxn ang="0">
                  <a:pos x="16" y="40"/>
                </a:cxn>
                <a:cxn ang="0">
                  <a:pos x="16" y="42"/>
                </a:cxn>
                <a:cxn ang="0">
                  <a:pos x="16" y="44"/>
                </a:cxn>
                <a:cxn ang="0">
                  <a:pos x="16" y="46"/>
                </a:cxn>
                <a:cxn ang="0">
                  <a:pos x="16" y="47"/>
                </a:cxn>
                <a:cxn ang="0">
                  <a:pos x="16" y="48"/>
                </a:cxn>
                <a:cxn ang="0">
                  <a:pos x="16" y="49"/>
                </a:cxn>
                <a:cxn ang="0">
                  <a:pos x="15" y="51"/>
                </a:cxn>
                <a:cxn ang="0">
                  <a:pos x="15" y="53"/>
                </a:cxn>
                <a:cxn ang="0">
                  <a:pos x="14" y="55"/>
                </a:cxn>
                <a:cxn ang="0">
                  <a:pos x="14" y="57"/>
                </a:cxn>
                <a:cxn ang="0">
                  <a:pos x="13" y="59"/>
                </a:cxn>
                <a:cxn ang="0">
                  <a:pos x="13" y="60"/>
                </a:cxn>
                <a:cxn ang="0">
                  <a:pos x="12" y="62"/>
                </a:cxn>
                <a:cxn ang="0">
                  <a:pos x="11" y="64"/>
                </a:cxn>
                <a:cxn ang="0">
                  <a:pos x="10" y="66"/>
                </a:cxn>
                <a:cxn ang="0">
                  <a:pos x="9" y="68"/>
                </a:cxn>
                <a:cxn ang="0">
                  <a:pos x="8" y="69"/>
                </a:cxn>
                <a:cxn ang="0">
                  <a:pos x="7" y="71"/>
                </a:cxn>
                <a:cxn ang="0">
                  <a:pos x="6" y="73"/>
                </a:cxn>
                <a:cxn ang="0">
                  <a:pos x="5" y="75"/>
                </a:cxn>
                <a:cxn ang="0">
                  <a:pos x="3" y="78"/>
                </a:cxn>
                <a:cxn ang="0">
                  <a:pos x="2" y="80"/>
                </a:cxn>
                <a:cxn ang="0">
                  <a:pos x="1" y="82"/>
                </a:cxn>
                <a:cxn ang="0">
                  <a:pos x="0" y="84"/>
                </a:cxn>
                <a:cxn ang="0">
                  <a:pos x="0" y="86"/>
                </a:cxn>
                <a:cxn ang="0">
                  <a:pos x="0" y="87"/>
                </a:cxn>
                <a:cxn ang="0">
                  <a:pos x="35" y="64"/>
                </a:cxn>
                <a:cxn ang="0">
                  <a:pos x="36" y="41"/>
                </a:cxn>
                <a:cxn ang="0">
                  <a:pos x="36" y="40"/>
                </a:cxn>
                <a:cxn ang="0">
                  <a:pos x="37" y="39"/>
                </a:cxn>
                <a:cxn ang="0">
                  <a:pos x="38" y="37"/>
                </a:cxn>
                <a:cxn ang="0">
                  <a:pos x="39" y="34"/>
                </a:cxn>
                <a:cxn ang="0">
                  <a:pos x="39" y="32"/>
                </a:cxn>
                <a:cxn ang="0">
                  <a:pos x="40" y="30"/>
                </a:cxn>
                <a:cxn ang="0">
                  <a:pos x="40" y="28"/>
                </a:cxn>
                <a:cxn ang="0">
                  <a:pos x="40" y="27"/>
                </a:cxn>
                <a:cxn ang="0">
                  <a:pos x="40" y="25"/>
                </a:cxn>
                <a:cxn ang="0">
                  <a:pos x="40" y="24"/>
                </a:cxn>
                <a:cxn ang="0">
                  <a:pos x="40" y="22"/>
                </a:cxn>
                <a:cxn ang="0">
                  <a:pos x="40" y="20"/>
                </a:cxn>
                <a:cxn ang="0">
                  <a:pos x="33" y="10"/>
                </a:cxn>
                <a:cxn ang="0">
                  <a:pos x="31" y="13"/>
                </a:cxn>
                <a:cxn ang="0">
                  <a:pos x="30" y="11"/>
                </a:cxn>
                <a:cxn ang="0">
                  <a:pos x="29" y="9"/>
                </a:cxn>
                <a:cxn ang="0">
                  <a:pos x="29" y="8"/>
                </a:cxn>
                <a:cxn ang="0">
                  <a:pos x="30" y="6"/>
                </a:cxn>
                <a:cxn ang="0">
                  <a:pos x="30" y="4"/>
                </a:cxn>
                <a:cxn ang="0">
                  <a:pos x="32" y="3"/>
                </a:cxn>
                <a:cxn ang="0">
                  <a:pos x="33" y="1"/>
                </a:cxn>
                <a:cxn ang="0">
                  <a:pos x="33" y="0"/>
                </a:cxn>
              </a:cxnLst>
              <a:rect l="0" t="0" r="r" b="b"/>
              <a:pathLst>
                <a:path w="40" h="87">
                  <a:moveTo>
                    <a:pt x="33" y="0"/>
                  </a:moveTo>
                  <a:lnTo>
                    <a:pt x="28" y="2"/>
                  </a:lnTo>
                  <a:lnTo>
                    <a:pt x="23" y="1"/>
                  </a:lnTo>
                  <a:lnTo>
                    <a:pt x="22" y="3"/>
                  </a:lnTo>
                  <a:lnTo>
                    <a:pt x="19" y="5"/>
                  </a:lnTo>
                  <a:lnTo>
                    <a:pt x="14" y="20"/>
                  </a:lnTo>
                  <a:lnTo>
                    <a:pt x="17" y="24"/>
                  </a:lnTo>
                  <a:lnTo>
                    <a:pt x="18" y="35"/>
                  </a:lnTo>
                  <a:lnTo>
                    <a:pt x="18" y="35"/>
                  </a:lnTo>
                  <a:lnTo>
                    <a:pt x="18" y="36"/>
                  </a:lnTo>
                  <a:lnTo>
                    <a:pt x="17" y="36"/>
                  </a:lnTo>
                  <a:lnTo>
                    <a:pt x="17" y="36"/>
                  </a:lnTo>
                  <a:lnTo>
                    <a:pt x="17" y="37"/>
                  </a:lnTo>
                  <a:lnTo>
                    <a:pt x="16" y="38"/>
                  </a:lnTo>
                  <a:lnTo>
                    <a:pt x="16" y="38"/>
                  </a:lnTo>
                  <a:lnTo>
                    <a:pt x="16" y="39"/>
                  </a:lnTo>
                  <a:lnTo>
                    <a:pt x="16" y="39"/>
                  </a:lnTo>
                  <a:lnTo>
                    <a:pt x="16" y="40"/>
                  </a:lnTo>
                  <a:lnTo>
                    <a:pt x="16" y="40"/>
                  </a:lnTo>
                  <a:lnTo>
                    <a:pt x="16" y="41"/>
                  </a:lnTo>
                  <a:lnTo>
                    <a:pt x="16" y="42"/>
                  </a:lnTo>
                  <a:lnTo>
                    <a:pt x="16" y="42"/>
                  </a:lnTo>
                  <a:lnTo>
                    <a:pt x="16" y="43"/>
                  </a:lnTo>
                  <a:lnTo>
                    <a:pt x="16" y="44"/>
                  </a:lnTo>
                  <a:lnTo>
                    <a:pt x="16" y="44"/>
                  </a:lnTo>
                  <a:lnTo>
                    <a:pt x="16" y="45"/>
                  </a:lnTo>
                  <a:lnTo>
                    <a:pt x="16" y="46"/>
                  </a:lnTo>
                  <a:lnTo>
                    <a:pt x="16" y="46"/>
                  </a:lnTo>
                  <a:lnTo>
                    <a:pt x="16" y="47"/>
                  </a:lnTo>
                  <a:lnTo>
                    <a:pt x="16" y="47"/>
                  </a:lnTo>
                  <a:lnTo>
                    <a:pt x="16" y="48"/>
                  </a:lnTo>
                  <a:lnTo>
                    <a:pt x="16" y="48"/>
                  </a:lnTo>
                  <a:lnTo>
                    <a:pt x="16" y="48"/>
                  </a:lnTo>
                  <a:lnTo>
                    <a:pt x="16" y="48"/>
                  </a:lnTo>
                  <a:lnTo>
                    <a:pt x="16" y="49"/>
                  </a:lnTo>
                  <a:lnTo>
                    <a:pt x="16" y="49"/>
                  </a:lnTo>
                  <a:lnTo>
                    <a:pt x="15" y="50"/>
                  </a:lnTo>
                  <a:lnTo>
                    <a:pt x="15" y="51"/>
                  </a:lnTo>
                  <a:lnTo>
                    <a:pt x="15" y="51"/>
                  </a:lnTo>
                  <a:lnTo>
                    <a:pt x="15" y="52"/>
                  </a:lnTo>
                  <a:lnTo>
                    <a:pt x="15" y="52"/>
                  </a:lnTo>
                  <a:lnTo>
                    <a:pt x="15" y="53"/>
                  </a:lnTo>
                  <a:lnTo>
                    <a:pt x="15" y="54"/>
                  </a:lnTo>
                  <a:lnTo>
                    <a:pt x="14" y="54"/>
                  </a:lnTo>
                  <a:lnTo>
                    <a:pt x="14" y="55"/>
                  </a:lnTo>
                  <a:lnTo>
                    <a:pt x="14" y="55"/>
                  </a:lnTo>
                  <a:lnTo>
                    <a:pt x="14" y="56"/>
                  </a:lnTo>
                  <a:lnTo>
                    <a:pt x="14" y="57"/>
                  </a:lnTo>
                  <a:lnTo>
                    <a:pt x="13" y="57"/>
                  </a:lnTo>
                  <a:lnTo>
                    <a:pt x="13" y="58"/>
                  </a:lnTo>
                  <a:lnTo>
                    <a:pt x="13" y="59"/>
                  </a:lnTo>
                  <a:lnTo>
                    <a:pt x="13" y="59"/>
                  </a:lnTo>
                  <a:lnTo>
                    <a:pt x="13" y="60"/>
                  </a:lnTo>
                  <a:lnTo>
                    <a:pt x="13" y="60"/>
                  </a:lnTo>
                  <a:lnTo>
                    <a:pt x="12" y="61"/>
                  </a:lnTo>
                  <a:lnTo>
                    <a:pt x="12" y="62"/>
                  </a:lnTo>
                  <a:lnTo>
                    <a:pt x="12" y="62"/>
                  </a:lnTo>
                  <a:lnTo>
                    <a:pt x="12" y="63"/>
                  </a:lnTo>
                  <a:lnTo>
                    <a:pt x="11" y="64"/>
                  </a:lnTo>
                  <a:lnTo>
                    <a:pt x="11" y="64"/>
                  </a:lnTo>
                  <a:lnTo>
                    <a:pt x="11" y="65"/>
                  </a:lnTo>
                  <a:lnTo>
                    <a:pt x="10" y="65"/>
                  </a:lnTo>
                  <a:lnTo>
                    <a:pt x="10" y="66"/>
                  </a:lnTo>
                  <a:lnTo>
                    <a:pt x="10" y="66"/>
                  </a:lnTo>
                  <a:lnTo>
                    <a:pt x="10" y="67"/>
                  </a:lnTo>
                  <a:lnTo>
                    <a:pt x="9" y="68"/>
                  </a:lnTo>
                  <a:lnTo>
                    <a:pt x="9" y="68"/>
                  </a:lnTo>
                  <a:lnTo>
                    <a:pt x="9" y="69"/>
                  </a:lnTo>
                  <a:lnTo>
                    <a:pt x="8" y="69"/>
                  </a:lnTo>
                  <a:lnTo>
                    <a:pt x="8" y="70"/>
                  </a:lnTo>
                  <a:lnTo>
                    <a:pt x="8" y="70"/>
                  </a:lnTo>
                  <a:lnTo>
                    <a:pt x="7" y="71"/>
                  </a:lnTo>
                  <a:lnTo>
                    <a:pt x="7" y="71"/>
                  </a:lnTo>
                  <a:lnTo>
                    <a:pt x="7" y="72"/>
                  </a:lnTo>
                  <a:lnTo>
                    <a:pt x="6" y="73"/>
                  </a:lnTo>
                  <a:lnTo>
                    <a:pt x="6" y="73"/>
                  </a:lnTo>
                  <a:lnTo>
                    <a:pt x="5" y="74"/>
                  </a:lnTo>
                  <a:lnTo>
                    <a:pt x="5" y="75"/>
                  </a:lnTo>
                  <a:lnTo>
                    <a:pt x="4" y="76"/>
                  </a:lnTo>
                  <a:lnTo>
                    <a:pt x="4" y="77"/>
                  </a:lnTo>
                  <a:lnTo>
                    <a:pt x="3" y="78"/>
                  </a:lnTo>
                  <a:lnTo>
                    <a:pt x="3" y="79"/>
                  </a:lnTo>
                  <a:lnTo>
                    <a:pt x="2" y="79"/>
                  </a:lnTo>
                  <a:lnTo>
                    <a:pt x="2" y="80"/>
                  </a:lnTo>
                  <a:lnTo>
                    <a:pt x="1" y="81"/>
                  </a:lnTo>
                  <a:lnTo>
                    <a:pt x="1" y="82"/>
                  </a:lnTo>
                  <a:lnTo>
                    <a:pt x="1" y="82"/>
                  </a:lnTo>
                  <a:lnTo>
                    <a:pt x="1" y="83"/>
                  </a:lnTo>
                  <a:lnTo>
                    <a:pt x="0" y="84"/>
                  </a:lnTo>
                  <a:lnTo>
                    <a:pt x="0" y="84"/>
                  </a:lnTo>
                  <a:lnTo>
                    <a:pt x="0" y="85"/>
                  </a:lnTo>
                  <a:lnTo>
                    <a:pt x="0" y="85"/>
                  </a:lnTo>
                  <a:lnTo>
                    <a:pt x="0" y="86"/>
                  </a:lnTo>
                  <a:lnTo>
                    <a:pt x="0" y="86"/>
                  </a:lnTo>
                  <a:lnTo>
                    <a:pt x="0" y="87"/>
                  </a:lnTo>
                  <a:lnTo>
                    <a:pt x="0" y="87"/>
                  </a:lnTo>
                  <a:lnTo>
                    <a:pt x="19" y="71"/>
                  </a:lnTo>
                  <a:lnTo>
                    <a:pt x="27" y="57"/>
                  </a:lnTo>
                  <a:lnTo>
                    <a:pt x="35" y="64"/>
                  </a:lnTo>
                  <a:lnTo>
                    <a:pt x="35" y="45"/>
                  </a:lnTo>
                  <a:lnTo>
                    <a:pt x="33" y="38"/>
                  </a:lnTo>
                  <a:lnTo>
                    <a:pt x="36" y="41"/>
                  </a:lnTo>
                  <a:lnTo>
                    <a:pt x="36" y="41"/>
                  </a:lnTo>
                  <a:lnTo>
                    <a:pt x="36" y="40"/>
                  </a:lnTo>
                  <a:lnTo>
                    <a:pt x="36" y="40"/>
                  </a:lnTo>
                  <a:lnTo>
                    <a:pt x="36" y="40"/>
                  </a:lnTo>
                  <a:lnTo>
                    <a:pt x="37" y="39"/>
                  </a:lnTo>
                  <a:lnTo>
                    <a:pt x="37" y="39"/>
                  </a:lnTo>
                  <a:lnTo>
                    <a:pt x="37" y="38"/>
                  </a:lnTo>
                  <a:lnTo>
                    <a:pt x="37" y="37"/>
                  </a:lnTo>
                  <a:lnTo>
                    <a:pt x="38" y="37"/>
                  </a:lnTo>
                  <a:lnTo>
                    <a:pt x="38" y="36"/>
                  </a:lnTo>
                  <a:lnTo>
                    <a:pt x="38" y="35"/>
                  </a:lnTo>
                  <a:lnTo>
                    <a:pt x="39" y="34"/>
                  </a:lnTo>
                  <a:lnTo>
                    <a:pt x="39" y="33"/>
                  </a:lnTo>
                  <a:lnTo>
                    <a:pt x="39" y="32"/>
                  </a:lnTo>
                  <a:lnTo>
                    <a:pt x="39" y="32"/>
                  </a:lnTo>
                  <a:lnTo>
                    <a:pt x="39" y="31"/>
                  </a:lnTo>
                  <a:lnTo>
                    <a:pt x="40" y="31"/>
                  </a:lnTo>
                  <a:lnTo>
                    <a:pt x="40" y="30"/>
                  </a:lnTo>
                  <a:lnTo>
                    <a:pt x="40" y="30"/>
                  </a:lnTo>
                  <a:lnTo>
                    <a:pt x="40" y="29"/>
                  </a:lnTo>
                  <a:lnTo>
                    <a:pt x="40" y="28"/>
                  </a:lnTo>
                  <a:lnTo>
                    <a:pt x="40" y="28"/>
                  </a:lnTo>
                  <a:lnTo>
                    <a:pt x="40" y="27"/>
                  </a:lnTo>
                  <a:lnTo>
                    <a:pt x="40" y="27"/>
                  </a:lnTo>
                  <a:lnTo>
                    <a:pt x="40" y="26"/>
                  </a:lnTo>
                  <a:lnTo>
                    <a:pt x="40" y="26"/>
                  </a:lnTo>
                  <a:lnTo>
                    <a:pt x="40" y="25"/>
                  </a:lnTo>
                  <a:lnTo>
                    <a:pt x="40" y="25"/>
                  </a:lnTo>
                  <a:lnTo>
                    <a:pt x="40" y="24"/>
                  </a:lnTo>
                  <a:lnTo>
                    <a:pt x="40" y="24"/>
                  </a:lnTo>
                  <a:lnTo>
                    <a:pt x="40" y="23"/>
                  </a:lnTo>
                  <a:lnTo>
                    <a:pt x="40" y="22"/>
                  </a:lnTo>
                  <a:lnTo>
                    <a:pt x="40" y="22"/>
                  </a:lnTo>
                  <a:lnTo>
                    <a:pt x="40" y="21"/>
                  </a:lnTo>
                  <a:lnTo>
                    <a:pt x="40" y="21"/>
                  </a:lnTo>
                  <a:lnTo>
                    <a:pt x="40" y="20"/>
                  </a:lnTo>
                  <a:lnTo>
                    <a:pt x="40" y="20"/>
                  </a:lnTo>
                  <a:lnTo>
                    <a:pt x="40" y="20"/>
                  </a:lnTo>
                  <a:lnTo>
                    <a:pt x="33" y="10"/>
                  </a:lnTo>
                  <a:lnTo>
                    <a:pt x="32" y="13"/>
                  </a:lnTo>
                  <a:lnTo>
                    <a:pt x="31" y="13"/>
                  </a:lnTo>
                  <a:lnTo>
                    <a:pt x="31" y="13"/>
                  </a:lnTo>
                  <a:lnTo>
                    <a:pt x="31" y="12"/>
                  </a:lnTo>
                  <a:lnTo>
                    <a:pt x="30" y="11"/>
                  </a:lnTo>
                  <a:lnTo>
                    <a:pt x="30" y="11"/>
                  </a:lnTo>
                  <a:lnTo>
                    <a:pt x="30" y="10"/>
                  </a:lnTo>
                  <a:lnTo>
                    <a:pt x="30" y="10"/>
                  </a:lnTo>
                  <a:lnTo>
                    <a:pt x="29" y="9"/>
                  </a:lnTo>
                  <a:lnTo>
                    <a:pt x="29" y="9"/>
                  </a:lnTo>
                  <a:lnTo>
                    <a:pt x="29" y="8"/>
                  </a:lnTo>
                  <a:lnTo>
                    <a:pt x="29" y="8"/>
                  </a:lnTo>
                  <a:lnTo>
                    <a:pt x="29" y="7"/>
                  </a:lnTo>
                  <a:lnTo>
                    <a:pt x="29" y="7"/>
                  </a:lnTo>
                  <a:lnTo>
                    <a:pt x="30" y="6"/>
                  </a:lnTo>
                  <a:lnTo>
                    <a:pt x="30" y="5"/>
                  </a:lnTo>
                  <a:lnTo>
                    <a:pt x="30" y="5"/>
                  </a:lnTo>
                  <a:lnTo>
                    <a:pt x="30" y="4"/>
                  </a:lnTo>
                  <a:lnTo>
                    <a:pt x="31" y="4"/>
                  </a:lnTo>
                  <a:lnTo>
                    <a:pt x="31" y="3"/>
                  </a:lnTo>
                  <a:lnTo>
                    <a:pt x="32" y="3"/>
                  </a:lnTo>
                  <a:lnTo>
                    <a:pt x="32" y="2"/>
                  </a:lnTo>
                  <a:lnTo>
                    <a:pt x="32" y="2"/>
                  </a:lnTo>
                  <a:lnTo>
                    <a:pt x="33" y="1"/>
                  </a:lnTo>
                  <a:lnTo>
                    <a:pt x="33" y="1"/>
                  </a:lnTo>
                  <a:lnTo>
                    <a:pt x="33" y="1"/>
                  </a:lnTo>
                  <a:lnTo>
                    <a:pt x="33" y="0"/>
                  </a:lnTo>
                  <a:lnTo>
                    <a:pt x="33" y="0"/>
                  </a:lnTo>
                  <a:close/>
                </a:path>
              </a:pathLst>
            </a:custGeom>
            <a:solidFill>
              <a:srgbClr val="3D7D6E"/>
            </a:solidFill>
            <a:ln w="9525">
              <a:noFill/>
              <a:round/>
              <a:headEnd/>
              <a:tailEnd/>
            </a:ln>
          </p:spPr>
          <p:txBody>
            <a:bodyPr/>
            <a:lstStyle/>
            <a:p>
              <a:endParaRPr lang="es-ES"/>
            </a:p>
          </p:txBody>
        </p:sp>
        <p:sp>
          <p:nvSpPr>
            <p:cNvPr id="73159" name="Freeform 3527"/>
            <p:cNvSpPr>
              <a:spLocks/>
            </p:cNvSpPr>
            <p:nvPr/>
          </p:nvSpPr>
          <p:spPr bwMode="auto">
            <a:xfrm>
              <a:off x="425" y="220"/>
              <a:ext cx="14" cy="25"/>
            </a:xfrm>
            <a:custGeom>
              <a:avLst/>
              <a:gdLst/>
              <a:ahLst/>
              <a:cxnLst>
                <a:cxn ang="0">
                  <a:pos x="14" y="0"/>
                </a:cxn>
                <a:cxn ang="0">
                  <a:pos x="0" y="25"/>
                </a:cxn>
                <a:cxn ang="0">
                  <a:pos x="10" y="25"/>
                </a:cxn>
                <a:cxn ang="0">
                  <a:pos x="14" y="0"/>
                </a:cxn>
                <a:cxn ang="0">
                  <a:pos x="14" y="0"/>
                </a:cxn>
              </a:cxnLst>
              <a:rect l="0" t="0" r="r" b="b"/>
              <a:pathLst>
                <a:path w="14" h="25">
                  <a:moveTo>
                    <a:pt x="14" y="0"/>
                  </a:moveTo>
                  <a:lnTo>
                    <a:pt x="0" y="25"/>
                  </a:lnTo>
                  <a:lnTo>
                    <a:pt x="10" y="25"/>
                  </a:lnTo>
                  <a:lnTo>
                    <a:pt x="14" y="0"/>
                  </a:lnTo>
                  <a:lnTo>
                    <a:pt x="14" y="0"/>
                  </a:lnTo>
                  <a:close/>
                </a:path>
              </a:pathLst>
            </a:custGeom>
            <a:solidFill>
              <a:srgbClr val="3D7D6E"/>
            </a:solidFill>
            <a:ln w="9525">
              <a:noFill/>
              <a:round/>
              <a:headEnd/>
              <a:tailEnd/>
            </a:ln>
          </p:spPr>
          <p:txBody>
            <a:bodyPr/>
            <a:lstStyle/>
            <a:p>
              <a:endParaRPr lang="es-ES"/>
            </a:p>
          </p:txBody>
        </p:sp>
        <p:sp>
          <p:nvSpPr>
            <p:cNvPr id="73160" name="Freeform 3528"/>
            <p:cNvSpPr>
              <a:spLocks/>
            </p:cNvSpPr>
            <p:nvPr/>
          </p:nvSpPr>
          <p:spPr bwMode="auto">
            <a:xfrm>
              <a:off x="431" y="178"/>
              <a:ext cx="20" cy="6"/>
            </a:xfrm>
            <a:custGeom>
              <a:avLst/>
              <a:gdLst/>
              <a:ahLst/>
              <a:cxnLst>
                <a:cxn ang="0">
                  <a:pos x="1" y="0"/>
                </a:cxn>
                <a:cxn ang="0">
                  <a:pos x="14" y="2"/>
                </a:cxn>
                <a:cxn ang="0">
                  <a:pos x="17" y="0"/>
                </a:cxn>
                <a:cxn ang="0">
                  <a:pos x="19" y="0"/>
                </a:cxn>
                <a:cxn ang="0">
                  <a:pos x="20" y="6"/>
                </a:cxn>
                <a:cxn ang="0">
                  <a:pos x="0" y="1"/>
                </a:cxn>
                <a:cxn ang="0">
                  <a:pos x="1" y="0"/>
                </a:cxn>
                <a:cxn ang="0">
                  <a:pos x="1" y="0"/>
                </a:cxn>
              </a:cxnLst>
              <a:rect l="0" t="0" r="r" b="b"/>
              <a:pathLst>
                <a:path w="20" h="6">
                  <a:moveTo>
                    <a:pt x="1" y="0"/>
                  </a:moveTo>
                  <a:lnTo>
                    <a:pt x="14" y="2"/>
                  </a:lnTo>
                  <a:lnTo>
                    <a:pt x="17" y="0"/>
                  </a:lnTo>
                  <a:lnTo>
                    <a:pt x="19" y="0"/>
                  </a:lnTo>
                  <a:lnTo>
                    <a:pt x="20" y="6"/>
                  </a:lnTo>
                  <a:lnTo>
                    <a:pt x="0" y="1"/>
                  </a:lnTo>
                  <a:lnTo>
                    <a:pt x="1" y="0"/>
                  </a:lnTo>
                  <a:lnTo>
                    <a:pt x="1" y="0"/>
                  </a:lnTo>
                  <a:close/>
                </a:path>
              </a:pathLst>
            </a:custGeom>
            <a:solidFill>
              <a:srgbClr val="3D7D6E"/>
            </a:solidFill>
            <a:ln w="9525">
              <a:noFill/>
              <a:round/>
              <a:headEnd/>
              <a:tailEnd/>
            </a:ln>
          </p:spPr>
          <p:txBody>
            <a:bodyPr/>
            <a:lstStyle/>
            <a:p>
              <a:endParaRPr lang="es-ES"/>
            </a:p>
          </p:txBody>
        </p:sp>
        <p:sp>
          <p:nvSpPr>
            <p:cNvPr id="73161" name="Freeform 3529"/>
            <p:cNvSpPr>
              <a:spLocks/>
            </p:cNvSpPr>
            <p:nvPr/>
          </p:nvSpPr>
          <p:spPr bwMode="auto">
            <a:xfrm>
              <a:off x="413" y="140"/>
              <a:ext cx="20" cy="10"/>
            </a:xfrm>
            <a:custGeom>
              <a:avLst/>
              <a:gdLst/>
              <a:ahLst/>
              <a:cxnLst>
                <a:cxn ang="0">
                  <a:pos x="1" y="10"/>
                </a:cxn>
                <a:cxn ang="0">
                  <a:pos x="1" y="9"/>
                </a:cxn>
                <a:cxn ang="0">
                  <a:pos x="1" y="9"/>
                </a:cxn>
                <a:cxn ang="0">
                  <a:pos x="1" y="9"/>
                </a:cxn>
                <a:cxn ang="0">
                  <a:pos x="1" y="8"/>
                </a:cxn>
                <a:cxn ang="0">
                  <a:pos x="1" y="8"/>
                </a:cxn>
                <a:cxn ang="0">
                  <a:pos x="1" y="7"/>
                </a:cxn>
                <a:cxn ang="0">
                  <a:pos x="1" y="7"/>
                </a:cxn>
                <a:cxn ang="0">
                  <a:pos x="1" y="6"/>
                </a:cxn>
                <a:cxn ang="0">
                  <a:pos x="0" y="6"/>
                </a:cxn>
                <a:cxn ang="0">
                  <a:pos x="0" y="5"/>
                </a:cxn>
                <a:cxn ang="0">
                  <a:pos x="0" y="4"/>
                </a:cxn>
                <a:cxn ang="0">
                  <a:pos x="0" y="4"/>
                </a:cxn>
                <a:cxn ang="0">
                  <a:pos x="0" y="3"/>
                </a:cxn>
                <a:cxn ang="0">
                  <a:pos x="0" y="3"/>
                </a:cxn>
                <a:cxn ang="0">
                  <a:pos x="9" y="0"/>
                </a:cxn>
                <a:cxn ang="0">
                  <a:pos x="11" y="3"/>
                </a:cxn>
                <a:cxn ang="0">
                  <a:pos x="15" y="2"/>
                </a:cxn>
                <a:cxn ang="0">
                  <a:pos x="20" y="3"/>
                </a:cxn>
                <a:cxn ang="0">
                  <a:pos x="1" y="10"/>
                </a:cxn>
                <a:cxn ang="0">
                  <a:pos x="1" y="10"/>
                </a:cxn>
              </a:cxnLst>
              <a:rect l="0" t="0" r="r" b="b"/>
              <a:pathLst>
                <a:path w="20" h="10">
                  <a:moveTo>
                    <a:pt x="1" y="10"/>
                  </a:moveTo>
                  <a:lnTo>
                    <a:pt x="1" y="9"/>
                  </a:lnTo>
                  <a:lnTo>
                    <a:pt x="1" y="9"/>
                  </a:lnTo>
                  <a:lnTo>
                    <a:pt x="1" y="9"/>
                  </a:lnTo>
                  <a:lnTo>
                    <a:pt x="1" y="8"/>
                  </a:lnTo>
                  <a:lnTo>
                    <a:pt x="1" y="8"/>
                  </a:lnTo>
                  <a:lnTo>
                    <a:pt x="1" y="7"/>
                  </a:lnTo>
                  <a:lnTo>
                    <a:pt x="1" y="7"/>
                  </a:lnTo>
                  <a:lnTo>
                    <a:pt x="1" y="6"/>
                  </a:lnTo>
                  <a:lnTo>
                    <a:pt x="0" y="6"/>
                  </a:lnTo>
                  <a:lnTo>
                    <a:pt x="0" y="5"/>
                  </a:lnTo>
                  <a:lnTo>
                    <a:pt x="0" y="4"/>
                  </a:lnTo>
                  <a:lnTo>
                    <a:pt x="0" y="4"/>
                  </a:lnTo>
                  <a:lnTo>
                    <a:pt x="0" y="3"/>
                  </a:lnTo>
                  <a:lnTo>
                    <a:pt x="0" y="3"/>
                  </a:lnTo>
                  <a:lnTo>
                    <a:pt x="9" y="0"/>
                  </a:lnTo>
                  <a:lnTo>
                    <a:pt x="11" y="3"/>
                  </a:lnTo>
                  <a:lnTo>
                    <a:pt x="15" y="2"/>
                  </a:lnTo>
                  <a:lnTo>
                    <a:pt x="20" y="3"/>
                  </a:lnTo>
                  <a:lnTo>
                    <a:pt x="1" y="10"/>
                  </a:lnTo>
                  <a:lnTo>
                    <a:pt x="1" y="10"/>
                  </a:lnTo>
                  <a:close/>
                </a:path>
              </a:pathLst>
            </a:custGeom>
            <a:solidFill>
              <a:srgbClr val="3D7D6E"/>
            </a:solidFill>
            <a:ln w="9525">
              <a:noFill/>
              <a:round/>
              <a:headEnd/>
              <a:tailEnd/>
            </a:ln>
          </p:spPr>
          <p:txBody>
            <a:bodyPr/>
            <a:lstStyle/>
            <a:p>
              <a:endParaRPr lang="es-ES"/>
            </a:p>
          </p:txBody>
        </p:sp>
        <p:sp>
          <p:nvSpPr>
            <p:cNvPr id="73162" name="Freeform 3530"/>
            <p:cNvSpPr>
              <a:spLocks/>
            </p:cNvSpPr>
            <p:nvPr/>
          </p:nvSpPr>
          <p:spPr bwMode="auto">
            <a:xfrm>
              <a:off x="421" y="147"/>
              <a:ext cx="5" cy="10"/>
            </a:xfrm>
            <a:custGeom>
              <a:avLst/>
              <a:gdLst/>
              <a:ahLst/>
              <a:cxnLst>
                <a:cxn ang="0">
                  <a:pos x="4" y="0"/>
                </a:cxn>
                <a:cxn ang="0">
                  <a:pos x="3" y="2"/>
                </a:cxn>
                <a:cxn ang="0">
                  <a:pos x="1" y="3"/>
                </a:cxn>
                <a:cxn ang="0">
                  <a:pos x="0" y="6"/>
                </a:cxn>
                <a:cxn ang="0">
                  <a:pos x="3" y="10"/>
                </a:cxn>
                <a:cxn ang="0">
                  <a:pos x="3" y="6"/>
                </a:cxn>
                <a:cxn ang="0">
                  <a:pos x="5" y="5"/>
                </a:cxn>
                <a:cxn ang="0">
                  <a:pos x="4" y="0"/>
                </a:cxn>
                <a:cxn ang="0">
                  <a:pos x="4" y="0"/>
                </a:cxn>
              </a:cxnLst>
              <a:rect l="0" t="0" r="r" b="b"/>
              <a:pathLst>
                <a:path w="5" h="10">
                  <a:moveTo>
                    <a:pt x="4" y="0"/>
                  </a:moveTo>
                  <a:lnTo>
                    <a:pt x="3" y="2"/>
                  </a:lnTo>
                  <a:lnTo>
                    <a:pt x="1" y="3"/>
                  </a:lnTo>
                  <a:lnTo>
                    <a:pt x="0" y="6"/>
                  </a:lnTo>
                  <a:lnTo>
                    <a:pt x="3" y="10"/>
                  </a:lnTo>
                  <a:lnTo>
                    <a:pt x="3" y="6"/>
                  </a:lnTo>
                  <a:lnTo>
                    <a:pt x="5" y="5"/>
                  </a:lnTo>
                  <a:lnTo>
                    <a:pt x="4" y="0"/>
                  </a:lnTo>
                  <a:lnTo>
                    <a:pt x="4" y="0"/>
                  </a:lnTo>
                  <a:close/>
                </a:path>
              </a:pathLst>
            </a:custGeom>
            <a:solidFill>
              <a:srgbClr val="F59E91"/>
            </a:solidFill>
            <a:ln w="9525">
              <a:noFill/>
              <a:round/>
              <a:headEnd/>
              <a:tailEnd/>
            </a:ln>
          </p:spPr>
          <p:txBody>
            <a:bodyPr/>
            <a:lstStyle/>
            <a:p>
              <a:endParaRPr lang="es-ES"/>
            </a:p>
          </p:txBody>
        </p:sp>
        <p:sp>
          <p:nvSpPr>
            <p:cNvPr id="73163" name="Freeform 3531"/>
            <p:cNvSpPr>
              <a:spLocks/>
            </p:cNvSpPr>
            <p:nvPr/>
          </p:nvSpPr>
          <p:spPr bwMode="auto">
            <a:xfrm>
              <a:off x="419" y="140"/>
              <a:ext cx="5" cy="3"/>
            </a:xfrm>
            <a:custGeom>
              <a:avLst/>
              <a:gdLst/>
              <a:ahLst/>
              <a:cxnLst>
                <a:cxn ang="0">
                  <a:pos x="5" y="3"/>
                </a:cxn>
                <a:cxn ang="0">
                  <a:pos x="2" y="0"/>
                </a:cxn>
                <a:cxn ang="0">
                  <a:pos x="0" y="3"/>
                </a:cxn>
                <a:cxn ang="0">
                  <a:pos x="5" y="3"/>
                </a:cxn>
                <a:cxn ang="0">
                  <a:pos x="5" y="3"/>
                </a:cxn>
              </a:cxnLst>
              <a:rect l="0" t="0" r="r" b="b"/>
              <a:pathLst>
                <a:path w="5" h="3">
                  <a:moveTo>
                    <a:pt x="5" y="3"/>
                  </a:moveTo>
                  <a:lnTo>
                    <a:pt x="2" y="0"/>
                  </a:lnTo>
                  <a:lnTo>
                    <a:pt x="0" y="3"/>
                  </a:lnTo>
                  <a:lnTo>
                    <a:pt x="5" y="3"/>
                  </a:lnTo>
                  <a:lnTo>
                    <a:pt x="5" y="3"/>
                  </a:lnTo>
                  <a:close/>
                </a:path>
              </a:pathLst>
            </a:custGeom>
            <a:solidFill>
              <a:srgbClr val="78B8A8"/>
            </a:solidFill>
            <a:ln w="9525">
              <a:noFill/>
              <a:round/>
              <a:headEnd/>
              <a:tailEnd/>
            </a:ln>
          </p:spPr>
          <p:txBody>
            <a:bodyPr/>
            <a:lstStyle/>
            <a:p>
              <a:endParaRPr lang="es-ES"/>
            </a:p>
          </p:txBody>
        </p:sp>
        <p:sp>
          <p:nvSpPr>
            <p:cNvPr id="73164" name="Freeform 3532"/>
            <p:cNvSpPr>
              <a:spLocks/>
            </p:cNvSpPr>
            <p:nvPr/>
          </p:nvSpPr>
          <p:spPr bwMode="auto">
            <a:xfrm>
              <a:off x="391" y="242"/>
              <a:ext cx="16" cy="4"/>
            </a:xfrm>
            <a:custGeom>
              <a:avLst/>
              <a:gdLst/>
              <a:ahLst/>
              <a:cxnLst>
                <a:cxn ang="0">
                  <a:pos x="1" y="1"/>
                </a:cxn>
                <a:cxn ang="0">
                  <a:pos x="0" y="4"/>
                </a:cxn>
                <a:cxn ang="0">
                  <a:pos x="11" y="4"/>
                </a:cxn>
                <a:cxn ang="0">
                  <a:pos x="16" y="4"/>
                </a:cxn>
                <a:cxn ang="0">
                  <a:pos x="16" y="2"/>
                </a:cxn>
                <a:cxn ang="0">
                  <a:pos x="7" y="0"/>
                </a:cxn>
                <a:cxn ang="0">
                  <a:pos x="1" y="1"/>
                </a:cxn>
                <a:cxn ang="0">
                  <a:pos x="1" y="1"/>
                </a:cxn>
              </a:cxnLst>
              <a:rect l="0" t="0" r="r" b="b"/>
              <a:pathLst>
                <a:path w="16" h="4">
                  <a:moveTo>
                    <a:pt x="1" y="1"/>
                  </a:moveTo>
                  <a:lnTo>
                    <a:pt x="0" y="4"/>
                  </a:lnTo>
                  <a:lnTo>
                    <a:pt x="11" y="4"/>
                  </a:lnTo>
                  <a:lnTo>
                    <a:pt x="16" y="4"/>
                  </a:lnTo>
                  <a:lnTo>
                    <a:pt x="16" y="2"/>
                  </a:lnTo>
                  <a:lnTo>
                    <a:pt x="7" y="0"/>
                  </a:lnTo>
                  <a:lnTo>
                    <a:pt x="1" y="1"/>
                  </a:lnTo>
                  <a:lnTo>
                    <a:pt x="1" y="1"/>
                  </a:lnTo>
                  <a:close/>
                </a:path>
              </a:pathLst>
            </a:custGeom>
            <a:solidFill>
              <a:srgbClr val="1A1A1A"/>
            </a:solidFill>
            <a:ln w="9525">
              <a:noFill/>
              <a:round/>
              <a:headEnd/>
              <a:tailEnd/>
            </a:ln>
          </p:spPr>
          <p:txBody>
            <a:bodyPr/>
            <a:lstStyle/>
            <a:p>
              <a:endParaRPr lang="es-ES"/>
            </a:p>
          </p:txBody>
        </p:sp>
        <p:sp>
          <p:nvSpPr>
            <p:cNvPr id="73165" name="Freeform 3533"/>
            <p:cNvSpPr>
              <a:spLocks/>
            </p:cNvSpPr>
            <p:nvPr/>
          </p:nvSpPr>
          <p:spPr bwMode="auto">
            <a:xfrm>
              <a:off x="426" y="243"/>
              <a:ext cx="14" cy="4"/>
            </a:xfrm>
            <a:custGeom>
              <a:avLst/>
              <a:gdLst/>
              <a:ahLst/>
              <a:cxnLst>
                <a:cxn ang="0">
                  <a:pos x="0" y="1"/>
                </a:cxn>
                <a:cxn ang="0">
                  <a:pos x="0" y="4"/>
                </a:cxn>
                <a:cxn ang="0">
                  <a:pos x="14" y="4"/>
                </a:cxn>
                <a:cxn ang="0">
                  <a:pos x="14" y="2"/>
                </a:cxn>
                <a:cxn ang="0">
                  <a:pos x="7" y="0"/>
                </a:cxn>
                <a:cxn ang="0">
                  <a:pos x="0" y="1"/>
                </a:cxn>
                <a:cxn ang="0">
                  <a:pos x="0" y="1"/>
                </a:cxn>
              </a:cxnLst>
              <a:rect l="0" t="0" r="r" b="b"/>
              <a:pathLst>
                <a:path w="14" h="4">
                  <a:moveTo>
                    <a:pt x="0" y="1"/>
                  </a:moveTo>
                  <a:lnTo>
                    <a:pt x="0" y="4"/>
                  </a:lnTo>
                  <a:lnTo>
                    <a:pt x="14" y="4"/>
                  </a:lnTo>
                  <a:lnTo>
                    <a:pt x="14" y="2"/>
                  </a:lnTo>
                  <a:lnTo>
                    <a:pt x="7" y="0"/>
                  </a:lnTo>
                  <a:lnTo>
                    <a:pt x="0" y="1"/>
                  </a:lnTo>
                  <a:lnTo>
                    <a:pt x="0" y="1"/>
                  </a:lnTo>
                  <a:close/>
                </a:path>
              </a:pathLst>
            </a:custGeom>
            <a:solidFill>
              <a:srgbClr val="1A1A1A"/>
            </a:solidFill>
            <a:ln w="9525">
              <a:noFill/>
              <a:round/>
              <a:headEnd/>
              <a:tailEnd/>
            </a:ln>
          </p:spPr>
          <p:txBody>
            <a:bodyPr/>
            <a:lstStyle/>
            <a:p>
              <a:endParaRPr lang="es-ES"/>
            </a:p>
          </p:txBody>
        </p:sp>
      </p:grpSp>
      <p:grpSp>
        <p:nvGrpSpPr>
          <p:cNvPr id="73166" name="Group 3534"/>
          <p:cNvGrpSpPr>
            <a:grpSpLocks/>
          </p:cNvGrpSpPr>
          <p:nvPr/>
        </p:nvGrpSpPr>
        <p:grpSpPr bwMode="auto">
          <a:xfrm>
            <a:off x="2268538" y="5435600"/>
            <a:ext cx="763587" cy="485775"/>
            <a:chOff x="478" y="161"/>
            <a:chExt cx="80" cy="60"/>
          </a:xfrm>
        </p:grpSpPr>
        <p:sp>
          <p:nvSpPr>
            <p:cNvPr id="73167" name="AutoShape 3535"/>
            <p:cNvSpPr>
              <a:spLocks noChangeArrowheads="1"/>
            </p:cNvSpPr>
            <p:nvPr/>
          </p:nvSpPr>
          <p:spPr bwMode="auto">
            <a:xfrm>
              <a:off x="478" y="205"/>
              <a:ext cx="79" cy="16"/>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3168" name="AutoShape 3536"/>
            <p:cNvSpPr>
              <a:spLocks noChangeArrowheads="1"/>
            </p:cNvSpPr>
            <p:nvPr/>
          </p:nvSpPr>
          <p:spPr bwMode="auto">
            <a:xfrm>
              <a:off x="478"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169" name="AutoShape 3537"/>
            <p:cNvSpPr>
              <a:spLocks noChangeArrowheads="1"/>
            </p:cNvSpPr>
            <p:nvPr/>
          </p:nvSpPr>
          <p:spPr bwMode="auto">
            <a:xfrm>
              <a:off x="502"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170" name="AutoShape 3538"/>
            <p:cNvSpPr>
              <a:spLocks noChangeArrowheads="1"/>
            </p:cNvSpPr>
            <p:nvPr/>
          </p:nvSpPr>
          <p:spPr bwMode="auto">
            <a:xfrm>
              <a:off x="529" y="202"/>
              <a:ext cx="29"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171" name="AutoShape 3539"/>
            <p:cNvSpPr>
              <a:spLocks noChangeArrowheads="1"/>
            </p:cNvSpPr>
            <p:nvPr/>
          </p:nvSpPr>
          <p:spPr bwMode="auto">
            <a:xfrm>
              <a:off x="478" y="202"/>
              <a:ext cx="79" cy="1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3172" name="Group 3540"/>
            <p:cNvGrpSpPr>
              <a:grpSpLocks/>
            </p:cNvGrpSpPr>
            <p:nvPr/>
          </p:nvGrpSpPr>
          <p:grpSpPr bwMode="auto">
            <a:xfrm>
              <a:off x="496" y="183"/>
              <a:ext cx="13" cy="24"/>
              <a:chOff x="4041" y="9697"/>
              <a:chExt cx="900" cy="2880"/>
            </a:xfrm>
          </p:grpSpPr>
          <p:sp>
            <p:nvSpPr>
              <p:cNvPr id="73173" name="AutoShape 354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74" name="AutoShape 354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75" name="AutoShape 354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176" name="Group 3544"/>
            <p:cNvGrpSpPr>
              <a:grpSpLocks/>
            </p:cNvGrpSpPr>
            <p:nvPr/>
          </p:nvGrpSpPr>
          <p:grpSpPr bwMode="auto">
            <a:xfrm>
              <a:off x="506" y="161"/>
              <a:ext cx="13" cy="46"/>
              <a:chOff x="3281" y="11644"/>
              <a:chExt cx="531" cy="2480"/>
            </a:xfrm>
          </p:grpSpPr>
          <p:grpSp>
            <p:nvGrpSpPr>
              <p:cNvPr id="73177" name="Group 3545"/>
              <p:cNvGrpSpPr>
                <a:grpSpLocks/>
              </p:cNvGrpSpPr>
              <p:nvPr/>
            </p:nvGrpSpPr>
            <p:grpSpPr bwMode="auto">
              <a:xfrm>
                <a:off x="3281" y="12844"/>
                <a:ext cx="531" cy="1280"/>
                <a:chOff x="4041" y="9697"/>
                <a:chExt cx="900" cy="2880"/>
              </a:xfrm>
            </p:grpSpPr>
            <p:sp>
              <p:nvSpPr>
                <p:cNvPr id="73178" name="AutoShape 354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79" name="AutoShape 354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80" name="AutoShape 354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181" name="Group 3549"/>
              <p:cNvGrpSpPr>
                <a:grpSpLocks/>
              </p:cNvGrpSpPr>
              <p:nvPr/>
            </p:nvGrpSpPr>
            <p:grpSpPr bwMode="auto">
              <a:xfrm>
                <a:off x="3281" y="11644"/>
                <a:ext cx="531" cy="1280"/>
                <a:chOff x="4041" y="9697"/>
                <a:chExt cx="900" cy="2880"/>
              </a:xfrm>
            </p:grpSpPr>
            <p:sp>
              <p:nvSpPr>
                <p:cNvPr id="73182" name="AutoShape 355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83" name="AutoShape 355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84" name="AutoShape 355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185" name="Group 3553"/>
            <p:cNvGrpSpPr>
              <a:grpSpLocks/>
            </p:cNvGrpSpPr>
            <p:nvPr/>
          </p:nvGrpSpPr>
          <p:grpSpPr bwMode="auto">
            <a:xfrm>
              <a:off x="516" y="161"/>
              <a:ext cx="13" cy="46"/>
              <a:chOff x="3281" y="11644"/>
              <a:chExt cx="531" cy="2480"/>
            </a:xfrm>
          </p:grpSpPr>
          <p:grpSp>
            <p:nvGrpSpPr>
              <p:cNvPr id="73186" name="Group 3554"/>
              <p:cNvGrpSpPr>
                <a:grpSpLocks/>
              </p:cNvGrpSpPr>
              <p:nvPr/>
            </p:nvGrpSpPr>
            <p:grpSpPr bwMode="auto">
              <a:xfrm>
                <a:off x="3281" y="12844"/>
                <a:ext cx="531" cy="1280"/>
                <a:chOff x="4041" y="9697"/>
                <a:chExt cx="900" cy="2880"/>
              </a:xfrm>
            </p:grpSpPr>
            <p:sp>
              <p:nvSpPr>
                <p:cNvPr id="73187" name="AutoShape 355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88" name="AutoShape 355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89" name="AutoShape 355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190" name="Group 3558"/>
              <p:cNvGrpSpPr>
                <a:grpSpLocks/>
              </p:cNvGrpSpPr>
              <p:nvPr/>
            </p:nvGrpSpPr>
            <p:grpSpPr bwMode="auto">
              <a:xfrm>
                <a:off x="3281" y="11644"/>
                <a:ext cx="531" cy="1280"/>
                <a:chOff x="4041" y="9697"/>
                <a:chExt cx="900" cy="2880"/>
              </a:xfrm>
            </p:grpSpPr>
            <p:sp>
              <p:nvSpPr>
                <p:cNvPr id="73191" name="AutoShape 355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92" name="AutoShape 356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93" name="AutoShape 356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194" name="Group 3562"/>
            <p:cNvGrpSpPr>
              <a:grpSpLocks/>
            </p:cNvGrpSpPr>
            <p:nvPr/>
          </p:nvGrpSpPr>
          <p:grpSpPr bwMode="auto">
            <a:xfrm>
              <a:off x="536" y="161"/>
              <a:ext cx="13" cy="46"/>
              <a:chOff x="3281" y="11644"/>
              <a:chExt cx="531" cy="2480"/>
            </a:xfrm>
          </p:grpSpPr>
          <p:grpSp>
            <p:nvGrpSpPr>
              <p:cNvPr id="73195" name="Group 3563"/>
              <p:cNvGrpSpPr>
                <a:grpSpLocks/>
              </p:cNvGrpSpPr>
              <p:nvPr/>
            </p:nvGrpSpPr>
            <p:grpSpPr bwMode="auto">
              <a:xfrm>
                <a:off x="3281" y="12844"/>
                <a:ext cx="531" cy="1280"/>
                <a:chOff x="4041" y="9697"/>
                <a:chExt cx="900" cy="2880"/>
              </a:xfrm>
            </p:grpSpPr>
            <p:sp>
              <p:nvSpPr>
                <p:cNvPr id="73196" name="AutoShape 356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97" name="AutoShape 356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198" name="AutoShape 356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199" name="Group 3567"/>
              <p:cNvGrpSpPr>
                <a:grpSpLocks/>
              </p:cNvGrpSpPr>
              <p:nvPr/>
            </p:nvGrpSpPr>
            <p:grpSpPr bwMode="auto">
              <a:xfrm>
                <a:off x="3281" y="11644"/>
                <a:ext cx="531" cy="1280"/>
                <a:chOff x="4041" y="9697"/>
                <a:chExt cx="900" cy="2880"/>
              </a:xfrm>
            </p:grpSpPr>
            <p:sp>
              <p:nvSpPr>
                <p:cNvPr id="73200" name="AutoShape 356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01" name="AutoShape 356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02" name="AutoShape 357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203" name="Group 3571"/>
            <p:cNvGrpSpPr>
              <a:grpSpLocks/>
            </p:cNvGrpSpPr>
            <p:nvPr/>
          </p:nvGrpSpPr>
          <p:grpSpPr bwMode="auto">
            <a:xfrm>
              <a:off x="533" y="163"/>
              <a:ext cx="13" cy="46"/>
              <a:chOff x="3281" y="11644"/>
              <a:chExt cx="531" cy="2480"/>
            </a:xfrm>
          </p:grpSpPr>
          <p:grpSp>
            <p:nvGrpSpPr>
              <p:cNvPr id="73204" name="Group 3572"/>
              <p:cNvGrpSpPr>
                <a:grpSpLocks/>
              </p:cNvGrpSpPr>
              <p:nvPr/>
            </p:nvGrpSpPr>
            <p:grpSpPr bwMode="auto">
              <a:xfrm>
                <a:off x="3281" y="12844"/>
                <a:ext cx="531" cy="1280"/>
                <a:chOff x="4041" y="9697"/>
                <a:chExt cx="900" cy="2880"/>
              </a:xfrm>
            </p:grpSpPr>
            <p:sp>
              <p:nvSpPr>
                <p:cNvPr id="73205" name="AutoShape 357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06" name="AutoShape 357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07" name="AutoShape 357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208" name="Group 3576"/>
              <p:cNvGrpSpPr>
                <a:grpSpLocks/>
              </p:cNvGrpSpPr>
              <p:nvPr/>
            </p:nvGrpSpPr>
            <p:grpSpPr bwMode="auto">
              <a:xfrm>
                <a:off x="3281" y="11644"/>
                <a:ext cx="531" cy="1280"/>
                <a:chOff x="4041" y="9697"/>
                <a:chExt cx="900" cy="2880"/>
              </a:xfrm>
            </p:grpSpPr>
            <p:sp>
              <p:nvSpPr>
                <p:cNvPr id="73209" name="AutoShape 357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10" name="AutoShape 357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11" name="AutoShape 357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212" name="Group 3580"/>
            <p:cNvGrpSpPr>
              <a:grpSpLocks/>
            </p:cNvGrpSpPr>
            <p:nvPr/>
          </p:nvGrpSpPr>
          <p:grpSpPr bwMode="auto">
            <a:xfrm>
              <a:off x="491" y="187"/>
              <a:ext cx="13" cy="24"/>
              <a:chOff x="4041" y="9697"/>
              <a:chExt cx="900" cy="2880"/>
            </a:xfrm>
          </p:grpSpPr>
          <p:sp>
            <p:nvSpPr>
              <p:cNvPr id="73213" name="AutoShape 358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14" name="AutoShape 358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15" name="AutoShape 358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216" name="Group 3584"/>
            <p:cNvGrpSpPr>
              <a:grpSpLocks/>
            </p:cNvGrpSpPr>
            <p:nvPr/>
          </p:nvGrpSpPr>
          <p:grpSpPr bwMode="auto">
            <a:xfrm>
              <a:off x="501" y="187"/>
              <a:ext cx="13" cy="24"/>
              <a:chOff x="4041" y="9697"/>
              <a:chExt cx="900" cy="2880"/>
            </a:xfrm>
          </p:grpSpPr>
          <p:sp>
            <p:nvSpPr>
              <p:cNvPr id="73217" name="AutoShape 358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18" name="AutoShape 358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19" name="AutoShape 358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3220" name="AutoShape 3588"/>
            <p:cNvSpPr>
              <a:spLocks noChangeArrowheads="1"/>
            </p:cNvSpPr>
            <p:nvPr/>
          </p:nvSpPr>
          <p:spPr bwMode="auto">
            <a:xfrm>
              <a:off x="501" y="180"/>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3221" name="Group 3589"/>
            <p:cNvGrpSpPr>
              <a:grpSpLocks/>
            </p:cNvGrpSpPr>
            <p:nvPr/>
          </p:nvGrpSpPr>
          <p:grpSpPr bwMode="auto">
            <a:xfrm>
              <a:off x="512" y="166"/>
              <a:ext cx="12" cy="45"/>
              <a:chOff x="3281" y="11644"/>
              <a:chExt cx="531" cy="2480"/>
            </a:xfrm>
          </p:grpSpPr>
          <p:grpSp>
            <p:nvGrpSpPr>
              <p:cNvPr id="73222" name="Group 3590"/>
              <p:cNvGrpSpPr>
                <a:grpSpLocks/>
              </p:cNvGrpSpPr>
              <p:nvPr/>
            </p:nvGrpSpPr>
            <p:grpSpPr bwMode="auto">
              <a:xfrm>
                <a:off x="3281" y="12844"/>
                <a:ext cx="531" cy="1280"/>
                <a:chOff x="4041" y="9697"/>
                <a:chExt cx="900" cy="2880"/>
              </a:xfrm>
            </p:grpSpPr>
            <p:sp>
              <p:nvSpPr>
                <p:cNvPr id="73223" name="AutoShape 359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24" name="AutoShape 359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25" name="AutoShape 359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226" name="Group 3594"/>
              <p:cNvGrpSpPr>
                <a:grpSpLocks/>
              </p:cNvGrpSpPr>
              <p:nvPr/>
            </p:nvGrpSpPr>
            <p:grpSpPr bwMode="auto">
              <a:xfrm>
                <a:off x="3281" y="11644"/>
                <a:ext cx="531" cy="1280"/>
                <a:chOff x="4041" y="9697"/>
                <a:chExt cx="900" cy="2880"/>
              </a:xfrm>
            </p:grpSpPr>
            <p:sp>
              <p:nvSpPr>
                <p:cNvPr id="73227" name="AutoShape 359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28" name="AutoShape 359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29" name="AutoShape 359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230" name="Group 3598"/>
            <p:cNvGrpSpPr>
              <a:grpSpLocks/>
            </p:cNvGrpSpPr>
            <p:nvPr/>
          </p:nvGrpSpPr>
          <p:grpSpPr bwMode="auto">
            <a:xfrm>
              <a:off x="532" y="166"/>
              <a:ext cx="12" cy="45"/>
              <a:chOff x="3281" y="11644"/>
              <a:chExt cx="531" cy="2480"/>
            </a:xfrm>
          </p:grpSpPr>
          <p:grpSp>
            <p:nvGrpSpPr>
              <p:cNvPr id="73231" name="Group 3599"/>
              <p:cNvGrpSpPr>
                <a:grpSpLocks/>
              </p:cNvGrpSpPr>
              <p:nvPr/>
            </p:nvGrpSpPr>
            <p:grpSpPr bwMode="auto">
              <a:xfrm>
                <a:off x="3281" y="12844"/>
                <a:ext cx="531" cy="1280"/>
                <a:chOff x="4041" y="9697"/>
                <a:chExt cx="900" cy="2880"/>
              </a:xfrm>
            </p:grpSpPr>
            <p:sp>
              <p:nvSpPr>
                <p:cNvPr id="73232" name="AutoShape 360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33" name="AutoShape 360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34" name="AutoShape 360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235" name="Group 3603"/>
              <p:cNvGrpSpPr>
                <a:grpSpLocks/>
              </p:cNvGrpSpPr>
              <p:nvPr/>
            </p:nvGrpSpPr>
            <p:grpSpPr bwMode="auto">
              <a:xfrm>
                <a:off x="3281" y="11644"/>
                <a:ext cx="531" cy="1280"/>
                <a:chOff x="4041" y="9697"/>
                <a:chExt cx="900" cy="2880"/>
              </a:xfrm>
            </p:grpSpPr>
            <p:sp>
              <p:nvSpPr>
                <p:cNvPr id="73236" name="AutoShape 360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37" name="AutoShape 360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38" name="AutoShape 360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239" name="Group 3607"/>
            <p:cNvGrpSpPr>
              <a:grpSpLocks/>
            </p:cNvGrpSpPr>
            <p:nvPr/>
          </p:nvGrpSpPr>
          <p:grpSpPr bwMode="auto">
            <a:xfrm>
              <a:off x="499" y="190"/>
              <a:ext cx="12" cy="23"/>
              <a:chOff x="4041" y="9697"/>
              <a:chExt cx="900" cy="2880"/>
            </a:xfrm>
          </p:grpSpPr>
          <p:sp>
            <p:nvSpPr>
              <p:cNvPr id="73240" name="AutoShape 360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41" name="AutoShape 360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42" name="AutoShape 361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243" name="Group 3611"/>
            <p:cNvGrpSpPr>
              <a:grpSpLocks/>
            </p:cNvGrpSpPr>
            <p:nvPr/>
          </p:nvGrpSpPr>
          <p:grpSpPr bwMode="auto">
            <a:xfrm>
              <a:off x="509" y="168"/>
              <a:ext cx="12" cy="45"/>
              <a:chOff x="3281" y="11644"/>
              <a:chExt cx="531" cy="2480"/>
            </a:xfrm>
          </p:grpSpPr>
          <p:grpSp>
            <p:nvGrpSpPr>
              <p:cNvPr id="73244" name="Group 3612"/>
              <p:cNvGrpSpPr>
                <a:grpSpLocks/>
              </p:cNvGrpSpPr>
              <p:nvPr/>
            </p:nvGrpSpPr>
            <p:grpSpPr bwMode="auto">
              <a:xfrm>
                <a:off x="3281" y="12844"/>
                <a:ext cx="531" cy="1280"/>
                <a:chOff x="4041" y="9697"/>
                <a:chExt cx="900" cy="2880"/>
              </a:xfrm>
            </p:grpSpPr>
            <p:sp>
              <p:nvSpPr>
                <p:cNvPr id="73245" name="AutoShape 361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46" name="AutoShape 361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47" name="AutoShape 361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248" name="Group 3616"/>
              <p:cNvGrpSpPr>
                <a:grpSpLocks/>
              </p:cNvGrpSpPr>
              <p:nvPr/>
            </p:nvGrpSpPr>
            <p:grpSpPr bwMode="auto">
              <a:xfrm>
                <a:off x="3281" y="11644"/>
                <a:ext cx="531" cy="1280"/>
                <a:chOff x="4041" y="9697"/>
                <a:chExt cx="900" cy="2880"/>
              </a:xfrm>
            </p:grpSpPr>
            <p:sp>
              <p:nvSpPr>
                <p:cNvPr id="73249" name="AutoShape 361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50" name="AutoShape 361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51" name="AutoShape 361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252" name="Group 3620"/>
            <p:cNvGrpSpPr>
              <a:grpSpLocks/>
            </p:cNvGrpSpPr>
            <p:nvPr/>
          </p:nvGrpSpPr>
          <p:grpSpPr bwMode="auto">
            <a:xfrm>
              <a:off x="529" y="168"/>
              <a:ext cx="12" cy="45"/>
              <a:chOff x="3281" y="11644"/>
              <a:chExt cx="531" cy="2480"/>
            </a:xfrm>
          </p:grpSpPr>
          <p:grpSp>
            <p:nvGrpSpPr>
              <p:cNvPr id="73253" name="Group 3621"/>
              <p:cNvGrpSpPr>
                <a:grpSpLocks/>
              </p:cNvGrpSpPr>
              <p:nvPr/>
            </p:nvGrpSpPr>
            <p:grpSpPr bwMode="auto">
              <a:xfrm>
                <a:off x="3281" y="12844"/>
                <a:ext cx="531" cy="1280"/>
                <a:chOff x="4041" y="9697"/>
                <a:chExt cx="900" cy="2880"/>
              </a:xfrm>
            </p:grpSpPr>
            <p:sp>
              <p:nvSpPr>
                <p:cNvPr id="73254" name="AutoShape 362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55" name="AutoShape 362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56" name="AutoShape 362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257" name="Group 3625"/>
              <p:cNvGrpSpPr>
                <a:grpSpLocks/>
              </p:cNvGrpSpPr>
              <p:nvPr/>
            </p:nvGrpSpPr>
            <p:grpSpPr bwMode="auto">
              <a:xfrm>
                <a:off x="3281" y="11644"/>
                <a:ext cx="531" cy="1280"/>
                <a:chOff x="4041" y="9697"/>
                <a:chExt cx="900" cy="2880"/>
              </a:xfrm>
            </p:grpSpPr>
            <p:sp>
              <p:nvSpPr>
                <p:cNvPr id="73258" name="AutoShape 362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59" name="AutoShape 362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60" name="AutoShape 362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3261" name="Group 3629"/>
          <p:cNvGrpSpPr>
            <a:grpSpLocks/>
          </p:cNvGrpSpPr>
          <p:nvPr/>
        </p:nvGrpSpPr>
        <p:grpSpPr bwMode="auto">
          <a:xfrm>
            <a:off x="2916238" y="5435600"/>
            <a:ext cx="763587" cy="485775"/>
            <a:chOff x="625" y="144"/>
            <a:chExt cx="80" cy="60"/>
          </a:xfrm>
        </p:grpSpPr>
        <p:sp>
          <p:nvSpPr>
            <p:cNvPr id="73262" name="AutoShape 3630"/>
            <p:cNvSpPr>
              <a:spLocks noChangeArrowheads="1"/>
            </p:cNvSpPr>
            <p:nvPr/>
          </p:nvSpPr>
          <p:spPr bwMode="auto">
            <a:xfrm>
              <a:off x="625" y="188"/>
              <a:ext cx="79" cy="16"/>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3263" name="AutoShape 3631"/>
            <p:cNvSpPr>
              <a:spLocks noChangeArrowheads="1"/>
            </p:cNvSpPr>
            <p:nvPr/>
          </p:nvSpPr>
          <p:spPr bwMode="auto">
            <a:xfrm>
              <a:off x="625" y="185"/>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264" name="AutoShape 3632"/>
            <p:cNvSpPr>
              <a:spLocks noChangeArrowheads="1"/>
            </p:cNvSpPr>
            <p:nvPr/>
          </p:nvSpPr>
          <p:spPr bwMode="auto">
            <a:xfrm>
              <a:off x="649" y="185"/>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265" name="AutoShape 3633"/>
            <p:cNvSpPr>
              <a:spLocks noChangeArrowheads="1"/>
            </p:cNvSpPr>
            <p:nvPr/>
          </p:nvSpPr>
          <p:spPr bwMode="auto">
            <a:xfrm>
              <a:off x="676" y="185"/>
              <a:ext cx="29"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266" name="AutoShape 3634"/>
            <p:cNvSpPr>
              <a:spLocks noChangeArrowheads="1"/>
            </p:cNvSpPr>
            <p:nvPr/>
          </p:nvSpPr>
          <p:spPr bwMode="auto">
            <a:xfrm>
              <a:off x="625" y="185"/>
              <a:ext cx="79" cy="1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3267" name="Group 3635"/>
            <p:cNvGrpSpPr>
              <a:grpSpLocks/>
            </p:cNvGrpSpPr>
            <p:nvPr/>
          </p:nvGrpSpPr>
          <p:grpSpPr bwMode="auto">
            <a:xfrm>
              <a:off x="640" y="144"/>
              <a:ext cx="56" cy="48"/>
              <a:chOff x="3201" y="11644"/>
              <a:chExt cx="2331" cy="2600"/>
            </a:xfrm>
          </p:grpSpPr>
          <p:grpSp>
            <p:nvGrpSpPr>
              <p:cNvPr id="73268" name="Group 3636"/>
              <p:cNvGrpSpPr>
                <a:grpSpLocks/>
              </p:cNvGrpSpPr>
              <p:nvPr/>
            </p:nvGrpSpPr>
            <p:grpSpPr bwMode="auto">
              <a:xfrm>
                <a:off x="3321" y="11644"/>
                <a:ext cx="2211" cy="2480"/>
                <a:chOff x="3321" y="11644"/>
                <a:chExt cx="2211" cy="2480"/>
              </a:xfrm>
            </p:grpSpPr>
            <p:grpSp>
              <p:nvGrpSpPr>
                <p:cNvPr id="73269" name="Group 3637"/>
                <p:cNvGrpSpPr>
                  <a:grpSpLocks/>
                </p:cNvGrpSpPr>
                <p:nvPr/>
              </p:nvGrpSpPr>
              <p:grpSpPr bwMode="auto">
                <a:xfrm>
                  <a:off x="3321" y="11644"/>
                  <a:ext cx="1371" cy="2480"/>
                  <a:chOff x="3321" y="11644"/>
                  <a:chExt cx="1371" cy="2480"/>
                </a:xfrm>
              </p:grpSpPr>
              <p:grpSp>
                <p:nvGrpSpPr>
                  <p:cNvPr id="73270" name="Group 3638"/>
                  <p:cNvGrpSpPr>
                    <a:grpSpLocks/>
                  </p:cNvGrpSpPr>
                  <p:nvPr/>
                </p:nvGrpSpPr>
                <p:grpSpPr bwMode="auto">
                  <a:xfrm>
                    <a:off x="3321" y="11644"/>
                    <a:ext cx="531" cy="2480"/>
                    <a:chOff x="3281" y="11644"/>
                    <a:chExt cx="531" cy="2480"/>
                  </a:xfrm>
                </p:grpSpPr>
                <p:grpSp>
                  <p:nvGrpSpPr>
                    <p:cNvPr id="73271" name="Group 3639"/>
                    <p:cNvGrpSpPr>
                      <a:grpSpLocks/>
                    </p:cNvGrpSpPr>
                    <p:nvPr/>
                  </p:nvGrpSpPr>
                  <p:grpSpPr bwMode="auto">
                    <a:xfrm>
                      <a:off x="3281" y="12844"/>
                      <a:ext cx="531" cy="1280"/>
                      <a:chOff x="4041" y="9697"/>
                      <a:chExt cx="900" cy="2880"/>
                    </a:xfrm>
                  </p:grpSpPr>
                  <p:sp>
                    <p:nvSpPr>
                      <p:cNvPr id="73272" name="AutoShape 364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73" name="AutoShape 364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74" name="AutoShape 364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275" name="Group 3643"/>
                    <p:cNvGrpSpPr>
                      <a:grpSpLocks/>
                    </p:cNvGrpSpPr>
                    <p:nvPr/>
                  </p:nvGrpSpPr>
                  <p:grpSpPr bwMode="auto">
                    <a:xfrm>
                      <a:off x="3281" y="11644"/>
                      <a:ext cx="531" cy="1280"/>
                      <a:chOff x="4041" y="9697"/>
                      <a:chExt cx="900" cy="2880"/>
                    </a:xfrm>
                  </p:grpSpPr>
                  <p:sp>
                    <p:nvSpPr>
                      <p:cNvPr id="73276" name="AutoShape 364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77" name="AutoShape 364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78" name="AutoShape 364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279" name="Group 3647"/>
                  <p:cNvGrpSpPr>
                    <a:grpSpLocks/>
                  </p:cNvGrpSpPr>
                  <p:nvPr/>
                </p:nvGrpSpPr>
                <p:grpSpPr bwMode="auto">
                  <a:xfrm>
                    <a:off x="3741" y="11644"/>
                    <a:ext cx="531" cy="2480"/>
                    <a:chOff x="3281" y="11644"/>
                    <a:chExt cx="531" cy="2480"/>
                  </a:xfrm>
                </p:grpSpPr>
                <p:grpSp>
                  <p:nvGrpSpPr>
                    <p:cNvPr id="73280" name="Group 3648"/>
                    <p:cNvGrpSpPr>
                      <a:grpSpLocks/>
                    </p:cNvGrpSpPr>
                    <p:nvPr/>
                  </p:nvGrpSpPr>
                  <p:grpSpPr bwMode="auto">
                    <a:xfrm>
                      <a:off x="3281" y="12844"/>
                      <a:ext cx="531" cy="1280"/>
                      <a:chOff x="4041" y="9697"/>
                      <a:chExt cx="900" cy="2880"/>
                    </a:xfrm>
                  </p:grpSpPr>
                  <p:sp>
                    <p:nvSpPr>
                      <p:cNvPr id="73281" name="AutoShape 364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82" name="AutoShape 365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83" name="AutoShape 365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284" name="Group 3652"/>
                    <p:cNvGrpSpPr>
                      <a:grpSpLocks/>
                    </p:cNvGrpSpPr>
                    <p:nvPr/>
                  </p:nvGrpSpPr>
                  <p:grpSpPr bwMode="auto">
                    <a:xfrm>
                      <a:off x="3281" y="11644"/>
                      <a:ext cx="531" cy="1280"/>
                      <a:chOff x="4041" y="9697"/>
                      <a:chExt cx="900" cy="2880"/>
                    </a:xfrm>
                  </p:grpSpPr>
                  <p:sp>
                    <p:nvSpPr>
                      <p:cNvPr id="73285" name="AutoShape 365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86" name="AutoShape 365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87" name="AutoShape 365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288" name="Group 3656"/>
                  <p:cNvGrpSpPr>
                    <a:grpSpLocks/>
                  </p:cNvGrpSpPr>
                  <p:nvPr/>
                </p:nvGrpSpPr>
                <p:grpSpPr bwMode="auto">
                  <a:xfrm>
                    <a:off x="4161" y="11644"/>
                    <a:ext cx="531" cy="2480"/>
                    <a:chOff x="3281" y="11644"/>
                    <a:chExt cx="531" cy="2480"/>
                  </a:xfrm>
                </p:grpSpPr>
                <p:grpSp>
                  <p:nvGrpSpPr>
                    <p:cNvPr id="73289" name="Group 3657"/>
                    <p:cNvGrpSpPr>
                      <a:grpSpLocks/>
                    </p:cNvGrpSpPr>
                    <p:nvPr/>
                  </p:nvGrpSpPr>
                  <p:grpSpPr bwMode="auto">
                    <a:xfrm>
                      <a:off x="3281" y="12844"/>
                      <a:ext cx="531" cy="1280"/>
                      <a:chOff x="4041" y="9697"/>
                      <a:chExt cx="900" cy="2880"/>
                    </a:xfrm>
                  </p:grpSpPr>
                  <p:sp>
                    <p:nvSpPr>
                      <p:cNvPr id="73290" name="AutoShape 365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91" name="AutoShape 365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92" name="AutoShape 366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293" name="Group 3661"/>
                    <p:cNvGrpSpPr>
                      <a:grpSpLocks/>
                    </p:cNvGrpSpPr>
                    <p:nvPr/>
                  </p:nvGrpSpPr>
                  <p:grpSpPr bwMode="auto">
                    <a:xfrm>
                      <a:off x="3281" y="11644"/>
                      <a:ext cx="531" cy="1280"/>
                      <a:chOff x="4041" y="9697"/>
                      <a:chExt cx="900" cy="2880"/>
                    </a:xfrm>
                  </p:grpSpPr>
                  <p:sp>
                    <p:nvSpPr>
                      <p:cNvPr id="73294" name="AutoShape 366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95" name="AutoShape 366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296" name="AutoShape 366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3297" name="Group 3665"/>
                <p:cNvGrpSpPr>
                  <a:grpSpLocks/>
                </p:cNvGrpSpPr>
                <p:nvPr/>
              </p:nvGrpSpPr>
              <p:grpSpPr bwMode="auto">
                <a:xfrm>
                  <a:off x="4581" y="11644"/>
                  <a:ext cx="531" cy="2480"/>
                  <a:chOff x="3281" y="11644"/>
                  <a:chExt cx="531" cy="2480"/>
                </a:xfrm>
              </p:grpSpPr>
              <p:grpSp>
                <p:nvGrpSpPr>
                  <p:cNvPr id="73298" name="Group 3666"/>
                  <p:cNvGrpSpPr>
                    <a:grpSpLocks/>
                  </p:cNvGrpSpPr>
                  <p:nvPr/>
                </p:nvGrpSpPr>
                <p:grpSpPr bwMode="auto">
                  <a:xfrm>
                    <a:off x="3281" y="12844"/>
                    <a:ext cx="531" cy="1280"/>
                    <a:chOff x="4041" y="9697"/>
                    <a:chExt cx="900" cy="2880"/>
                  </a:xfrm>
                </p:grpSpPr>
                <p:sp>
                  <p:nvSpPr>
                    <p:cNvPr id="73299" name="AutoShape 366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00" name="AutoShape 366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01" name="AutoShape 366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302" name="Group 3670"/>
                  <p:cNvGrpSpPr>
                    <a:grpSpLocks/>
                  </p:cNvGrpSpPr>
                  <p:nvPr/>
                </p:nvGrpSpPr>
                <p:grpSpPr bwMode="auto">
                  <a:xfrm>
                    <a:off x="3281" y="11644"/>
                    <a:ext cx="531" cy="1280"/>
                    <a:chOff x="4041" y="9697"/>
                    <a:chExt cx="900" cy="2880"/>
                  </a:xfrm>
                </p:grpSpPr>
                <p:sp>
                  <p:nvSpPr>
                    <p:cNvPr id="73303" name="AutoShape 367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04" name="AutoShape 367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05" name="AutoShape 367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306" name="Group 3674"/>
                <p:cNvGrpSpPr>
                  <a:grpSpLocks/>
                </p:cNvGrpSpPr>
                <p:nvPr/>
              </p:nvGrpSpPr>
              <p:grpSpPr bwMode="auto">
                <a:xfrm>
                  <a:off x="5001" y="11644"/>
                  <a:ext cx="531" cy="2480"/>
                  <a:chOff x="3281" y="11644"/>
                  <a:chExt cx="531" cy="2480"/>
                </a:xfrm>
              </p:grpSpPr>
              <p:grpSp>
                <p:nvGrpSpPr>
                  <p:cNvPr id="73307" name="Group 3675"/>
                  <p:cNvGrpSpPr>
                    <a:grpSpLocks/>
                  </p:cNvGrpSpPr>
                  <p:nvPr/>
                </p:nvGrpSpPr>
                <p:grpSpPr bwMode="auto">
                  <a:xfrm>
                    <a:off x="3281" y="12844"/>
                    <a:ext cx="531" cy="1280"/>
                    <a:chOff x="4041" y="9697"/>
                    <a:chExt cx="900" cy="2880"/>
                  </a:xfrm>
                </p:grpSpPr>
                <p:sp>
                  <p:nvSpPr>
                    <p:cNvPr id="73308" name="AutoShape 367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09" name="AutoShape 367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10" name="AutoShape 367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311" name="Group 3679"/>
                  <p:cNvGrpSpPr>
                    <a:grpSpLocks/>
                  </p:cNvGrpSpPr>
                  <p:nvPr/>
                </p:nvGrpSpPr>
                <p:grpSpPr bwMode="auto">
                  <a:xfrm>
                    <a:off x="3281" y="11644"/>
                    <a:ext cx="531" cy="1280"/>
                    <a:chOff x="4041" y="9697"/>
                    <a:chExt cx="900" cy="2880"/>
                  </a:xfrm>
                </p:grpSpPr>
                <p:sp>
                  <p:nvSpPr>
                    <p:cNvPr id="73312" name="AutoShape 368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13" name="AutoShape 368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14" name="AutoShape 368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3315" name="Group 3683"/>
              <p:cNvGrpSpPr>
                <a:grpSpLocks/>
              </p:cNvGrpSpPr>
              <p:nvPr/>
            </p:nvGrpSpPr>
            <p:grpSpPr bwMode="auto">
              <a:xfrm>
                <a:off x="3201" y="11764"/>
                <a:ext cx="2211" cy="2480"/>
                <a:chOff x="3321" y="11644"/>
                <a:chExt cx="2211" cy="2480"/>
              </a:xfrm>
            </p:grpSpPr>
            <p:grpSp>
              <p:nvGrpSpPr>
                <p:cNvPr id="73316" name="Group 3684"/>
                <p:cNvGrpSpPr>
                  <a:grpSpLocks/>
                </p:cNvGrpSpPr>
                <p:nvPr/>
              </p:nvGrpSpPr>
              <p:grpSpPr bwMode="auto">
                <a:xfrm>
                  <a:off x="3321" y="11644"/>
                  <a:ext cx="1371" cy="2480"/>
                  <a:chOff x="3321" y="11644"/>
                  <a:chExt cx="1371" cy="2480"/>
                </a:xfrm>
              </p:grpSpPr>
              <p:grpSp>
                <p:nvGrpSpPr>
                  <p:cNvPr id="73317" name="Group 3685"/>
                  <p:cNvGrpSpPr>
                    <a:grpSpLocks/>
                  </p:cNvGrpSpPr>
                  <p:nvPr/>
                </p:nvGrpSpPr>
                <p:grpSpPr bwMode="auto">
                  <a:xfrm>
                    <a:off x="3321" y="11644"/>
                    <a:ext cx="531" cy="2480"/>
                    <a:chOff x="3281" y="11644"/>
                    <a:chExt cx="531" cy="2480"/>
                  </a:xfrm>
                </p:grpSpPr>
                <p:grpSp>
                  <p:nvGrpSpPr>
                    <p:cNvPr id="73318" name="Group 3686"/>
                    <p:cNvGrpSpPr>
                      <a:grpSpLocks/>
                    </p:cNvGrpSpPr>
                    <p:nvPr/>
                  </p:nvGrpSpPr>
                  <p:grpSpPr bwMode="auto">
                    <a:xfrm>
                      <a:off x="3281" y="12844"/>
                      <a:ext cx="531" cy="1280"/>
                      <a:chOff x="4041" y="9697"/>
                      <a:chExt cx="900" cy="2880"/>
                    </a:xfrm>
                  </p:grpSpPr>
                  <p:sp>
                    <p:nvSpPr>
                      <p:cNvPr id="73319" name="AutoShape 368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20" name="AutoShape 368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21" name="AutoShape 368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322" name="Group 3690"/>
                    <p:cNvGrpSpPr>
                      <a:grpSpLocks/>
                    </p:cNvGrpSpPr>
                    <p:nvPr/>
                  </p:nvGrpSpPr>
                  <p:grpSpPr bwMode="auto">
                    <a:xfrm>
                      <a:off x="3281" y="11644"/>
                      <a:ext cx="531" cy="1280"/>
                      <a:chOff x="4041" y="9697"/>
                      <a:chExt cx="900" cy="2880"/>
                    </a:xfrm>
                  </p:grpSpPr>
                  <p:sp>
                    <p:nvSpPr>
                      <p:cNvPr id="73323" name="AutoShape 369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24" name="AutoShape 369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25" name="AutoShape 369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326" name="Group 3694"/>
                  <p:cNvGrpSpPr>
                    <a:grpSpLocks/>
                  </p:cNvGrpSpPr>
                  <p:nvPr/>
                </p:nvGrpSpPr>
                <p:grpSpPr bwMode="auto">
                  <a:xfrm>
                    <a:off x="3741" y="11644"/>
                    <a:ext cx="531" cy="2480"/>
                    <a:chOff x="3281" y="11644"/>
                    <a:chExt cx="531" cy="2480"/>
                  </a:xfrm>
                </p:grpSpPr>
                <p:grpSp>
                  <p:nvGrpSpPr>
                    <p:cNvPr id="73327" name="Group 3695"/>
                    <p:cNvGrpSpPr>
                      <a:grpSpLocks/>
                    </p:cNvGrpSpPr>
                    <p:nvPr/>
                  </p:nvGrpSpPr>
                  <p:grpSpPr bwMode="auto">
                    <a:xfrm>
                      <a:off x="3281" y="12844"/>
                      <a:ext cx="531" cy="1280"/>
                      <a:chOff x="4041" y="9697"/>
                      <a:chExt cx="900" cy="2880"/>
                    </a:xfrm>
                  </p:grpSpPr>
                  <p:sp>
                    <p:nvSpPr>
                      <p:cNvPr id="73328" name="AutoShape 369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29" name="AutoShape 369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30" name="AutoShape 369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331" name="Group 3699"/>
                    <p:cNvGrpSpPr>
                      <a:grpSpLocks/>
                    </p:cNvGrpSpPr>
                    <p:nvPr/>
                  </p:nvGrpSpPr>
                  <p:grpSpPr bwMode="auto">
                    <a:xfrm>
                      <a:off x="3281" y="11644"/>
                      <a:ext cx="531" cy="1280"/>
                      <a:chOff x="4041" y="9697"/>
                      <a:chExt cx="900" cy="2880"/>
                    </a:xfrm>
                  </p:grpSpPr>
                  <p:sp>
                    <p:nvSpPr>
                      <p:cNvPr id="73332" name="AutoShape 370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33" name="AutoShape 370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34" name="AutoShape 370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335" name="Group 3703"/>
                  <p:cNvGrpSpPr>
                    <a:grpSpLocks/>
                  </p:cNvGrpSpPr>
                  <p:nvPr/>
                </p:nvGrpSpPr>
                <p:grpSpPr bwMode="auto">
                  <a:xfrm>
                    <a:off x="4161" y="11644"/>
                    <a:ext cx="531" cy="2480"/>
                    <a:chOff x="3281" y="11644"/>
                    <a:chExt cx="531" cy="2480"/>
                  </a:xfrm>
                </p:grpSpPr>
                <p:grpSp>
                  <p:nvGrpSpPr>
                    <p:cNvPr id="73336" name="Group 3704"/>
                    <p:cNvGrpSpPr>
                      <a:grpSpLocks/>
                    </p:cNvGrpSpPr>
                    <p:nvPr/>
                  </p:nvGrpSpPr>
                  <p:grpSpPr bwMode="auto">
                    <a:xfrm>
                      <a:off x="3281" y="12844"/>
                      <a:ext cx="531" cy="1280"/>
                      <a:chOff x="4041" y="9697"/>
                      <a:chExt cx="900" cy="2880"/>
                    </a:xfrm>
                  </p:grpSpPr>
                  <p:sp>
                    <p:nvSpPr>
                      <p:cNvPr id="73337" name="AutoShape 370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38" name="AutoShape 370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39" name="AutoShape 370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340" name="Group 3708"/>
                    <p:cNvGrpSpPr>
                      <a:grpSpLocks/>
                    </p:cNvGrpSpPr>
                    <p:nvPr/>
                  </p:nvGrpSpPr>
                  <p:grpSpPr bwMode="auto">
                    <a:xfrm>
                      <a:off x="3281" y="11644"/>
                      <a:ext cx="531" cy="1280"/>
                      <a:chOff x="4041" y="9697"/>
                      <a:chExt cx="900" cy="2880"/>
                    </a:xfrm>
                  </p:grpSpPr>
                  <p:sp>
                    <p:nvSpPr>
                      <p:cNvPr id="73341" name="AutoShape 370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42" name="AutoShape 371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43" name="AutoShape 371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3344" name="Group 3712"/>
                <p:cNvGrpSpPr>
                  <a:grpSpLocks/>
                </p:cNvGrpSpPr>
                <p:nvPr/>
              </p:nvGrpSpPr>
              <p:grpSpPr bwMode="auto">
                <a:xfrm>
                  <a:off x="4581" y="11644"/>
                  <a:ext cx="531" cy="2480"/>
                  <a:chOff x="3281" y="11644"/>
                  <a:chExt cx="531" cy="2480"/>
                </a:xfrm>
              </p:grpSpPr>
              <p:grpSp>
                <p:nvGrpSpPr>
                  <p:cNvPr id="73345" name="Group 3713"/>
                  <p:cNvGrpSpPr>
                    <a:grpSpLocks/>
                  </p:cNvGrpSpPr>
                  <p:nvPr/>
                </p:nvGrpSpPr>
                <p:grpSpPr bwMode="auto">
                  <a:xfrm>
                    <a:off x="3281" y="12844"/>
                    <a:ext cx="531" cy="1280"/>
                    <a:chOff x="4041" y="9697"/>
                    <a:chExt cx="900" cy="2880"/>
                  </a:xfrm>
                </p:grpSpPr>
                <p:sp>
                  <p:nvSpPr>
                    <p:cNvPr id="73346" name="AutoShape 371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47" name="AutoShape 371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48" name="AutoShape 371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349" name="Group 3717"/>
                  <p:cNvGrpSpPr>
                    <a:grpSpLocks/>
                  </p:cNvGrpSpPr>
                  <p:nvPr/>
                </p:nvGrpSpPr>
                <p:grpSpPr bwMode="auto">
                  <a:xfrm>
                    <a:off x="3281" y="11644"/>
                    <a:ext cx="531" cy="1280"/>
                    <a:chOff x="4041" y="9697"/>
                    <a:chExt cx="900" cy="2880"/>
                  </a:xfrm>
                </p:grpSpPr>
                <p:sp>
                  <p:nvSpPr>
                    <p:cNvPr id="73350" name="AutoShape 371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51" name="AutoShape 371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52" name="AutoShape 372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353" name="Group 3721"/>
                <p:cNvGrpSpPr>
                  <a:grpSpLocks/>
                </p:cNvGrpSpPr>
                <p:nvPr/>
              </p:nvGrpSpPr>
              <p:grpSpPr bwMode="auto">
                <a:xfrm>
                  <a:off x="5001" y="11644"/>
                  <a:ext cx="531" cy="2480"/>
                  <a:chOff x="3281" y="11644"/>
                  <a:chExt cx="531" cy="2480"/>
                </a:xfrm>
              </p:grpSpPr>
              <p:grpSp>
                <p:nvGrpSpPr>
                  <p:cNvPr id="73354" name="Group 3722"/>
                  <p:cNvGrpSpPr>
                    <a:grpSpLocks/>
                  </p:cNvGrpSpPr>
                  <p:nvPr/>
                </p:nvGrpSpPr>
                <p:grpSpPr bwMode="auto">
                  <a:xfrm>
                    <a:off x="3281" y="12844"/>
                    <a:ext cx="531" cy="1280"/>
                    <a:chOff x="4041" y="9697"/>
                    <a:chExt cx="900" cy="2880"/>
                  </a:xfrm>
                </p:grpSpPr>
                <p:sp>
                  <p:nvSpPr>
                    <p:cNvPr id="73355" name="AutoShape 372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56" name="AutoShape 372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57" name="AutoShape 372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358" name="Group 3726"/>
                  <p:cNvGrpSpPr>
                    <a:grpSpLocks/>
                  </p:cNvGrpSpPr>
                  <p:nvPr/>
                </p:nvGrpSpPr>
                <p:grpSpPr bwMode="auto">
                  <a:xfrm>
                    <a:off x="3281" y="11644"/>
                    <a:ext cx="531" cy="1280"/>
                    <a:chOff x="4041" y="9697"/>
                    <a:chExt cx="900" cy="2880"/>
                  </a:xfrm>
                </p:grpSpPr>
                <p:sp>
                  <p:nvSpPr>
                    <p:cNvPr id="73359" name="AutoShape 372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60" name="AutoShape 372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61" name="AutoShape 372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grpSp>
          <p:nvGrpSpPr>
            <p:cNvPr id="73362" name="Group 3730"/>
            <p:cNvGrpSpPr>
              <a:grpSpLocks/>
            </p:cNvGrpSpPr>
            <p:nvPr/>
          </p:nvGrpSpPr>
          <p:grpSpPr bwMode="auto">
            <a:xfrm>
              <a:off x="638" y="170"/>
              <a:ext cx="13" cy="24"/>
              <a:chOff x="4041" y="9697"/>
              <a:chExt cx="900" cy="2880"/>
            </a:xfrm>
          </p:grpSpPr>
          <p:sp>
            <p:nvSpPr>
              <p:cNvPr id="73363" name="AutoShape 373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64" name="AutoShape 373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65" name="AutoShape 373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366" name="Group 3734"/>
            <p:cNvGrpSpPr>
              <a:grpSpLocks/>
            </p:cNvGrpSpPr>
            <p:nvPr/>
          </p:nvGrpSpPr>
          <p:grpSpPr bwMode="auto">
            <a:xfrm>
              <a:off x="648" y="170"/>
              <a:ext cx="13" cy="24"/>
              <a:chOff x="4041" y="9697"/>
              <a:chExt cx="900" cy="2880"/>
            </a:xfrm>
          </p:grpSpPr>
          <p:sp>
            <p:nvSpPr>
              <p:cNvPr id="73367" name="AutoShape 373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68" name="AutoShape 373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69" name="AutoShape 373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3370" name="AutoShape 3738"/>
            <p:cNvSpPr>
              <a:spLocks noChangeArrowheads="1"/>
            </p:cNvSpPr>
            <p:nvPr/>
          </p:nvSpPr>
          <p:spPr bwMode="auto">
            <a:xfrm>
              <a:off x="648" y="163"/>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3371" name="Group 3739"/>
            <p:cNvGrpSpPr>
              <a:grpSpLocks/>
            </p:cNvGrpSpPr>
            <p:nvPr/>
          </p:nvGrpSpPr>
          <p:grpSpPr bwMode="auto">
            <a:xfrm>
              <a:off x="659" y="149"/>
              <a:ext cx="12" cy="45"/>
              <a:chOff x="3281" y="11644"/>
              <a:chExt cx="531" cy="2480"/>
            </a:xfrm>
          </p:grpSpPr>
          <p:grpSp>
            <p:nvGrpSpPr>
              <p:cNvPr id="73372" name="Group 3740"/>
              <p:cNvGrpSpPr>
                <a:grpSpLocks/>
              </p:cNvGrpSpPr>
              <p:nvPr/>
            </p:nvGrpSpPr>
            <p:grpSpPr bwMode="auto">
              <a:xfrm>
                <a:off x="3281" y="12844"/>
                <a:ext cx="531" cy="1280"/>
                <a:chOff x="4041" y="9697"/>
                <a:chExt cx="900" cy="2880"/>
              </a:xfrm>
            </p:grpSpPr>
            <p:sp>
              <p:nvSpPr>
                <p:cNvPr id="73373" name="AutoShape 374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74" name="AutoShape 374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75" name="AutoShape 374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376" name="Group 3744"/>
              <p:cNvGrpSpPr>
                <a:grpSpLocks/>
              </p:cNvGrpSpPr>
              <p:nvPr/>
            </p:nvGrpSpPr>
            <p:grpSpPr bwMode="auto">
              <a:xfrm>
                <a:off x="3281" y="11644"/>
                <a:ext cx="531" cy="1280"/>
                <a:chOff x="4041" y="9697"/>
                <a:chExt cx="900" cy="2880"/>
              </a:xfrm>
            </p:grpSpPr>
            <p:sp>
              <p:nvSpPr>
                <p:cNvPr id="73377" name="AutoShape 374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78" name="AutoShape 374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79" name="AutoShape 374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380" name="Group 3748"/>
            <p:cNvGrpSpPr>
              <a:grpSpLocks/>
            </p:cNvGrpSpPr>
            <p:nvPr/>
          </p:nvGrpSpPr>
          <p:grpSpPr bwMode="auto">
            <a:xfrm>
              <a:off x="668" y="171"/>
              <a:ext cx="13" cy="23"/>
              <a:chOff x="4041" y="9697"/>
              <a:chExt cx="900" cy="2880"/>
            </a:xfrm>
          </p:grpSpPr>
          <p:sp>
            <p:nvSpPr>
              <p:cNvPr id="73381" name="AutoShape 374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82" name="AutoShape 375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83" name="AutoShape 375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3384" name="AutoShape 3752"/>
            <p:cNvSpPr>
              <a:spLocks noChangeArrowheads="1"/>
            </p:cNvSpPr>
            <p:nvPr/>
          </p:nvSpPr>
          <p:spPr bwMode="auto">
            <a:xfrm>
              <a:off x="668" y="163"/>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85" name="AutoShape 3753"/>
            <p:cNvSpPr>
              <a:spLocks noChangeArrowheads="1"/>
            </p:cNvSpPr>
            <p:nvPr/>
          </p:nvSpPr>
          <p:spPr bwMode="auto">
            <a:xfrm>
              <a:off x="668" y="156"/>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3386" name="Group 3754"/>
            <p:cNvGrpSpPr>
              <a:grpSpLocks/>
            </p:cNvGrpSpPr>
            <p:nvPr/>
          </p:nvGrpSpPr>
          <p:grpSpPr bwMode="auto">
            <a:xfrm>
              <a:off x="679" y="171"/>
              <a:ext cx="12" cy="23"/>
              <a:chOff x="4041" y="9697"/>
              <a:chExt cx="900" cy="2880"/>
            </a:xfrm>
          </p:grpSpPr>
          <p:sp>
            <p:nvSpPr>
              <p:cNvPr id="73387" name="AutoShape 375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88" name="AutoShape 375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89" name="AutoShape 375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390" name="Group 3758"/>
            <p:cNvGrpSpPr>
              <a:grpSpLocks/>
            </p:cNvGrpSpPr>
            <p:nvPr/>
          </p:nvGrpSpPr>
          <p:grpSpPr bwMode="auto">
            <a:xfrm>
              <a:off x="646" y="173"/>
              <a:ext cx="12" cy="23"/>
              <a:chOff x="4041" y="9697"/>
              <a:chExt cx="900" cy="2880"/>
            </a:xfrm>
          </p:grpSpPr>
          <p:sp>
            <p:nvSpPr>
              <p:cNvPr id="73391" name="AutoShape 375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92" name="AutoShape 376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93" name="AutoShape 376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394" name="Group 3762"/>
            <p:cNvGrpSpPr>
              <a:grpSpLocks/>
            </p:cNvGrpSpPr>
            <p:nvPr/>
          </p:nvGrpSpPr>
          <p:grpSpPr bwMode="auto">
            <a:xfrm>
              <a:off x="656" y="173"/>
              <a:ext cx="12" cy="23"/>
              <a:chOff x="4041" y="9697"/>
              <a:chExt cx="900" cy="2880"/>
            </a:xfrm>
          </p:grpSpPr>
          <p:sp>
            <p:nvSpPr>
              <p:cNvPr id="73395" name="AutoShape 376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96" name="AutoShape 376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397" name="AutoShape 376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3398" name="AutoShape 3766"/>
            <p:cNvSpPr>
              <a:spLocks noChangeArrowheads="1"/>
            </p:cNvSpPr>
            <p:nvPr/>
          </p:nvSpPr>
          <p:spPr bwMode="auto">
            <a:xfrm>
              <a:off x="656" y="165"/>
              <a:ext cx="12"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3399" name="Group 3767"/>
            <p:cNvGrpSpPr>
              <a:grpSpLocks/>
            </p:cNvGrpSpPr>
            <p:nvPr/>
          </p:nvGrpSpPr>
          <p:grpSpPr bwMode="auto">
            <a:xfrm>
              <a:off x="665" y="173"/>
              <a:ext cx="13" cy="23"/>
              <a:chOff x="4041" y="9697"/>
              <a:chExt cx="900" cy="2880"/>
            </a:xfrm>
          </p:grpSpPr>
          <p:sp>
            <p:nvSpPr>
              <p:cNvPr id="73400" name="AutoShape 376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01" name="AutoShape 376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02" name="AutoShape 377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403" name="Group 3771"/>
          <p:cNvGrpSpPr>
            <a:grpSpLocks/>
          </p:cNvGrpSpPr>
          <p:nvPr/>
        </p:nvGrpSpPr>
        <p:grpSpPr bwMode="auto">
          <a:xfrm>
            <a:off x="3573463" y="5435600"/>
            <a:ext cx="714375" cy="485775"/>
            <a:chOff x="4722" y="7519"/>
            <a:chExt cx="2291" cy="1800"/>
          </a:xfrm>
        </p:grpSpPr>
        <p:sp>
          <p:nvSpPr>
            <p:cNvPr id="73404" name="AutoShape 3772"/>
            <p:cNvSpPr>
              <a:spLocks noChangeArrowheads="1"/>
            </p:cNvSpPr>
            <p:nvPr/>
          </p:nvSpPr>
          <p:spPr bwMode="auto">
            <a:xfrm>
              <a:off x="4722" y="8844"/>
              <a:ext cx="2264" cy="47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3405" name="AutoShape 3773"/>
            <p:cNvSpPr>
              <a:spLocks noChangeArrowheads="1"/>
            </p:cNvSpPr>
            <p:nvPr/>
          </p:nvSpPr>
          <p:spPr bwMode="auto">
            <a:xfrm>
              <a:off x="4722" y="8759"/>
              <a:ext cx="877"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406" name="AutoShape 3774"/>
            <p:cNvSpPr>
              <a:spLocks noChangeArrowheads="1"/>
            </p:cNvSpPr>
            <p:nvPr/>
          </p:nvSpPr>
          <p:spPr bwMode="auto">
            <a:xfrm>
              <a:off x="5415" y="8756"/>
              <a:ext cx="878"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407" name="AutoShape 3775"/>
            <p:cNvSpPr>
              <a:spLocks noChangeArrowheads="1"/>
            </p:cNvSpPr>
            <p:nvPr/>
          </p:nvSpPr>
          <p:spPr bwMode="auto">
            <a:xfrm>
              <a:off x="6163" y="8756"/>
              <a:ext cx="850"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3408" name="AutoShape 3776"/>
            <p:cNvSpPr>
              <a:spLocks noChangeArrowheads="1"/>
            </p:cNvSpPr>
            <p:nvPr/>
          </p:nvSpPr>
          <p:spPr bwMode="auto">
            <a:xfrm>
              <a:off x="4722" y="8723"/>
              <a:ext cx="2264" cy="47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3409" name="Group 3777"/>
            <p:cNvGrpSpPr>
              <a:grpSpLocks/>
            </p:cNvGrpSpPr>
            <p:nvPr/>
          </p:nvGrpSpPr>
          <p:grpSpPr bwMode="auto">
            <a:xfrm>
              <a:off x="5170" y="7519"/>
              <a:ext cx="1584" cy="1436"/>
              <a:chOff x="3201" y="11644"/>
              <a:chExt cx="2331" cy="2600"/>
            </a:xfrm>
          </p:grpSpPr>
          <p:grpSp>
            <p:nvGrpSpPr>
              <p:cNvPr id="73410" name="Group 3778"/>
              <p:cNvGrpSpPr>
                <a:grpSpLocks/>
              </p:cNvGrpSpPr>
              <p:nvPr/>
            </p:nvGrpSpPr>
            <p:grpSpPr bwMode="auto">
              <a:xfrm>
                <a:off x="3321" y="11644"/>
                <a:ext cx="2211" cy="2480"/>
                <a:chOff x="3321" y="11644"/>
                <a:chExt cx="2211" cy="2480"/>
              </a:xfrm>
            </p:grpSpPr>
            <p:grpSp>
              <p:nvGrpSpPr>
                <p:cNvPr id="73411" name="Group 3779"/>
                <p:cNvGrpSpPr>
                  <a:grpSpLocks/>
                </p:cNvGrpSpPr>
                <p:nvPr/>
              </p:nvGrpSpPr>
              <p:grpSpPr bwMode="auto">
                <a:xfrm>
                  <a:off x="3321" y="11644"/>
                  <a:ext cx="1371" cy="2480"/>
                  <a:chOff x="3321" y="11644"/>
                  <a:chExt cx="1371" cy="2480"/>
                </a:xfrm>
              </p:grpSpPr>
              <p:grpSp>
                <p:nvGrpSpPr>
                  <p:cNvPr id="73412" name="Group 3780"/>
                  <p:cNvGrpSpPr>
                    <a:grpSpLocks/>
                  </p:cNvGrpSpPr>
                  <p:nvPr/>
                </p:nvGrpSpPr>
                <p:grpSpPr bwMode="auto">
                  <a:xfrm>
                    <a:off x="3321" y="11644"/>
                    <a:ext cx="531" cy="2480"/>
                    <a:chOff x="3281" y="11644"/>
                    <a:chExt cx="531" cy="2480"/>
                  </a:xfrm>
                </p:grpSpPr>
                <p:grpSp>
                  <p:nvGrpSpPr>
                    <p:cNvPr id="73413" name="Group 3781"/>
                    <p:cNvGrpSpPr>
                      <a:grpSpLocks/>
                    </p:cNvGrpSpPr>
                    <p:nvPr/>
                  </p:nvGrpSpPr>
                  <p:grpSpPr bwMode="auto">
                    <a:xfrm>
                      <a:off x="3281" y="12844"/>
                      <a:ext cx="531" cy="1280"/>
                      <a:chOff x="4041" y="9697"/>
                      <a:chExt cx="900" cy="2880"/>
                    </a:xfrm>
                  </p:grpSpPr>
                  <p:sp>
                    <p:nvSpPr>
                      <p:cNvPr id="73414" name="AutoShape 378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15" name="AutoShape 378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16" name="AutoShape 378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417" name="Group 3785"/>
                    <p:cNvGrpSpPr>
                      <a:grpSpLocks/>
                    </p:cNvGrpSpPr>
                    <p:nvPr/>
                  </p:nvGrpSpPr>
                  <p:grpSpPr bwMode="auto">
                    <a:xfrm>
                      <a:off x="3281" y="11644"/>
                      <a:ext cx="531" cy="1280"/>
                      <a:chOff x="4041" y="9697"/>
                      <a:chExt cx="900" cy="2880"/>
                    </a:xfrm>
                  </p:grpSpPr>
                  <p:sp>
                    <p:nvSpPr>
                      <p:cNvPr id="73418" name="AutoShape 378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19" name="AutoShape 378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20" name="AutoShape 378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421" name="Group 3789"/>
                  <p:cNvGrpSpPr>
                    <a:grpSpLocks/>
                  </p:cNvGrpSpPr>
                  <p:nvPr/>
                </p:nvGrpSpPr>
                <p:grpSpPr bwMode="auto">
                  <a:xfrm>
                    <a:off x="3741" y="11644"/>
                    <a:ext cx="531" cy="2480"/>
                    <a:chOff x="3281" y="11644"/>
                    <a:chExt cx="531" cy="2480"/>
                  </a:xfrm>
                </p:grpSpPr>
                <p:grpSp>
                  <p:nvGrpSpPr>
                    <p:cNvPr id="73422" name="Group 3790"/>
                    <p:cNvGrpSpPr>
                      <a:grpSpLocks/>
                    </p:cNvGrpSpPr>
                    <p:nvPr/>
                  </p:nvGrpSpPr>
                  <p:grpSpPr bwMode="auto">
                    <a:xfrm>
                      <a:off x="3281" y="12844"/>
                      <a:ext cx="531" cy="1280"/>
                      <a:chOff x="4041" y="9697"/>
                      <a:chExt cx="900" cy="2880"/>
                    </a:xfrm>
                  </p:grpSpPr>
                  <p:sp>
                    <p:nvSpPr>
                      <p:cNvPr id="73423" name="AutoShape 379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24" name="AutoShape 379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25" name="AutoShape 379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426" name="Group 3794"/>
                    <p:cNvGrpSpPr>
                      <a:grpSpLocks/>
                    </p:cNvGrpSpPr>
                    <p:nvPr/>
                  </p:nvGrpSpPr>
                  <p:grpSpPr bwMode="auto">
                    <a:xfrm>
                      <a:off x="3281" y="11644"/>
                      <a:ext cx="531" cy="1280"/>
                      <a:chOff x="4041" y="9697"/>
                      <a:chExt cx="900" cy="2880"/>
                    </a:xfrm>
                  </p:grpSpPr>
                  <p:sp>
                    <p:nvSpPr>
                      <p:cNvPr id="73427" name="AutoShape 379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28" name="AutoShape 379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29" name="AutoShape 379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430" name="Group 3798"/>
                  <p:cNvGrpSpPr>
                    <a:grpSpLocks/>
                  </p:cNvGrpSpPr>
                  <p:nvPr/>
                </p:nvGrpSpPr>
                <p:grpSpPr bwMode="auto">
                  <a:xfrm>
                    <a:off x="4161" y="11644"/>
                    <a:ext cx="531" cy="2480"/>
                    <a:chOff x="3281" y="11644"/>
                    <a:chExt cx="531" cy="2480"/>
                  </a:xfrm>
                </p:grpSpPr>
                <p:grpSp>
                  <p:nvGrpSpPr>
                    <p:cNvPr id="73431" name="Group 3799"/>
                    <p:cNvGrpSpPr>
                      <a:grpSpLocks/>
                    </p:cNvGrpSpPr>
                    <p:nvPr/>
                  </p:nvGrpSpPr>
                  <p:grpSpPr bwMode="auto">
                    <a:xfrm>
                      <a:off x="3281" y="12844"/>
                      <a:ext cx="531" cy="1280"/>
                      <a:chOff x="4041" y="9697"/>
                      <a:chExt cx="900" cy="2880"/>
                    </a:xfrm>
                  </p:grpSpPr>
                  <p:sp>
                    <p:nvSpPr>
                      <p:cNvPr id="73432" name="AutoShape 380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33" name="AutoShape 380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34" name="AutoShape 380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435" name="Group 3803"/>
                    <p:cNvGrpSpPr>
                      <a:grpSpLocks/>
                    </p:cNvGrpSpPr>
                    <p:nvPr/>
                  </p:nvGrpSpPr>
                  <p:grpSpPr bwMode="auto">
                    <a:xfrm>
                      <a:off x="3281" y="11644"/>
                      <a:ext cx="531" cy="1280"/>
                      <a:chOff x="4041" y="9697"/>
                      <a:chExt cx="900" cy="2880"/>
                    </a:xfrm>
                  </p:grpSpPr>
                  <p:sp>
                    <p:nvSpPr>
                      <p:cNvPr id="73436" name="AutoShape 380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37" name="AutoShape 380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38" name="AutoShape 380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3439" name="Group 3807"/>
                <p:cNvGrpSpPr>
                  <a:grpSpLocks/>
                </p:cNvGrpSpPr>
                <p:nvPr/>
              </p:nvGrpSpPr>
              <p:grpSpPr bwMode="auto">
                <a:xfrm>
                  <a:off x="4581" y="11644"/>
                  <a:ext cx="531" cy="2480"/>
                  <a:chOff x="3281" y="11644"/>
                  <a:chExt cx="531" cy="2480"/>
                </a:xfrm>
              </p:grpSpPr>
              <p:grpSp>
                <p:nvGrpSpPr>
                  <p:cNvPr id="73440" name="Group 3808"/>
                  <p:cNvGrpSpPr>
                    <a:grpSpLocks/>
                  </p:cNvGrpSpPr>
                  <p:nvPr/>
                </p:nvGrpSpPr>
                <p:grpSpPr bwMode="auto">
                  <a:xfrm>
                    <a:off x="3281" y="12844"/>
                    <a:ext cx="531" cy="1280"/>
                    <a:chOff x="4041" y="9697"/>
                    <a:chExt cx="900" cy="2880"/>
                  </a:xfrm>
                </p:grpSpPr>
                <p:sp>
                  <p:nvSpPr>
                    <p:cNvPr id="73441" name="AutoShape 380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42" name="AutoShape 381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43" name="AutoShape 381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444" name="Group 3812"/>
                  <p:cNvGrpSpPr>
                    <a:grpSpLocks/>
                  </p:cNvGrpSpPr>
                  <p:nvPr/>
                </p:nvGrpSpPr>
                <p:grpSpPr bwMode="auto">
                  <a:xfrm>
                    <a:off x="3281" y="11644"/>
                    <a:ext cx="531" cy="1280"/>
                    <a:chOff x="4041" y="9697"/>
                    <a:chExt cx="900" cy="2880"/>
                  </a:xfrm>
                </p:grpSpPr>
                <p:sp>
                  <p:nvSpPr>
                    <p:cNvPr id="73445" name="AutoShape 381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46" name="AutoShape 381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47" name="AutoShape 381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448" name="Group 3816"/>
                <p:cNvGrpSpPr>
                  <a:grpSpLocks/>
                </p:cNvGrpSpPr>
                <p:nvPr/>
              </p:nvGrpSpPr>
              <p:grpSpPr bwMode="auto">
                <a:xfrm>
                  <a:off x="5001" y="11644"/>
                  <a:ext cx="531" cy="2480"/>
                  <a:chOff x="3281" y="11644"/>
                  <a:chExt cx="531" cy="2480"/>
                </a:xfrm>
              </p:grpSpPr>
              <p:grpSp>
                <p:nvGrpSpPr>
                  <p:cNvPr id="73449" name="Group 3817"/>
                  <p:cNvGrpSpPr>
                    <a:grpSpLocks/>
                  </p:cNvGrpSpPr>
                  <p:nvPr/>
                </p:nvGrpSpPr>
                <p:grpSpPr bwMode="auto">
                  <a:xfrm>
                    <a:off x="3281" y="12844"/>
                    <a:ext cx="531" cy="1280"/>
                    <a:chOff x="4041" y="9697"/>
                    <a:chExt cx="900" cy="2880"/>
                  </a:xfrm>
                </p:grpSpPr>
                <p:sp>
                  <p:nvSpPr>
                    <p:cNvPr id="73450" name="AutoShape 381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51" name="AutoShape 381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52" name="AutoShape 382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453" name="Group 3821"/>
                  <p:cNvGrpSpPr>
                    <a:grpSpLocks/>
                  </p:cNvGrpSpPr>
                  <p:nvPr/>
                </p:nvGrpSpPr>
                <p:grpSpPr bwMode="auto">
                  <a:xfrm>
                    <a:off x="3281" y="11644"/>
                    <a:ext cx="531" cy="1280"/>
                    <a:chOff x="4041" y="9697"/>
                    <a:chExt cx="900" cy="2880"/>
                  </a:xfrm>
                </p:grpSpPr>
                <p:sp>
                  <p:nvSpPr>
                    <p:cNvPr id="73454" name="AutoShape 382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55" name="AutoShape 382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56" name="AutoShape 382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3457" name="Group 3825"/>
              <p:cNvGrpSpPr>
                <a:grpSpLocks/>
              </p:cNvGrpSpPr>
              <p:nvPr/>
            </p:nvGrpSpPr>
            <p:grpSpPr bwMode="auto">
              <a:xfrm>
                <a:off x="3201" y="11764"/>
                <a:ext cx="2211" cy="2480"/>
                <a:chOff x="3321" y="11644"/>
                <a:chExt cx="2211" cy="2480"/>
              </a:xfrm>
            </p:grpSpPr>
            <p:grpSp>
              <p:nvGrpSpPr>
                <p:cNvPr id="73458" name="Group 3826"/>
                <p:cNvGrpSpPr>
                  <a:grpSpLocks/>
                </p:cNvGrpSpPr>
                <p:nvPr/>
              </p:nvGrpSpPr>
              <p:grpSpPr bwMode="auto">
                <a:xfrm>
                  <a:off x="3321" y="11644"/>
                  <a:ext cx="1371" cy="2480"/>
                  <a:chOff x="3321" y="11644"/>
                  <a:chExt cx="1371" cy="2480"/>
                </a:xfrm>
              </p:grpSpPr>
              <p:grpSp>
                <p:nvGrpSpPr>
                  <p:cNvPr id="73459" name="Group 3827"/>
                  <p:cNvGrpSpPr>
                    <a:grpSpLocks/>
                  </p:cNvGrpSpPr>
                  <p:nvPr/>
                </p:nvGrpSpPr>
                <p:grpSpPr bwMode="auto">
                  <a:xfrm>
                    <a:off x="3321" y="11644"/>
                    <a:ext cx="531" cy="2480"/>
                    <a:chOff x="3281" y="11644"/>
                    <a:chExt cx="531" cy="2480"/>
                  </a:xfrm>
                </p:grpSpPr>
                <p:grpSp>
                  <p:nvGrpSpPr>
                    <p:cNvPr id="73460" name="Group 3828"/>
                    <p:cNvGrpSpPr>
                      <a:grpSpLocks/>
                    </p:cNvGrpSpPr>
                    <p:nvPr/>
                  </p:nvGrpSpPr>
                  <p:grpSpPr bwMode="auto">
                    <a:xfrm>
                      <a:off x="3281" y="12844"/>
                      <a:ext cx="531" cy="1280"/>
                      <a:chOff x="4041" y="9697"/>
                      <a:chExt cx="900" cy="2880"/>
                    </a:xfrm>
                  </p:grpSpPr>
                  <p:sp>
                    <p:nvSpPr>
                      <p:cNvPr id="73461" name="AutoShape 382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62" name="AutoShape 383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63" name="AutoShape 383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464" name="Group 3832"/>
                    <p:cNvGrpSpPr>
                      <a:grpSpLocks/>
                    </p:cNvGrpSpPr>
                    <p:nvPr/>
                  </p:nvGrpSpPr>
                  <p:grpSpPr bwMode="auto">
                    <a:xfrm>
                      <a:off x="3281" y="11644"/>
                      <a:ext cx="531" cy="1280"/>
                      <a:chOff x="4041" y="9697"/>
                      <a:chExt cx="900" cy="2880"/>
                    </a:xfrm>
                  </p:grpSpPr>
                  <p:sp>
                    <p:nvSpPr>
                      <p:cNvPr id="73465" name="AutoShape 383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66" name="AutoShape 383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67" name="AutoShape 383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468" name="Group 3836"/>
                  <p:cNvGrpSpPr>
                    <a:grpSpLocks/>
                  </p:cNvGrpSpPr>
                  <p:nvPr/>
                </p:nvGrpSpPr>
                <p:grpSpPr bwMode="auto">
                  <a:xfrm>
                    <a:off x="3741" y="11644"/>
                    <a:ext cx="531" cy="2480"/>
                    <a:chOff x="3281" y="11644"/>
                    <a:chExt cx="531" cy="2480"/>
                  </a:xfrm>
                </p:grpSpPr>
                <p:grpSp>
                  <p:nvGrpSpPr>
                    <p:cNvPr id="73469" name="Group 3837"/>
                    <p:cNvGrpSpPr>
                      <a:grpSpLocks/>
                    </p:cNvGrpSpPr>
                    <p:nvPr/>
                  </p:nvGrpSpPr>
                  <p:grpSpPr bwMode="auto">
                    <a:xfrm>
                      <a:off x="3281" y="12844"/>
                      <a:ext cx="531" cy="1280"/>
                      <a:chOff x="4041" y="9697"/>
                      <a:chExt cx="900" cy="2880"/>
                    </a:xfrm>
                  </p:grpSpPr>
                  <p:sp>
                    <p:nvSpPr>
                      <p:cNvPr id="73470" name="AutoShape 383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71" name="AutoShape 383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72" name="AutoShape 384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473" name="Group 3841"/>
                    <p:cNvGrpSpPr>
                      <a:grpSpLocks/>
                    </p:cNvGrpSpPr>
                    <p:nvPr/>
                  </p:nvGrpSpPr>
                  <p:grpSpPr bwMode="auto">
                    <a:xfrm>
                      <a:off x="3281" y="11644"/>
                      <a:ext cx="531" cy="1280"/>
                      <a:chOff x="4041" y="9697"/>
                      <a:chExt cx="900" cy="2880"/>
                    </a:xfrm>
                  </p:grpSpPr>
                  <p:sp>
                    <p:nvSpPr>
                      <p:cNvPr id="73474" name="AutoShape 384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75" name="AutoShape 384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76" name="AutoShape 384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477" name="Group 3845"/>
                  <p:cNvGrpSpPr>
                    <a:grpSpLocks/>
                  </p:cNvGrpSpPr>
                  <p:nvPr/>
                </p:nvGrpSpPr>
                <p:grpSpPr bwMode="auto">
                  <a:xfrm>
                    <a:off x="4161" y="11644"/>
                    <a:ext cx="531" cy="2480"/>
                    <a:chOff x="3281" y="11644"/>
                    <a:chExt cx="531" cy="2480"/>
                  </a:xfrm>
                </p:grpSpPr>
                <p:grpSp>
                  <p:nvGrpSpPr>
                    <p:cNvPr id="73478" name="Group 3846"/>
                    <p:cNvGrpSpPr>
                      <a:grpSpLocks/>
                    </p:cNvGrpSpPr>
                    <p:nvPr/>
                  </p:nvGrpSpPr>
                  <p:grpSpPr bwMode="auto">
                    <a:xfrm>
                      <a:off x="3281" y="12844"/>
                      <a:ext cx="531" cy="1280"/>
                      <a:chOff x="4041" y="9697"/>
                      <a:chExt cx="900" cy="2880"/>
                    </a:xfrm>
                  </p:grpSpPr>
                  <p:sp>
                    <p:nvSpPr>
                      <p:cNvPr id="73479" name="AutoShape 384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80" name="AutoShape 384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81" name="AutoShape 384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482" name="Group 3850"/>
                    <p:cNvGrpSpPr>
                      <a:grpSpLocks/>
                    </p:cNvGrpSpPr>
                    <p:nvPr/>
                  </p:nvGrpSpPr>
                  <p:grpSpPr bwMode="auto">
                    <a:xfrm>
                      <a:off x="3281" y="11644"/>
                      <a:ext cx="531" cy="1280"/>
                      <a:chOff x="4041" y="9697"/>
                      <a:chExt cx="900" cy="2880"/>
                    </a:xfrm>
                  </p:grpSpPr>
                  <p:sp>
                    <p:nvSpPr>
                      <p:cNvPr id="73483" name="AutoShape 385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84" name="AutoShape 385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85" name="AutoShape 385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3486" name="Group 3854"/>
                <p:cNvGrpSpPr>
                  <a:grpSpLocks/>
                </p:cNvGrpSpPr>
                <p:nvPr/>
              </p:nvGrpSpPr>
              <p:grpSpPr bwMode="auto">
                <a:xfrm>
                  <a:off x="4581" y="11644"/>
                  <a:ext cx="531" cy="2480"/>
                  <a:chOff x="3281" y="11644"/>
                  <a:chExt cx="531" cy="2480"/>
                </a:xfrm>
              </p:grpSpPr>
              <p:grpSp>
                <p:nvGrpSpPr>
                  <p:cNvPr id="73487" name="Group 3855"/>
                  <p:cNvGrpSpPr>
                    <a:grpSpLocks/>
                  </p:cNvGrpSpPr>
                  <p:nvPr/>
                </p:nvGrpSpPr>
                <p:grpSpPr bwMode="auto">
                  <a:xfrm>
                    <a:off x="3281" y="12844"/>
                    <a:ext cx="531" cy="1280"/>
                    <a:chOff x="4041" y="9697"/>
                    <a:chExt cx="900" cy="2880"/>
                  </a:xfrm>
                </p:grpSpPr>
                <p:sp>
                  <p:nvSpPr>
                    <p:cNvPr id="73488" name="AutoShape 385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89" name="AutoShape 385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90" name="AutoShape 385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491" name="Group 3859"/>
                  <p:cNvGrpSpPr>
                    <a:grpSpLocks/>
                  </p:cNvGrpSpPr>
                  <p:nvPr/>
                </p:nvGrpSpPr>
                <p:grpSpPr bwMode="auto">
                  <a:xfrm>
                    <a:off x="3281" y="11644"/>
                    <a:ext cx="531" cy="1280"/>
                    <a:chOff x="4041" y="9697"/>
                    <a:chExt cx="900" cy="2880"/>
                  </a:xfrm>
                </p:grpSpPr>
                <p:sp>
                  <p:nvSpPr>
                    <p:cNvPr id="73492" name="AutoShape 386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93" name="AutoShape 386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94" name="AutoShape 386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495" name="Group 3863"/>
                <p:cNvGrpSpPr>
                  <a:grpSpLocks/>
                </p:cNvGrpSpPr>
                <p:nvPr/>
              </p:nvGrpSpPr>
              <p:grpSpPr bwMode="auto">
                <a:xfrm>
                  <a:off x="5001" y="11644"/>
                  <a:ext cx="531" cy="2480"/>
                  <a:chOff x="3281" y="11644"/>
                  <a:chExt cx="531" cy="2480"/>
                </a:xfrm>
              </p:grpSpPr>
              <p:grpSp>
                <p:nvGrpSpPr>
                  <p:cNvPr id="73496" name="Group 3864"/>
                  <p:cNvGrpSpPr>
                    <a:grpSpLocks/>
                  </p:cNvGrpSpPr>
                  <p:nvPr/>
                </p:nvGrpSpPr>
                <p:grpSpPr bwMode="auto">
                  <a:xfrm>
                    <a:off x="3281" y="12844"/>
                    <a:ext cx="531" cy="1280"/>
                    <a:chOff x="4041" y="9697"/>
                    <a:chExt cx="900" cy="2880"/>
                  </a:xfrm>
                </p:grpSpPr>
                <p:sp>
                  <p:nvSpPr>
                    <p:cNvPr id="73497" name="AutoShape 386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98" name="AutoShape 386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499" name="AutoShape 386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500" name="Group 3868"/>
                  <p:cNvGrpSpPr>
                    <a:grpSpLocks/>
                  </p:cNvGrpSpPr>
                  <p:nvPr/>
                </p:nvGrpSpPr>
                <p:grpSpPr bwMode="auto">
                  <a:xfrm>
                    <a:off x="3281" y="11644"/>
                    <a:ext cx="531" cy="1280"/>
                    <a:chOff x="4041" y="9697"/>
                    <a:chExt cx="900" cy="2880"/>
                  </a:xfrm>
                </p:grpSpPr>
                <p:sp>
                  <p:nvSpPr>
                    <p:cNvPr id="73501" name="AutoShape 386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02" name="AutoShape 387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03" name="AutoShape 387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grpSp>
          <p:nvGrpSpPr>
            <p:cNvPr id="73504" name="Group 3872"/>
            <p:cNvGrpSpPr>
              <a:grpSpLocks/>
            </p:cNvGrpSpPr>
            <p:nvPr/>
          </p:nvGrpSpPr>
          <p:grpSpPr bwMode="auto">
            <a:xfrm>
              <a:off x="5102" y="7652"/>
              <a:ext cx="1503" cy="1369"/>
              <a:chOff x="3321" y="11644"/>
              <a:chExt cx="2211" cy="2480"/>
            </a:xfrm>
          </p:grpSpPr>
          <p:grpSp>
            <p:nvGrpSpPr>
              <p:cNvPr id="73505" name="Group 3873"/>
              <p:cNvGrpSpPr>
                <a:grpSpLocks/>
              </p:cNvGrpSpPr>
              <p:nvPr/>
            </p:nvGrpSpPr>
            <p:grpSpPr bwMode="auto">
              <a:xfrm>
                <a:off x="3321" y="11644"/>
                <a:ext cx="1371" cy="2480"/>
                <a:chOff x="3321" y="11644"/>
                <a:chExt cx="1371" cy="2480"/>
              </a:xfrm>
            </p:grpSpPr>
            <p:grpSp>
              <p:nvGrpSpPr>
                <p:cNvPr id="73506" name="Group 3874"/>
                <p:cNvGrpSpPr>
                  <a:grpSpLocks/>
                </p:cNvGrpSpPr>
                <p:nvPr/>
              </p:nvGrpSpPr>
              <p:grpSpPr bwMode="auto">
                <a:xfrm>
                  <a:off x="3321" y="11644"/>
                  <a:ext cx="531" cy="2480"/>
                  <a:chOff x="3281" y="11644"/>
                  <a:chExt cx="531" cy="2480"/>
                </a:xfrm>
              </p:grpSpPr>
              <p:grpSp>
                <p:nvGrpSpPr>
                  <p:cNvPr id="73507" name="Group 3875"/>
                  <p:cNvGrpSpPr>
                    <a:grpSpLocks/>
                  </p:cNvGrpSpPr>
                  <p:nvPr/>
                </p:nvGrpSpPr>
                <p:grpSpPr bwMode="auto">
                  <a:xfrm>
                    <a:off x="3281" y="12844"/>
                    <a:ext cx="531" cy="1280"/>
                    <a:chOff x="4041" y="9697"/>
                    <a:chExt cx="900" cy="2880"/>
                  </a:xfrm>
                </p:grpSpPr>
                <p:sp>
                  <p:nvSpPr>
                    <p:cNvPr id="73508" name="AutoShape 387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09" name="AutoShape 387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10" name="AutoShape 387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511" name="Group 3879"/>
                  <p:cNvGrpSpPr>
                    <a:grpSpLocks/>
                  </p:cNvGrpSpPr>
                  <p:nvPr/>
                </p:nvGrpSpPr>
                <p:grpSpPr bwMode="auto">
                  <a:xfrm>
                    <a:off x="3281" y="11644"/>
                    <a:ext cx="531" cy="1280"/>
                    <a:chOff x="4041" y="9697"/>
                    <a:chExt cx="900" cy="2880"/>
                  </a:xfrm>
                </p:grpSpPr>
                <p:sp>
                  <p:nvSpPr>
                    <p:cNvPr id="73512" name="AutoShape 388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13" name="AutoShape 388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14" name="AutoShape 388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515" name="Group 3883"/>
                <p:cNvGrpSpPr>
                  <a:grpSpLocks/>
                </p:cNvGrpSpPr>
                <p:nvPr/>
              </p:nvGrpSpPr>
              <p:grpSpPr bwMode="auto">
                <a:xfrm>
                  <a:off x="3741" y="11644"/>
                  <a:ext cx="531" cy="2480"/>
                  <a:chOff x="3281" y="11644"/>
                  <a:chExt cx="531" cy="2480"/>
                </a:xfrm>
              </p:grpSpPr>
              <p:grpSp>
                <p:nvGrpSpPr>
                  <p:cNvPr id="73516" name="Group 3884"/>
                  <p:cNvGrpSpPr>
                    <a:grpSpLocks/>
                  </p:cNvGrpSpPr>
                  <p:nvPr/>
                </p:nvGrpSpPr>
                <p:grpSpPr bwMode="auto">
                  <a:xfrm>
                    <a:off x="3281" y="12844"/>
                    <a:ext cx="531" cy="1280"/>
                    <a:chOff x="4041" y="9697"/>
                    <a:chExt cx="900" cy="2880"/>
                  </a:xfrm>
                </p:grpSpPr>
                <p:sp>
                  <p:nvSpPr>
                    <p:cNvPr id="73517" name="AutoShape 388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18" name="AutoShape 388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19" name="AutoShape 388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520" name="Group 3888"/>
                  <p:cNvGrpSpPr>
                    <a:grpSpLocks/>
                  </p:cNvGrpSpPr>
                  <p:nvPr/>
                </p:nvGrpSpPr>
                <p:grpSpPr bwMode="auto">
                  <a:xfrm>
                    <a:off x="3281" y="11644"/>
                    <a:ext cx="531" cy="1280"/>
                    <a:chOff x="4041" y="9697"/>
                    <a:chExt cx="900" cy="2880"/>
                  </a:xfrm>
                </p:grpSpPr>
                <p:sp>
                  <p:nvSpPr>
                    <p:cNvPr id="73521" name="AutoShape 388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22" name="AutoShape 389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23" name="AutoShape 389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524" name="Group 3892"/>
                <p:cNvGrpSpPr>
                  <a:grpSpLocks/>
                </p:cNvGrpSpPr>
                <p:nvPr/>
              </p:nvGrpSpPr>
              <p:grpSpPr bwMode="auto">
                <a:xfrm>
                  <a:off x="4161" y="11644"/>
                  <a:ext cx="531" cy="2480"/>
                  <a:chOff x="3281" y="11644"/>
                  <a:chExt cx="531" cy="2480"/>
                </a:xfrm>
              </p:grpSpPr>
              <p:grpSp>
                <p:nvGrpSpPr>
                  <p:cNvPr id="73525" name="Group 3893"/>
                  <p:cNvGrpSpPr>
                    <a:grpSpLocks/>
                  </p:cNvGrpSpPr>
                  <p:nvPr/>
                </p:nvGrpSpPr>
                <p:grpSpPr bwMode="auto">
                  <a:xfrm>
                    <a:off x="3281" y="12844"/>
                    <a:ext cx="531" cy="1280"/>
                    <a:chOff x="4041" y="9697"/>
                    <a:chExt cx="900" cy="2880"/>
                  </a:xfrm>
                </p:grpSpPr>
                <p:sp>
                  <p:nvSpPr>
                    <p:cNvPr id="73526" name="AutoShape 389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27" name="AutoShape 389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28" name="AutoShape 389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529" name="Group 3897"/>
                  <p:cNvGrpSpPr>
                    <a:grpSpLocks/>
                  </p:cNvGrpSpPr>
                  <p:nvPr/>
                </p:nvGrpSpPr>
                <p:grpSpPr bwMode="auto">
                  <a:xfrm>
                    <a:off x="3281" y="11644"/>
                    <a:ext cx="531" cy="1280"/>
                    <a:chOff x="4041" y="9697"/>
                    <a:chExt cx="900" cy="2880"/>
                  </a:xfrm>
                </p:grpSpPr>
                <p:sp>
                  <p:nvSpPr>
                    <p:cNvPr id="73530" name="AutoShape 389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31" name="AutoShape 389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32" name="AutoShape 390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3533" name="Group 3901"/>
              <p:cNvGrpSpPr>
                <a:grpSpLocks/>
              </p:cNvGrpSpPr>
              <p:nvPr/>
            </p:nvGrpSpPr>
            <p:grpSpPr bwMode="auto">
              <a:xfrm>
                <a:off x="4581" y="11644"/>
                <a:ext cx="531" cy="2480"/>
                <a:chOff x="3281" y="11644"/>
                <a:chExt cx="531" cy="2480"/>
              </a:xfrm>
            </p:grpSpPr>
            <p:grpSp>
              <p:nvGrpSpPr>
                <p:cNvPr id="73534" name="Group 3902"/>
                <p:cNvGrpSpPr>
                  <a:grpSpLocks/>
                </p:cNvGrpSpPr>
                <p:nvPr/>
              </p:nvGrpSpPr>
              <p:grpSpPr bwMode="auto">
                <a:xfrm>
                  <a:off x="3281" y="12844"/>
                  <a:ext cx="531" cy="1280"/>
                  <a:chOff x="4041" y="9697"/>
                  <a:chExt cx="900" cy="2880"/>
                </a:xfrm>
              </p:grpSpPr>
              <p:sp>
                <p:nvSpPr>
                  <p:cNvPr id="73535" name="AutoShape 390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36" name="AutoShape 390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37" name="AutoShape 390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538" name="Group 3906"/>
                <p:cNvGrpSpPr>
                  <a:grpSpLocks/>
                </p:cNvGrpSpPr>
                <p:nvPr/>
              </p:nvGrpSpPr>
              <p:grpSpPr bwMode="auto">
                <a:xfrm>
                  <a:off x="3281" y="11644"/>
                  <a:ext cx="531" cy="1280"/>
                  <a:chOff x="4041" y="9697"/>
                  <a:chExt cx="900" cy="2880"/>
                </a:xfrm>
              </p:grpSpPr>
              <p:sp>
                <p:nvSpPr>
                  <p:cNvPr id="73539" name="AutoShape 390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40" name="AutoShape 390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41" name="AutoShape 390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542" name="Group 3910"/>
              <p:cNvGrpSpPr>
                <a:grpSpLocks/>
              </p:cNvGrpSpPr>
              <p:nvPr/>
            </p:nvGrpSpPr>
            <p:grpSpPr bwMode="auto">
              <a:xfrm>
                <a:off x="5001" y="11644"/>
                <a:ext cx="531" cy="2480"/>
                <a:chOff x="3281" y="11644"/>
                <a:chExt cx="531" cy="2480"/>
              </a:xfrm>
            </p:grpSpPr>
            <p:grpSp>
              <p:nvGrpSpPr>
                <p:cNvPr id="73543" name="Group 3911"/>
                <p:cNvGrpSpPr>
                  <a:grpSpLocks/>
                </p:cNvGrpSpPr>
                <p:nvPr/>
              </p:nvGrpSpPr>
              <p:grpSpPr bwMode="auto">
                <a:xfrm>
                  <a:off x="3281" y="12844"/>
                  <a:ext cx="531" cy="1280"/>
                  <a:chOff x="4041" y="9697"/>
                  <a:chExt cx="900" cy="2880"/>
                </a:xfrm>
              </p:grpSpPr>
              <p:sp>
                <p:nvSpPr>
                  <p:cNvPr id="73544" name="AutoShape 391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45" name="AutoShape 391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46" name="AutoShape 391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547" name="Group 3915"/>
                <p:cNvGrpSpPr>
                  <a:grpSpLocks/>
                </p:cNvGrpSpPr>
                <p:nvPr/>
              </p:nvGrpSpPr>
              <p:grpSpPr bwMode="auto">
                <a:xfrm>
                  <a:off x="3281" y="11644"/>
                  <a:ext cx="531" cy="1280"/>
                  <a:chOff x="4041" y="9697"/>
                  <a:chExt cx="900" cy="2880"/>
                </a:xfrm>
              </p:grpSpPr>
              <p:sp>
                <p:nvSpPr>
                  <p:cNvPr id="73548" name="AutoShape 391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49" name="AutoShape 391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50" name="AutoShape 391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3551" name="Group 3919"/>
            <p:cNvGrpSpPr>
              <a:grpSpLocks/>
            </p:cNvGrpSpPr>
            <p:nvPr/>
          </p:nvGrpSpPr>
          <p:grpSpPr bwMode="auto">
            <a:xfrm>
              <a:off x="5020" y="7718"/>
              <a:ext cx="1503" cy="1369"/>
              <a:chOff x="3321" y="11644"/>
              <a:chExt cx="2211" cy="2480"/>
            </a:xfrm>
          </p:grpSpPr>
          <p:grpSp>
            <p:nvGrpSpPr>
              <p:cNvPr id="73552" name="Group 3920"/>
              <p:cNvGrpSpPr>
                <a:grpSpLocks/>
              </p:cNvGrpSpPr>
              <p:nvPr/>
            </p:nvGrpSpPr>
            <p:grpSpPr bwMode="auto">
              <a:xfrm>
                <a:off x="3321" y="11644"/>
                <a:ext cx="1371" cy="2480"/>
                <a:chOff x="3321" y="11644"/>
                <a:chExt cx="1371" cy="2480"/>
              </a:xfrm>
            </p:grpSpPr>
            <p:grpSp>
              <p:nvGrpSpPr>
                <p:cNvPr id="73553" name="Group 3921"/>
                <p:cNvGrpSpPr>
                  <a:grpSpLocks/>
                </p:cNvGrpSpPr>
                <p:nvPr/>
              </p:nvGrpSpPr>
              <p:grpSpPr bwMode="auto">
                <a:xfrm>
                  <a:off x="3321" y="11644"/>
                  <a:ext cx="531" cy="2480"/>
                  <a:chOff x="3281" y="11644"/>
                  <a:chExt cx="531" cy="2480"/>
                </a:xfrm>
              </p:grpSpPr>
              <p:grpSp>
                <p:nvGrpSpPr>
                  <p:cNvPr id="73554" name="Group 3922"/>
                  <p:cNvGrpSpPr>
                    <a:grpSpLocks/>
                  </p:cNvGrpSpPr>
                  <p:nvPr/>
                </p:nvGrpSpPr>
                <p:grpSpPr bwMode="auto">
                  <a:xfrm>
                    <a:off x="3281" y="12844"/>
                    <a:ext cx="531" cy="1280"/>
                    <a:chOff x="4041" y="9697"/>
                    <a:chExt cx="900" cy="2880"/>
                  </a:xfrm>
                </p:grpSpPr>
                <p:sp>
                  <p:nvSpPr>
                    <p:cNvPr id="73555" name="AutoShape 392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56" name="AutoShape 392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57" name="AutoShape 392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558" name="Group 3926"/>
                  <p:cNvGrpSpPr>
                    <a:grpSpLocks/>
                  </p:cNvGrpSpPr>
                  <p:nvPr/>
                </p:nvGrpSpPr>
                <p:grpSpPr bwMode="auto">
                  <a:xfrm>
                    <a:off x="3281" y="11644"/>
                    <a:ext cx="531" cy="1280"/>
                    <a:chOff x="4041" y="9697"/>
                    <a:chExt cx="900" cy="2880"/>
                  </a:xfrm>
                </p:grpSpPr>
                <p:sp>
                  <p:nvSpPr>
                    <p:cNvPr id="73559" name="AutoShape 392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60" name="AutoShape 392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61" name="AutoShape 392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562" name="Group 3930"/>
                <p:cNvGrpSpPr>
                  <a:grpSpLocks/>
                </p:cNvGrpSpPr>
                <p:nvPr/>
              </p:nvGrpSpPr>
              <p:grpSpPr bwMode="auto">
                <a:xfrm>
                  <a:off x="3741" y="11644"/>
                  <a:ext cx="531" cy="2480"/>
                  <a:chOff x="3281" y="11644"/>
                  <a:chExt cx="531" cy="2480"/>
                </a:xfrm>
              </p:grpSpPr>
              <p:grpSp>
                <p:nvGrpSpPr>
                  <p:cNvPr id="73563" name="Group 3931"/>
                  <p:cNvGrpSpPr>
                    <a:grpSpLocks/>
                  </p:cNvGrpSpPr>
                  <p:nvPr/>
                </p:nvGrpSpPr>
                <p:grpSpPr bwMode="auto">
                  <a:xfrm>
                    <a:off x="3281" y="12844"/>
                    <a:ext cx="531" cy="1280"/>
                    <a:chOff x="4041" y="9697"/>
                    <a:chExt cx="900" cy="2880"/>
                  </a:xfrm>
                </p:grpSpPr>
                <p:sp>
                  <p:nvSpPr>
                    <p:cNvPr id="73564" name="AutoShape 393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65" name="AutoShape 393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66" name="AutoShape 393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567" name="Group 3935"/>
                  <p:cNvGrpSpPr>
                    <a:grpSpLocks/>
                  </p:cNvGrpSpPr>
                  <p:nvPr/>
                </p:nvGrpSpPr>
                <p:grpSpPr bwMode="auto">
                  <a:xfrm>
                    <a:off x="3281" y="11644"/>
                    <a:ext cx="531" cy="1280"/>
                    <a:chOff x="4041" y="9697"/>
                    <a:chExt cx="900" cy="2880"/>
                  </a:xfrm>
                </p:grpSpPr>
                <p:sp>
                  <p:nvSpPr>
                    <p:cNvPr id="73568" name="AutoShape 393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69" name="AutoShape 393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70" name="AutoShape 393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571" name="Group 3939"/>
                <p:cNvGrpSpPr>
                  <a:grpSpLocks/>
                </p:cNvGrpSpPr>
                <p:nvPr/>
              </p:nvGrpSpPr>
              <p:grpSpPr bwMode="auto">
                <a:xfrm>
                  <a:off x="4161" y="11644"/>
                  <a:ext cx="531" cy="2480"/>
                  <a:chOff x="3281" y="11644"/>
                  <a:chExt cx="531" cy="2480"/>
                </a:xfrm>
              </p:grpSpPr>
              <p:grpSp>
                <p:nvGrpSpPr>
                  <p:cNvPr id="73572" name="Group 3940"/>
                  <p:cNvGrpSpPr>
                    <a:grpSpLocks/>
                  </p:cNvGrpSpPr>
                  <p:nvPr/>
                </p:nvGrpSpPr>
                <p:grpSpPr bwMode="auto">
                  <a:xfrm>
                    <a:off x="3281" y="12844"/>
                    <a:ext cx="531" cy="1280"/>
                    <a:chOff x="4041" y="9697"/>
                    <a:chExt cx="900" cy="2880"/>
                  </a:xfrm>
                </p:grpSpPr>
                <p:sp>
                  <p:nvSpPr>
                    <p:cNvPr id="73573" name="AutoShape 394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74" name="AutoShape 394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75" name="AutoShape 394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576" name="Group 3944"/>
                  <p:cNvGrpSpPr>
                    <a:grpSpLocks/>
                  </p:cNvGrpSpPr>
                  <p:nvPr/>
                </p:nvGrpSpPr>
                <p:grpSpPr bwMode="auto">
                  <a:xfrm>
                    <a:off x="3281" y="11644"/>
                    <a:ext cx="531" cy="1280"/>
                    <a:chOff x="4041" y="9697"/>
                    <a:chExt cx="900" cy="2880"/>
                  </a:xfrm>
                </p:grpSpPr>
                <p:sp>
                  <p:nvSpPr>
                    <p:cNvPr id="73577" name="AutoShape 394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78" name="AutoShape 394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79" name="AutoShape 394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3580" name="Group 3948"/>
              <p:cNvGrpSpPr>
                <a:grpSpLocks/>
              </p:cNvGrpSpPr>
              <p:nvPr/>
            </p:nvGrpSpPr>
            <p:grpSpPr bwMode="auto">
              <a:xfrm>
                <a:off x="4581" y="11644"/>
                <a:ext cx="531" cy="2480"/>
                <a:chOff x="3281" y="11644"/>
                <a:chExt cx="531" cy="2480"/>
              </a:xfrm>
            </p:grpSpPr>
            <p:grpSp>
              <p:nvGrpSpPr>
                <p:cNvPr id="73581" name="Group 3949"/>
                <p:cNvGrpSpPr>
                  <a:grpSpLocks/>
                </p:cNvGrpSpPr>
                <p:nvPr/>
              </p:nvGrpSpPr>
              <p:grpSpPr bwMode="auto">
                <a:xfrm>
                  <a:off x="3281" y="12844"/>
                  <a:ext cx="531" cy="1280"/>
                  <a:chOff x="4041" y="9697"/>
                  <a:chExt cx="900" cy="2880"/>
                </a:xfrm>
              </p:grpSpPr>
              <p:sp>
                <p:nvSpPr>
                  <p:cNvPr id="73582" name="AutoShape 395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83" name="AutoShape 395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84" name="AutoShape 395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585" name="Group 3953"/>
                <p:cNvGrpSpPr>
                  <a:grpSpLocks/>
                </p:cNvGrpSpPr>
                <p:nvPr/>
              </p:nvGrpSpPr>
              <p:grpSpPr bwMode="auto">
                <a:xfrm>
                  <a:off x="3281" y="11644"/>
                  <a:ext cx="531" cy="1280"/>
                  <a:chOff x="4041" y="9697"/>
                  <a:chExt cx="900" cy="2880"/>
                </a:xfrm>
              </p:grpSpPr>
              <p:sp>
                <p:nvSpPr>
                  <p:cNvPr id="73586" name="AutoShape 395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87" name="AutoShape 395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88" name="AutoShape 395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3589" name="Group 3957"/>
              <p:cNvGrpSpPr>
                <a:grpSpLocks/>
              </p:cNvGrpSpPr>
              <p:nvPr/>
            </p:nvGrpSpPr>
            <p:grpSpPr bwMode="auto">
              <a:xfrm>
                <a:off x="5001" y="11644"/>
                <a:ext cx="531" cy="2480"/>
                <a:chOff x="3281" y="11644"/>
                <a:chExt cx="531" cy="2480"/>
              </a:xfrm>
            </p:grpSpPr>
            <p:grpSp>
              <p:nvGrpSpPr>
                <p:cNvPr id="73590" name="Group 3958"/>
                <p:cNvGrpSpPr>
                  <a:grpSpLocks/>
                </p:cNvGrpSpPr>
                <p:nvPr/>
              </p:nvGrpSpPr>
              <p:grpSpPr bwMode="auto">
                <a:xfrm>
                  <a:off x="3281" y="12844"/>
                  <a:ext cx="531" cy="1280"/>
                  <a:chOff x="4041" y="9697"/>
                  <a:chExt cx="900" cy="2880"/>
                </a:xfrm>
              </p:grpSpPr>
              <p:sp>
                <p:nvSpPr>
                  <p:cNvPr id="73591" name="AutoShape 395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92" name="AutoShape 396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93" name="AutoShape 396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3594" name="Group 3962"/>
                <p:cNvGrpSpPr>
                  <a:grpSpLocks/>
                </p:cNvGrpSpPr>
                <p:nvPr/>
              </p:nvGrpSpPr>
              <p:grpSpPr bwMode="auto">
                <a:xfrm>
                  <a:off x="3281" y="11644"/>
                  <a:ext cx="531" cy="1280"/>
                  <a:chOff x="4041" y="9697"/>
                  <a:chExt cx="900" cy="2880"/>
                </a:xfrm>
              </p:grpSpPr>
              <p:sp>
                <p:nvSpPr>
                  <p:cNvPr id="73595" name="AutoShape 396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96" name="AutoShape 396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3597" name="AutoShape 396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sp>
        <p:nvSpPr>
          <p:cNvPr id="73598" name="Text Box 3966"/>
          <p:cNvSpPr txBox="1">
            <a:spLocks noChangeArrowheads="1"/>
          </p:cNvSpPr>
          <p:nvPr/>
        </p:nvSpPr>
        <p:spPr bwMode="auto">
          <a:xfrm>
            <a:off x="2462213" y="4738688"/>
            <a:ext cx="815975" cy="203200"/>
          </a:xfrm>
          <a:prstGeom prst="rect">
            <a:avLst/>
          </a:prstGeom>
          <a:noFill/>
          <a:ln w="9525">
            <a:noFill/>
            <a:miter lim="800000"/>
            <a:headEnd/>
            <a:tailEnd/>
          </a:ln>
        </p:spPr>
        <p:txBody>
          <a:bodyPr/>
          <a:lstStyle/>
          <a:p>
            <a:r>
              <a:rPr lang="es-ES" sz="1000"/>
              <a:t>Línea A</a:t>
            </a:r>
          </a:p>
        </p:txBody>
      </p:sp>
      <p:sp>
        <p:nvSpPr>
          <p:cNvPr id="73599" name="Text Box 3967"/>
          <p:cNvSpPr txBox="1">
            <a:spLocks noChangeArrowheads="1"/>
          </p:cNvSpPr>
          <p:nvPr/>
        </p:nvSpPr>
        <p:spPr bwMode="auto">
          <a:xfrm>
            <a:off x="3181350" y="4724400"/>
            <a:ext cx="706438" cy="177800"/>
          </a:xfrm>
          <a:prstGeom prst="rect">
            <a:avLst/>
          </a:prstGeom>
          <a:noFill/>
          <a:ln w="9525">
            <a:noFill/>
            <a:miter lim="800000"/>
            <a:headEnd/>
            <a:tailEnd/>
          </a:ln>
        </p:spPr>
        <p:txBody>
          <a:bodyPr/>
          <a:lstStyle/>
          <a:p>
            <a:r>
              <a:rPr lang="es-ES" sz="1000"/>
              <a:t>Línea B</a:t>
            </a:r>
          </a:p>
        </p:txBody>
      </p:sp>
      <p:sp>
        <p:nvSpPr>
          <p:cNvPr id="73600" name="Text Box 3968"/>
          <p:cNvSpPr txBox="1">
            <a:spLocks noChangeArrowheads="1"/>
          </p:cNvSpPr>
          <p:nvPr/>
        </p:nvSpPr>
        <p:spPr bwMode="auto">
          <a:xfrm>
            <a:off x="4049713" y="4757738"/>
            <a:ext cx="644525" cy="184150"/>
          </a:xfrm>
          <a:prstGeom prst="rect">
            <a:avLst/>
          </a:prstGeom>
          <a:noFill/>
          <a:ln w="9525">
            <a:noFill/>
            <a:miter lim="800000"/>
            <a:headEnd/>
            <a:tailEnd/>
          </a:ln>
        </p:spPr>
        <p:txBody>
          <a:bodyPr/>
          <a:lstStyle/>
          <a:p>
            <a:r>
              <a:rPr lang="es-ES" sz="1000"/>
              <a:t>Línea C</a:t>
            </a:r>
          </a:p>
        </p:txBody>
      </p:sp>
      <p:cxnSp>
        <p:nvCxnSpPr>
          <p:cNvPr id="73601" name="AutoShape 3969"/>
          <p:cNvCxnSpPr>
            <a:cxnSpLocks noChangeShapeType="1"/>
            <a:stCxn id="73598" idx="2"/>
            <a:endCxn id="72302" idx="0"/>
          </p:cNvCxnSpPr>
          <p:nvPr/>
        </p:nvCxnSpPr>
        <p:spPr bwMode="auto">
          <a:xfrm>
            <a:off x="2870200" y="4941888"/>
            <a:ext cx="107950" cy="217487"/>
          </a:xfrm>
          <a:prstGeom prst="straightConnector1">
            <a:avLst/>
          </a:prstGeom>
          <a:noFill/>
          <a:ln w="9525">
            <a:solidFill>
              <a:srgbClr val="000000"/>
            </a:solidFill>
            <a:round/>
            <a:headEnd/>
            <a:tailEnd type="triangle" w="med" len="med"/>
          </a:ln>
        </p:spPr>
      </p:cxnSp>
      <p:cxnSp>
        <p:nvCxnSpPr>
          <p:cNvPr id="73602" name="AutoShape 3970"/>
          <p:cNvCxnSpPr>
            <a:cxnSpLocks noChangeShapeType="1"/>
            <a:stCxn id="73599" idx="2"/>
            <a:endCxn id="72452" idx="0"/>
          </p:cNvCxnSpPr>
          <p:nvPr/>
        </p:nvCxnSpPr>
        <p:spPr bwMode="auto">
          <a:xfrm>
            <a:off x="3535363" y="4902200"/>
            <a:ext cx="61912" cy="274638"/>
          </a:xfrm>
          <a:prstGeom prst="straightConnector1">
            <a:avLst/>
          </a:prstGeom>
          <a:noFill/>
          <a:ln w="9525">
            <a:solidFill>
              <a:srgbClr val="000000"/>
            </a:solidFill>
            <a:round/>
            <a:headEnd/>
            <a:tailEnd type="triangle" w="med" len="med"/>
          </a:ln>
        </p:spPr>
      </p:cxnSp>
      <p:cxnSp>
        <p:nvCxnSpPr>
          <p:cNvPr id="73603" name="AutoShape 3971"/>
          <p:cNvCxnSpPr>
            <a:cxnSpLocks noChangeShapeType="1"/>
            <a:stCxn id="73600" idx="2"/>
            <a:endCxn id="72594" idx="0"/>
          </p:cNvCxnSpPr>
          <p:nvPr/>
        </p:nvCxnSpPr>
        <p:spPr bwMode="auto">
          <a:xfrm flipH="1">
            <a:off x="4232275" y="4941888"/>
            <a:ext cx="139700" cy="234950"/>
          </a:xfrm>
          <a:prstGeom prst="straightConnector1">
            <a:avLst/>
          </a:prstGeom>
          <a:noFill/>
          <a:ln w="9525">
            <a:solidFill>
              <a:srgbClr val="000000"/>
            </a:solidFill>
            <a:round/>
            <a:headEnd/>
            <a:tailEnd type="triangle" w="med" len="med"/>
          </a:ln>
        </p:spPr>
      </p:cxnSp>
      <p:sp>
        <p:nvSpPr>
          <p:cNvPr id="73604" name="Text Box 3972"/>
          <p:cNvSpPr txBox="1">
            <a:spLocks noChangeArrowheads="1"/>
          </p:cNvSpPr>
          <p:nvPr/>
        </p:nvSpPr>
        <p:spPr bwMode="auto">
          <a:xfrm>
            <a:off x="755650" y="6092825"/>
            <a:ext cx="3673475" cy="304800"/>
          </a:xfrm>
          <a:prstGeom prst="rect">
            <a:avLst/>
          </a:prstGeom>
          <a:solidFill>
            <a:schemeClr val="accent1"/>
          </a:solidFill>
          <a:ln w="9525" algn="ctr">
            <a:solidFill>
              <a:schemeClr val="tx1"/>
            </a:solidFill>
            <a:miter lim="800000"/>
            <a:headEnd/>
            <a:tailEnd/>
          </a:ln>
          <a:effectLst/>
        </p:spPr>
        <p:txBody>
          <a:bodyPr anchor="ctr"/>
          <a:lstStyle/>
          <a:p>
            <a:pPr algn="ctr"/>
            <a:r>
              <a:rPr lang="es-ES" sz="1600" i="1"/>
              <a:t>2. Transporte</a:t>
            </a:r>
          </a:p>
        </p:txBody>
      </p:sp>
      <p:sp>
        <p:nvSpPr>
          <p:cNvPr id="73605" name="Text Box 3973"/>
          <p:cNvSpPr txBox="1">
            <a:spLocks noChangeArrowheads="1"/>
          </p:cNvSpPr>
          <p:nvPr/>
        </p:nvSpPr>
        <p:spPr bwMode="auto">
          <a:xfrm>
            <a:off x="5219700" y="6237288"/>
            <a:ext cx="3455988" cy="304800"/>
          </a:xfrm>
          <a:prstGeom prst="rect">
            <a:avLst/>
          </a:prstGeom>
          <a:solidFill>
            <a:schemeClr val="accent1"/>
          </a:solidFill>
          <a:ln w="9525" algn="ctr">
            <a:solidFill>
              <a:schemeClr val="tx1"/>
            </a:solidFill>
            <a:miter lim="800000"/>
            <a:headEnd/>
            <a:tailEnd/>
          </a:ln>
          <a:effectLst/>
        </p:spPr>
        <p:txBody>
          <a:bodyPr anchor="ctr"/>
          <a:lstStyle/>
          <a:p>
            <a:pPr algn="ctr"/>
            <a:r>
              <a:rPr lang="es-ES" sz="1600" i="1"/>
              <a:t>3. Almacenamiento temporal</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5846"/>
                                        </p:tgtEl>
                                        <p:attrNameLst>
                                          <p:attrName>style.visibility</p:attrName>
                                        </p:attrNameLst>
                                      </p:cBhvr>
                                      <p:to>
                                        <p:strVal val="visible"/>
                                      </p:to>
                                    </p:set>
                                    <p:animEffect transition="in" filter="box(in)">
                                      <p:cBhvr>
                                        <p:cTn id="7" dur="500"/>
                                        <p:tgtEl>
                                          <p:spTgt spid="3584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2084"/>
                                        </p:tgtEl>
                                        <p:attrNameLst>
                                          <p:attrName>style.visibility</p:attrName>
                                        </p:attrNameLst>
                                      </p:cBhvr>
                                      <p:to>
                                        <p:strVal val="visible"/>
                                      </p:to>
                                    </p:set>
                                    <p:animEffect transition="in" filter="box(in)">
                                      <p:cBhvr>
                                        <p:cTn id="12" dur="500"/>
                                        <p:tgtEl>
                                          <p:spTgt spid="72084"/>
                                        </p:tgtEl>
                                      </p:cBhvr>
                                    </p:animEffect>
                                  </p:childTnLst>
                                </p:cTn>
                              </p:par>
                              <p:par>
                                <p:cTn id="13" presetID="4" presetClass="entr" presetSubtype="16" fill="hold" nodeType="withEffect">
                                  <p:stCondLst>
                                    <p:cond delay="0"/>
                                  </p:stCondLst>
                                  <p:childTnLst>
                                    <p:set>
                                      <p:cBhvr>
                                        <p:cTn id="14" dur="1" fill="hold">
                                          <p:stCondLst>
                                            <p:cond delay="0"/>
                                          </p:stCondLst>
                                        </p:cTn>
                                        <p:tgtEl>
                                          <p:spTgt spid="72146"/>
                                        </p:tgtEl>
                                        <p:attrNameLst>
                                          <p:attrName>style.visibility</p:attrName>
                                        </p:attrNameLst>
                                      </p:cBhvr>
                                      <p:to>
                                        <p:strVal val="visible"/>
                                      </p:to>
                                    </p:set>
                                    <p:animEffect transition="in" filter="box(in)">
                                      <p:cBhvr>
                                        <p:cTn id="15" dur="500"/>
                                        <p:tgtEl>
                                          <p:spTgt spid="72146"/>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72241"/>
                                        </p:tgtEl>
                                        <p:attrNameLst>
                                          <p:attrName>style.visibility</p:attrName>
                                        </p:attrNameLst>
                                      </p:cBhvr>
                                      <p:to>
                                        <p:strVal val="visible"/>
                                      </p:to>
                                    </p:set>
                                    <p:animEffect transition="in" filter="box(in)">
                                      <p:cBhvr>
                                        <p:cTn id="18" dur="500"/>
                                        <p:tgtEl>
                                          <p:spTgt spid="72241"/>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72242"/>
                                        </p:tgtEl>
                                        <p:attrNameLst>
                                          <p:attrName>style.visibility</p:attrName>
                                        </p:attrNameLst>
                                      </p:cBhvr>
                                      <p:to>
                                        <p:strVal val="visible"/>
                                      </p:to>
                                    </p:set>
                                    <p:animEffect transition="in" filter="box(in)">
                                      <p:cBhvr>
                                        <p:cTn id="21" dur="500"/>
                                        <p:tgtEl>
                                          <p:spTgt spid="72242"/>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72243"/>
                                        </p:tgtEl>
                                        <p:attrNameLst>
                                          <p:attrName>style.visibility</p:attrName>
                                        </p:attrNameLst>
                                      </p:cBhvr>
                                      <p:to>
                                        <p:strVal val="visible"/>
                                      </p:to>
                                    </p:set>
                                    <p:animEffect transition="in" filter="box(in)">
                                      <p:cBhvr>
                                        <p:cTn id="24" dur="500"/>
                                        <p:tgtEl>
                                          <p:spTgt spid="72243"/>
                                        </p:tgtEl>
                                      </p:cBhvr>
                                    </p:animEffect>
                                  </p:childTnLst>
                                </p:cTn>
                              </p:par>
                              <p:par>
                                <p:cTn id="25" presetID="4" presetClass="entr" presetSubtype="16" fill="hold" nodeType="withEffect">
                                  <p:stCondLst>
                                    <p:cond delay="0"/>
                                  </p:stCondLst>
                                  <p:childTnLst>
                                    <p:set>
                                      <p:cBhvr>
                                        <p:cTn id="26" dur="1" fill="hold">
                                          <p:stCondLst>
                                            <p:cond delay="0"/>
                                          </p:stCondLst>
                                        </p:cTn>
                                        <p:tgtEl>
                                          <p:spTgt spid="72244"/>
                                        </p:tgtEl>
                                        <p:attrNameLst>
                                          <p:attrName>style.visibility</p:attrName>
                                        </p:attrNameLst>
                                      </p:cBhvr>
                                      <p:to>
                                        <p:strVal val="visible"/>
                                      </p:to>
                                    </p:set>
                                    <p:animEffect transition="in" filter="box(in)">
                                      <p:cBhvr>
                                        <p:cTn id="27" dur="500"/>
                                        <p:tgtEl>
                                          <p:spTgt spid="72244"/>
                                        </p:tgtEl>
                                      </p:cBhvr>
                                    </p:animEffect>
                                  </p:childTnLst>
                                </p:cTn>
                              </p:par>
                              <p:par>
                                <p:cTn id="28" presetID="4" presetClass="entr" presetSubtype="16" fill="hold" nodeType="withEffect">
                                  <p:stCondLst>
                                    <p:cond delay="0"/>
                                  </p:stCondLst>
                                  <p:childTnLst>
                                    <p:set>
                                      <p:cBhvr>
                                        <p:cTn id="29" dur="1" fill="hold">
                                          <p:stCondLst>
                                            <p:cond delay="0"/>
                                          </p:stCondLst>
                                        </p:cTn>
                                        <p:tgtEl>
                                          <p:spTgt spid="72245"/>
                                        </p:tgtEl>
                                        <p:attrNameLst>
                                          <p:attrName>style.visibility</p:attrName>
                                        </p:attrNameLst>
                                      </p:cBhvr>
                                      <p:to>
                                        <p:strVal val="visible"/>
                                      </p:to>
                                    </p:set>
                                    <p:animEffect transition="in" filter="box(in)">
                                      <p:cBhvr>
                                        <p:cTn id="30" dur="500"/>
                                        <p:tgtEl>
                                          <p:spTgt spid="72245"/>
                                        </p:tgtEl>
                                      </p:cBhvr>
                                    </p:animEffect>
                                  </p:childTnLst>
                                </p:cTn>
                              </p:par>
                              <p:par>
                                <p:cTn id="31" presetID="4" presetClass="entr" presetSubtype="16" fill="hold" nodeType="withEffect">
                                  <p:stCondLst>
                                    <p:cond delay="0"/>
                                  </p:stCondLst>
                                  <p:childTnLst>
                                    <p:set>
                                      <p:cBhvr>
                                        <p:cTn id="32" dur="1" fill="hold">
                                          <p:stCondLst>
                                            <p:cond delay="0"/>
                                          </p:stCondLst>
                                        </p:cTn>
                                        <p:tgtEl>
                                          <p:spTgt spid="72246"/>
                                        </p:tgtEl>
                                        <p:attrNameLst>
                                          <p:attrName>style.visibility</p:attrName>
                                        </p:attrNameLst>
                                      </p:cBhvr>
                                      <p:to>
                                        <p:strVal val="visible"/>
                                      </p:to>
                                    </p:set>
                                    <p:animEffect transition="in" filter="box(in)">
                                      <p:cBhvr>
                                        <p:cTn id="33" dur="500"/>
                                        <p:tgtEl>
                                          <p:spTgt spid="72246"/>
                                        </p:tgtEl>
                                      </p:cBhvr>
                                    </p:animEffect>
                                  </p:childTnLst>
                                </p:cTn>
                              </p:par>
                              <p:par>
                                <p:cTn id="34" presetID="4" presetClass="entr" presetSubtype="16" fill="hold" nodeType="withEffect">
                                  <p:stCondLst>
                                    <p:cond delay="0"/>
                                  </p:stCondLst>
                                  <p:childTnLst>
                                    <p:set>
                                      <p:cBhvr>
                                        <p:cTn id="35" dur="1" fill="hold">
                                          <p:stCondLst>
                                            <p:cond delay="0"/>
                                          </p:stCondLst>
                                        </p:cTn>
                                        <p:tgtEl>
                                          <p:spTgt spid="72247"/>
                                        </p:tgtEl>
                                        <p:attrNameLst>
                                          <p:attrName>style.visibility</p:attrName>
                                        </p:attrNameLst>
                                      </p:cBhvr>
                                      <p:to>
                                        <p:strVal val="visible"/>
                                      </p:to>
                                    </p:set>
                                    <p:animEffect transition="in" filter="box(in)">
                                      <p:cBhvr>
                                        <p:cTn id="36" dur="500"/>
                                        <p:tgtEl>
                                          <p:spTgt spid="72247"/>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72274"/>
                                        </p:tgtEl>
                                        <p:attrNameLst>
                                          <p:attrName>style.visibility</p:attrName>
                                        </p:attrNameLst>
                                      </p:cBhvr>
                                      <p:to>
                                        <p:strVal val="visible"/>
                                      </p:to>
                                    </p:set>
                                    <p:animEffect transition="in" filter="box(in)">
                                      <p:cBhvr>
                                        <p:cTn id="39" dur="500"/>
                                        <p:tgtEl>
                                          <p:spTgt spid="72274"/>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nodeType="clickEffect">
                                  <p:stCondLst>
                                    <p:cond delay="0"/>
                                  </p:stCondLst>
                                  <p:childTnLst>
                                    <p:set>
                                      <p:cBhvr>
                                        <p:cTn id="43" dur="1" fill="hold">
                                          <p:stCondLst>
                                            <p:cond delay="0"/>
                                          </p:stCondLst>
                                        </p:cTn>
                                        <p:tgtEl>
                                          <p:spTgt spid="72275"/>
                                        </p:tgtEl>
                                        <p:attrNameLst>
                                          <p:attrName>style.visibility</p:attrName>
                                        </p:attrNameLst>
                                      </p:cBhvr>
                                      <p:to>
                                        <p:strVal val="visible"/>
                                      </p:to>
                                    </p:set>
                                    <p:animEffect transition="in" filter="box(in)">
                                      <p:cBhvr>
                                        <p:cTn id="44" dur="500"/>
                                        <p:tgtEl>
                                          <p:spTgt spid="72275"/>
                                        </p:tgtEl>
                                      </p:cBhvr>
                                    </p:animEffect>
                                  </p:childTnLst>
                                </p:cTn>
                              </p:par>
                              <p:par>
                                <p:cTn id="45" presetID="4" presetClass="entr" presetSubtype="16" fill="hold" nodeType="withEffect">
                                  <p:stCondLst>
                                    <p:cond delay="0"/>
                                  </p:stCondLst>
                                  <p:childTnLst>
                                    <p:set>
                                      <p:cBhvr>
                                        <p:cTn id="46" dur="1" fill="hold">
                                          <p:stCondLst>
                                            <p:cond delay="0"/>
                                          </p:stCondLst>
                                        </p:cTn>
                                        <p:tgtEl>
                                          <p:spTgt spid="72370"/>
                                        </p:tgtEl>
                                        <p:attrNameLst>
                                          <p:attrName>style.visibility</p:attrName>
                                        </p:attrNameLst>
                                      </p:cBhvr>
                                      <p:to>
                                        <p:strVal val="visible"/>
                                      </p:to>
                                    </p:set>
                                    <p:animEffect transition="in" filter="box(in)">
                                      <p:cBhvr>
                                        <p:cTn id="47" dur="500"/>
                                        <p:tgtEl>
                                          <p:spTgt spid="72370"/>
                                        </p:tgtEl>
                                      </p:cBhvr>
                                    </p:animEffect>
                                  </p:childTnLst>
                                </p:cTn>
                              </p:par>
                              <p:par>
                                <p:cTn id="48" presetID="4" presetClass="entr" presetSubtype="16" fill="hold" nodeType="withEffect">
                                  <p:stCondLst>
                                    <p:cond delay="0"/>
                                  </p:stCondLst>
                                  <p:childTnLst>
                                    <p:set>
                                      <p:cBhvr>
                                        <p:cTn id="49" dur="1" fill="hold">
                                          <p:stCondLst>
                                            <p:cond delay="0"/>
                                          </p:stCondLst>
                                        </p:cTn>
                                        <p:tgtEl>
                                          <p:spTgt spid="72512"/>
                                        </p:tgtEl>
                                        <p:attrNameLst>
                                          <p:attrName>style.visibility</p:attrName>
                                        </p:attrNameLst>
                                      </p:cBhvr>
                                      <p:to>
                                        <p:strVal val="visible"/>
                                      </p:to>
                                    </p:set>
                                    <p:animEffect transition="in" filter="box(in)">
                                      <p:cBhvr>
                                        <p:cTn id="50" dur="500"/>
                                        <p:tgtEl>
                                          <p:spTgt spid="72512"/>
                                        </p:tgtEl>
                                      </p:cBhvr>
                                    </p:animEffect>
                                  </p:childTnLst>
                                </p:cTn>
                              </p:par>
                              <p:par>
                                <p:cTn id="51" presetID="4" presetClass="entr" presetSubtype="16" fill="hold" nodeType="withEffect">
                                  <p:stCondLst>
                                    <p:cond delay="0"/>
                                  </p:stCondLst>
                                  <p:childTnLst>
                                    <p:set>
                                      <p:cBhvr>
                                        <p:cTn id="52" dur="1" fill="hold">
                                          <p:stCondLst>
                                            <p:cond delay="0"/>
                                          </p:stCondLst>
                                        </p:cTn>
                                        <p:tgtEl>
                                          <p:spTgt spid="72707"/>
                                        </p:tgtEl>
                                        <p:attrNameLst>
                                          <p:attrName>style.visibility</p:attrName>
                                        </p:attrNameLst>
                                      </p:cBhvr>
                                      <p:to>
                                        <p:strVal val="visible"/>
                                      </p:to>
                                    </p:set>
                                    <p:animEffect transition="in" filter="box(in)">
                                      <p:cBhvr>
                                        <p:cTn id="53" dur="500"/>
                                        <p:tgtEl>
                                          <p:spTgt spid="72707"/>
                                        </p:tgtEl>
                                      </p:cBhvr>
                                    </p:animEffect>
                                  </p:childTnLst>
                                </p:cTn>
                              </p:par>
                              <p:par>
                                <p:cTn id="54" presetID="4" presetClass="entr" presetSubtype="16" fill="hold" nodeType="withEffect">
                                  <p:stCondLst>
                                    <p:cond delay="0"/>
                                  </p:stCondLst>
                                  <p:childTnLst>
                                    <p:set>
                                      <p:cBhvr>
                                        <p:cTn id="55" dur="1" fill="hold">
                                          <p:stCondLst>
                                            <p:cond delay="0"/>
                                          </p:stCondLst>
                                        </p:cTn>
                                        <p:tgtEl>
                                          <p:spTgt spid="72902"/>
                                        </p:tgtEl>
                                        <p:attrNameLst>
                                          <p:attrName>style.visibility</p:attrName>
                                        </p:attrNameLst>
                                      </p:cBhvr>
                                      <p:to>
                                        <p:strVal val="visible"/>
                                      </p:to>
                                    </p:set>
                                    <p:animEffect transition="in" filter="box(in)">
                                      <p:cBhvr>
                                        <p:cTn id="56" dur="500"/>
                                        <p:tgtEl>
                                          <p:spTgt spid="72902"/>
                                        </p:tgtEl>
                                      </p:cBhvr>
                                    </p:animEffect>
                                  </p:childTnLst>
                                </p:cTn>
                              </p:par>
                              <p:par>
                                <p:cTn id="57" presetID="4" presetClass="entr" presetSubtype="16" fill="hold" nodeType="withEffect">
                                  <p:stCondLst>
                                    <p:cond delay="0"/>
                                  </p:stCondLst>
                                  <p:childTnLst>
                                    <p:set>
                                      <p:cBhvr>
                                        <p:cTn id="58" dur="1" fill="hold">
                                          <p:stCondLst>
                                            <p:cond delay="0"/>
                                          </p:stCondLst>
                                        </p:cTn>
                                        <p:tgtEl>
                                          <p:spTgt spid="73044"/>
                                        </p:tgtEl>
                                        <p:attrNameLst>
                                          <p:attrName>style.visibility</p:attrName>
                                        </p:attrNameLst>
                                      </p:cBhvr>
                                      <p:to>
                                        <p:strVal val="visible"/>
                                      </p:to>
                                    </p:set>
                                    <p:animEffect transition="in" filter="box(in)">
                                      <p:cBhvr>
                                        <p:cTn id="59" dur="500"/>
                                        <p:tgtEl>
                                          <p:spTgt spid="73044"/>
                                        </p:tgtEl>
                                      </p:cBhvr>
                                    </p:animEffect>
                                  </p:childTnLst>
                                </p:cTn>
                              </p:par>
                              <p:par>
                                <p:cTn id="60" presetID="4" presetClass="entr" presetSubtype="16" fill="hold" nodeType="withEffect">
                                  <p:stCondLst>
                                    <p:cond delay="0"/>
                                  </p:stCondLst>
                                  <p:childTnLst>
                                    <p:set>
                                      <p:cBhvr>
                                        <p:cTn id="61" dur="1" fill="hold">
                                          <p:stCondLst>
                                            <p:cond delay="0"/>
                                          </p:stCondLst>
                                        </p:cTn>
                                        <p:tgtEl>
                                          <p:spTgt spid="73139"/>
                                        </p:tgtEl>
                                        <p:attrNameLst>
                                          <p:attrName>style.visibility</p:attrName>
                                        </p:attrNameLst>
                                      </p:cBhvr>
                                      <p:to>
                                        <p:strVal val="visible"/>
                                      </p:to>
                                    </p:set>
                                    <p:animEffect transition="in" filter="box(in)">
                                      <p:cBhvr>
                                        <p:cTn id="62" dur="500"/>
                                        <p:tgtEl>
                                          <p:spTgt spid="73139"/>
                                        </p:tgtEl>
                                      </p:cBhvr>
                                    </p:animEffect>
                                  </p:childTnLst>
                                </p:cTn>
                              </p:par>
                              <p:par>
                                <p:cTn id="63" presetID="4" presetClass="entr" presetSubtype="16" fill="hold" nodeType="withEffect">
                                  <p:stCondLst>
                                    <p:cond delay="0"/>
                                  </p:stCondLst>
                                  <p:childTnLst>
                                    <p:set>
                                      <p:cBhvr>
                                        <p:cTn id="64" dur="1" fill="hold">
                                          <p:stCondLst>
                                            <p:cond delay="0"/>
                                          </p:stCondLst>
                                        </p:cTn>
                                        <p:tgtEl>
                                          <p:spTgt spid="73166"/>
                                        </p:tgtEl>
                                        <p:attrNameLst>
                                          <p:attrName>style.visibility</p:attrName>
                                        </p:attrNameLst>
                                      </p:cBhvr>
                                      <p:to>
                                        <p:strVal val="visible"/>
                                      </p:to>
                                    </p:set>
                                    <p:animEffect transition="in" filter="box(in)">
                                      <p:cBhvr>
                                        <p:cTn id="65" dur="500"/>
                                        <p:tgtEl>
                                          <p:spTgt spid="73166"/>
                                        </p:tgtEl>
                                      </p:cBhvr>
                                    </p:animEffect>
                                  </p:childTnLst>
                                </p:cTn>
                              </p:par>
                              <p:par>
                                <p:cTn id="66" presetID="4" presetClass="entr" presetSubtype="16" fill="hold" nodeType="withEffect">
                                  <p:stCondLst>
                                    <p:cond delay="0"/>
                                  </p:stCondLst>
                                  <p:childTnLst>
                                    <p:set>
                                      <p:cBhvr>
                                        <p:cTn id="67" dur="1" fill="hold">
                                          <p:stCondLst>
                                            <p:cond delay="0"/>
                                          </p:stCondLst>
                                        </p:cTn>
                                        <p:tgtEl>
                                          <p:spTgt spid="73261"/>
                                        </p:tgtEl>
                                        <p:attrNameLst>
                                          <p:attrName>style.visibility</p:attrName>
                                        </p:attrNameLst>
                                      </p:cBhvr>
                                      <p:to>
                                        <p:strVal val="visible"/>
                                      </p:to>
                                    </p:set>
                                    <p:animEffect transition="in" filter="box(in)">
                                      <p:cBhvr>
                                        <p:cTn id="68" dur="500"/>
                                        <p:tgtEl>
                                          <p:spTgt spid="73261"/>
                                        </p:tgtEl>
                                      </p:cBhvr>
                                    </p:animEffect>
                                  </p:childTnLst>
                                </p:cTn>
                              </p:par>
                              <p:par>
                                <p:cTn id="69" presetID="4" presetClass="entr" presetSubtype="16" fill="hold" nodeType="withEffect">
                                  <p:stCondLst>
                                    <p:cond delay="0"/>
                                  </p:stCondLst>
                                  <p:childTnLst>
                                    <p:set>
                                      <p:cBhvr>
                                        <p:cTn id="70" dur="1" fill="hold">
                                          <p:stCondLst>
                                            <p:cond delay="0"/>
                                          </p:stCondLst>
                                        </p:cTn>
                                        <p:tgtEl>
                                          <p:spTgt spid="73403"/>
                                        </p:tgtEl>
                                        <p:attrNameLst>
                                          <p:attrName>style.visibility</p:attrName>
                                        </p:attrNameLst>
                                      </p:cBhvr>
                                      <p:to>
                                        <p:strVal val="visible"/>
                                      </p:to>
                                    </p:set>
                                    <p:animEffect transition="in" filter="box(in)">
                                      <p:cBhvr>
                                        <p:cTn id="71" dur="500"/>
                                        <p:tgtEl>
                                          <p:spTgt spid="73403"/>
                                        </p:tgtEl>
                                      </p:cBhvr>
                                    </p:animEffect>
                                  </p:childTnLst>
                                </p:cTn>
                              </p:par>
                              <p:par>
                                <p:cTn id="72" presetID="4" presetClass="entr" presetSubtype="16" fill="hold" grpId="0" nodeType="withEffect">
                                  <p:stCondLst>
                                    <p:cond delay="0"/>
                                  </p:stCondLst>
                                  <p:childTnLst>
                                    <p:set>
                                      <p:cBhvr>
                                        <p:cTn id="73" dur="1" fill="hold">
                                          <p:stCondLst>
                                            <p:cond delay="0"/>
                                          </p:stCondLst>
                                        </p:cTn>
                                        <p:tgtEl>
                                          <p:spTgt spid="73598"/>
                                        </p:tgtEl>
                                        <p:attrNameLst>
                                          <p:attrName>style.visibility</p:attrName>
                                        </p:attrNameLst>
                                      </p:cBhvr>
                                      <p:to>
                                        <p:strVal val="visible"/>
                                      </p:to>
                                    </p:set>
                                    <p:animEffect transition="in" filter="box(in)">
                                      <p:cBhvr>
                                        <p:cTn id="74" dur="500"/>
                                        <p:tgtEl>
                                          <p:spTgt spid="73598"/>
                                        </p:tgtEl>
                                      </p:cBhvr>
                                    </p:animEffect>
                                  </p:childTnLst>
                                </p:cTn>
                              </p:par>
                              <p:par>
                                <p:cTn id="75" presetID="4" presetClass="entr" presetSubtype="16" fill="hold" grpId="0" nodeType="withEffect">
                                  <p:stCondLst>
                                    <p:cond delay="0"/>
                                  </p:stCondLst>
                                  <p:childTnLst>
                                    <p:set>
                                      <p:cBhvr>
                                        <p:cTn id="76" dur="1" fill="hold">
                                          <p:stCondLst>
                                            <p:cond delay="0"/>
                                          </p:stCondLst>
                                        </p:cTn>
                                        <p:tgtEl>
                                          <p:spTgt spid="73599"/>
                                        </p:tgtEl>
                                        <p:attrNameLst>
                                          <p:attrName>style.visibility</p:attrName>
                                        </p:attrNameLst>
                                      </p:cBhvr>
                                      <p:to>
                                        <p:strVal val="visible"/>
                                      </p:to>
                                    </p:set>
                                    <p:animEffect transition="in" filter="box(in)">
                                      <p:cBhvr>
                                        <p:cTn id="77" dur="500"/>
                                        <p:tgtEl>
                                          <p:spTgt spid="73599"/>
                                        </p:tgtEl>
                                      </p:cBhvr>
                                    </p:animEffect>
                                  </p:childTnLst>
                                </p:cTn>
                              </p:par>
                              <p:par>
                                <p:cTn id="78" presetID="4" presetClass="entr" presetSubtype="16" fill="hold" grpId="0" nodeType="withEffect">
                                  <p:stCondLst>
                                    <p:cond delay="0"/>
                                  </p:stCondLst>
                                  <p:childTnLst>
                                    <p:set>
                                      <p:cBhvr>
                                        <p:cTn id="79" dur="1" fill="hold">
                                          <p:stCondLst>
                                            <p:cond delay="0"/>
                                          </p:stCondLst>
                                        </p:cTn>
                                        <p:tgtEl>
                                          <p:spTgt spid="73600"/>
                                        </p:tgtEl>
                                        <p:attrNameLst>
                                          <p:attrName>style.visibility</p:attrName>
                                        </p:attrNameLst>
                                      </p:cBhvr>
                                      <p:to>
                                        <p:strVal val="visible"/>
                                      </p:to>
                                    </p:set>
                                    <p:animEffect transition="in" filter="box(in)">
                                      <p:cBhvr>
                                        <p:cTn id="80" dur="500"/>
                                        <p:tgtEl>
                                          <p:spTgt spid="73600"/>
                                        </p:tgtEl>
                                      </p:cBhvr>
                                    </p:animEffect>
                                  </p:childTnLst>
                                </p:cTn>
                              </p:par>
                              <p:par>
                                <p:cTn id="81" presetID="4" presetClass="entr" presetSubtype="16" fill="hold" nodeType="withEffect">
                                  <p:stCondLst>
                                    <p:cond delay="0"/>
                                  </p:stCondLst>
                                  <p:childTnLst>
                                    <p:set>
                                      <p:cBhvr>
                                        <p:cTn id="82" dur="1" fill="hold">
                                          <p:stCondLst>
                                            <p:cond delay="0"/>
                                          </p:stCondLst>
                                        </p:cTn>
                                        <p:tgtEl>
                                          <p:spTgt spid="73601"/>
                                        </p:tgtEl>
                                        <p:attrNameLst>
                                          <p:attrName>style.visibility</p:attrName>
                                        </p:attrNameLst>
                                      </p:cBhvr>
                                      <p:to>
                                        <p:strVal val="visible"/>
                                      </p:to>
                                    </p:set>
                                    <p:animEffect transition="in" filter="box(in)">
                                      <p:cBhvr>
                                        <p:cTn id="83" dur="500"/>
                                        <p:tgtEl>
                                          <p:spTgt spid="73601"/>
                                        </p:tgtEl>
                                      </p:cBhvr>
                                    </p:animEffect>
                                  </p:childTnLst>
                                </p:cTn>
                              </p:par>
                              <p:par>
                                <p:cTn id="84" presetID="4" presetClass="entr" presetSubtype="16" fill="hold" nodeType="withEffect">
                                  <p:stCondLst>
                                    <p:cond delay="0"/>
                                  </p:stCondLst>
                                  <p:childTnLst>
                                    <p:set>
                                      <p:cBhvr>
                                        <p:cTn id="85" dur="1" fill="hold">
                                          <p:stCondLst>
                                            <p:cond delay="0"/>
                                          </p:stCondLst>
                                        </p:cTn>
                                        <p:tgtEl>
                                          <p:spTgt spid="73602"/>
                                        </p:tgtEl>
                                        <p:attrNameLst>
                                          <p:attrName>style.visibility</p:attrName>
                                        </p:attrNameLst>
                                      </p:cBhvr>
                                      <p:to>
                                        <p:strVal val="visible"/>
                                      </p:to>
                                    </p:set>
                                    <p:animEffect transition="in" filter="box(in)">
                                      <p:cBhvr>
                                        <p:cTn id="86" dur="500"/>
                                        <p:tgtEl>
                                          <p:spTgt spid="73602"/>
                                        </p:tgtEl>
                                      </p:cBhvr>
                                    </p:animEffect>
                                  </p:childTnLst>
                                </p:cTn>
                              </p:par>
                              <p:par>
                                <p:cTn id="87" presetID="4" presetClass="entr" presetSubtype="16" fill="hold" nodeType="withEffect">
                                  <p:stCondLst>
                                    <p:cond delay="0"/>
                                  </p:stCondLst>
                                  <p:childTnLst>
                                    <p:set>
                                      <p:cBhvr>
                                        <p:cTn id="88" dur="1" fill="hold">
                                          <p:stCondLst>
                                            <p:cond delay="0"/>
                                          </p:stCondLst>
                                        </p:cTn>
                                        <p:tgtEl>
                                          <p:spTgt spid="73603"/>
                                        </p:tgtEl>
                                        <p:attrNameLst>
                                          <p:attrName>style.visibility</p:attrName>
                                        </p:attrNameLst>
                                      </p:cBhvr>
                                      <p:to>
                                        <p:strVal val="visible"/>
                                      </p:to>
                                    </p:set>
                                    <p:animEffect transition="in" filter="box(in)">
                                      <p:cBhvr>
                                        <p:cTn id="89" dur="500"/>
                                        <p:tgtEl>
                                          <p:spTgt spid="73603"/>
                                        </p:tgtEl>
                                      </p:cBhvr>
                                    </p:animEffect>
                                  </p:childTnLst>
                                </p:cTn>
                              </p:par>
                              <p:par>
                                <p:cTn id="90" presetID="4" presetClass="entr" presetSubtype="16" fill="hold" grpId="0" nodeType="withEffect">
                                  <p:stCondLst>
                                    <p:cond delay="0"/>
                                  </p:stCondLst>
                                  <p:childTnLst>
                                    <p:set>
                                      <p:cBhvr>
                                        <p:cTn id="91" dur="1" fill="hold">
                                          <p:stCondLst>
                                            <p:cond delay="0"/>
                                          </p:stCondLst>
                                        </p:cTn>
                                        <p:tgtEl>
                                          <p:spTgt spid="73604"/>
                                        </p:tgtEl>
                                        <p:attrNameLst>
                                          <p:attrName>style.visibility</p:attrName>
                                        </p:attrNameLst>
                                      </p:cBhvr>
                                      <p:to>
                                        <p:strVal val="visible"/>
                                      </p:to>
                                    </p:set>
                                    <p:animEffect transition="in" filter="box(in)">
                                      <p:cBhvr>
                                        <p:cTn id="92" dur="500"/>
                                        <p:tgtEl>
                                          <p:spTgt spid="73604"/>
                                        </p:tgtEl>
                                      </p:cBhvr>
                                    </p:animEffect>
                                  </p:childTnLst>
                                </p:cTn>
                              </p:par>
                            </p:childTnLst>
                          </p:cTn>
                        </p:par>
                      </p:childTnLst>
                    </p:cTn>
                  </p:par>
                  <p:par>
                    <p:cTn id="93" fill="hold">
                      <p:stCondLst>
                        <p:cond delay="indefinite"/>
                      </p:stCondLst>
                      <p:childTnLst>
                        <p:par>
                          <p:cTn id="94" fill="hold">
                            <p:stCondLst>
                              <p:cond delay="0"/>
                            </p:stCondLst>
                            <p:childTnLst>
                              <p:par>
                                <p:cTn id="95" presetID="4" presetClass="entr" presetSubtype="16" fill="hold" nodeType="clickEffect">
                                  <p:stCondLst>
                                    <p:cond delay="0"/>
                                  </p:stCondLst>
                                  <p:childTnLst>
                                    <p:set>
                                      <p:cBhvr>
                                        <p:cTn id="96" dur="1" fill="hold">
                                          <p:stCondLst>
                                            <p:cond delay="0"/>
                                          </p:stCondLst>
                                        </p:cTn>
                                        <p:tgtEl>
                                          <p:spTgt spid="72082"/>
                                        </p:tgtEl>
                                        <p:attrNameLst>
                                          <p:attrName>style.visibility</p:attrName>
                                        </p:attrNameLst>
                                      </p:cBhvr>
                                      <p:to>
                                        <p:strVal val="visible"/>
                                      </p:to>
                                    </p:set>
                                    <p:animEffect transition="in" filter="box(in)">
                                      <p:cBhvr>
                                        <p:cTn id="97" dur="500"/>
                                        <p:tgtEl>
                                          <p:spTgt spid="72082"/>
                                        </p:tgtEl>
                                      </p:cBhvr>
                                    </p:animEffect>
                                  </p:childTnLst>
                                </p:cTn>
                              </p:par>
                              <p:par>
                                <p:cTn id="98" presetID="4" presetClass="entr" presetSubtype="16" fill="hold" grpId="0" nodeType="withEffect">
                                  <p:stCondLst>
                                    <p:cond delay="0"/>
                                  </p:stCondLst>
                                  <p:childTnLst>
                                    <p:set>
                                      <p:cBhvr>
                                        <p:cTn id="99" dur="1" fill="hold">
                                          <p:stCondLst>
                                            <p:cond delay="0"/>
                                          </p:stCondLst>
                                        </p:cTn>
                                        <p:tgtEl>
                                          <p:spTgt spid="73605"/>
                                        </p:tgtEl>
                                        <p:attrNameLst>
                                          <p:attrName>style.visibility</p:attrName>
                                        </p:attrNameLst>
                                      </p:cBhvr>
                                      <p:to>
                                        <p:strVal val="visible"/>
                                      </p:to>
                                    </p:set>
                                    <p:animEffect transition="in" filter="box(in)">
                                      <p:cBhvr>
                                        <p:cTn id="100" dur="500"/>
                                        <p:tgtEl>
                                          <p:spTgt spid="73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6" grpId="0" animBg="1"/>
      <p:bldP spid="72241" grpId="0"/>
      <p:bldP spid="72242" grpId="0"/>
      <p:bldP spid="72243" grpId="0"/>
      <p:bldP spid="72274" grpId="0" animBg="1"/>
      <p:bldP spid="73598" grpId="0"/>
      <p:bldP spid="73599" grpId="0"/>
      <p:bldP spid="73600" grpId="0"/>
      <p:bldP spid="73604" grpId="0" animBg="1"/>
      <p:bldP spid="7360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184" name="Picture 2456"/>
          <p:cNvPicPr>
            <a:picLocks noChangeAspect="1" noChangeArrowheads="1"/>
          </p:cNvPicPr>
          <p:nvPr/>
        </p:nvPicPr>
        <p:blipFill>
          <a:blip r:embed="rId2"/>
          <a:srcRect/>
          <a:stretch>
            <a:fillRect/>
          </a:stretch>
        </p:blipFill>
        <p:spPr bwMode="auto">
          <a:xfrm>
            <a:off x="5783263" y="2205038"/>
            <a:ext cx="2533650" cy="1828800"/>
          </a:xfrm>
          <a:prstGeom prst="rect">
            <a:avLst/>
          </a:prstGeom>
          <a:noFill/>
        </p:spPr>
      </p:pic>
      <p:pic>
        <p:nvPicPr>
          <p:cNvPr id="76183" name="Picture 2455"/>
          <p:cNvPicPr>
            <a:picLocks noChangeAspect="1" noChangeArrowheads="1"/>
          </p:cNvPicPr>
          <p:nvPr/>
        </p:nvPicPr>
        <p:blipFill>
          <a:blip r:embed="rId3"/>
          <a:srcRect/>
          <a:stretch>
            <a:fillRect/>
          </a:stretch>
        </p:blipFill>
        <p:spPr bwMode="auto">
          <a:xfrm>
            <a:off x="755650" y="2476500"/>
            <a:ext cx="2514600" cy="2247900"/>
          </a:xfrm>
          <a:prstGeom prst="rect">
            <a:avLst/>
          </a:prstGeom>
          <a:noFill/>
        </p:spPr>
      </p:pic>
      <p:sp>
        <p:nvSpPr>
          <p:cNvPr id="73730" name="Rectangle 2"/>
          <p:cNvSpPr>
            <a:spLocks noGrp="1" noChangeArrowheads="1"/>
          </p:cNvSpPr>
          <p:nvPr>
            <p:ph type="title"/>
          </p:nvPr>
        </p:nvSpPr>
        <p:spPr>
          <a:xfrm>
            <a:off x="6372225" y="260350"/>
            <a:ext cx="2447925" cy="1071563"/>
          </a:xfrm>
        </p:spPr>
        <p:txBody>
          <a:bodyPr/>
          <a:lstStyle/>
          <a:p>
            <a:pPr marL="182563" indent="-182563" algn="r">
              <a:buFontTx/>
              <a:buAutoNum type="arabicPeriod" startAt="4"/>
            </a:pPr>
            <a:r>
              <a:rPr lang="es-ES" sz="1000" b="1" u="sng"/>
              <a:t>DISEÑO DE LOS PROCEDIMIENTOS </a:t>
            </a:r>
            <a:r>
              <a:rPr lang="es-ES" sz="1000"/>
              <a:t/>
            </a:r>
            <a:br>
              <a:rPr lang="es-ES" sz="1000"/>
            </a:br>
            <a:r>
              <a:rPr lang="es-ES" sz="1000"/>
              <a:t>Cadena de valor</a:t>
            </a:r>
            <a:r>
              <a:rPr lang="es-ES" sz="1000" b="1">
                <a:effectLst>
                  <a:outerShdw blurRad="38100" dist="38100" dir="2700000" algn="tl">
                    <a:srgbClr val="C0C0C0"/>
                  </a:outerShdw>
                </a:effectLst>
              </a:rPr>
              <a:t/>
            </a:r>
            <a:br>
              <a:rPr lang="es-ES" sz="1000" b="1">
                <a:effectLst>
                  <a:outerShdw blurRad="38100" dist="38100" dir="2700000" algn="tl">
                    <a:srgbClr val="C0C0C0"/>
                  </a:outerShdw>
                </a:effectLst>
              </a:rPr>
            </a:br>
            <a:r>
              <a:rPr lang="es-ES" sz="1000" b="1">
                <a:effectLst>
                  <a:outerShdw blurRad="38100" dist="38100" dir="2700000" algn="tl">
                    <a:srgbClr val="C0C0C0"/>
                  </a:outerShdw>
                </a:effectLst>
              </a:rPr>
              <a:t>Procedimientos</a:t>
            </a:r>
            <a:br>
              <a:rPr lang="es-ES" sz="1000" b="1">
                <a:effectLst>
                  <a:outerShdw blurRad="38100" dist="38100" dir="2700000" algn="tl">
                    <a:srgbClr val="C0C0C0"/>
                  </a:outerShdw>
                </a:effectLst>
              </a:rPr>
            </a:br>
            <a:r>
              <a:rPr lang="es-ES" sz="1000"/>
              <a:t>Recursos necesarios</a:t>
            </a:r>
            <a:br>
              <a:rPr lang="es-ES" sz="1000"/>
            </a:br>
            <a:r>
              <a:rPr lang="es-ES" sz="1000"/>
              <a:t>Beneficios esperados</a:t>
            </a:r>
            <a:endParaRPr lang="es-ES" sz="1000" b="1">
              <a:effectLst>
                <a:outerShdw blurRad="38100" dist="38100" dir="2700000" algn="tl">
                  <a:srgbClr val="C0C0C0"/>
                </a:outerShdw>
              </a:effectLst>
            </a:endParaRPr>
          </a:p>
        </p:txBody>
      </p:sp>
      <p:sp>
        <p:nvSpPr>
          <p:cNvPr id="73731" name="Rectangle 3"/>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Procedimientos operativos</a:t>
            </a:r>
          </a:p>
        </p:txBody>
      </p:sp>
      <p:sp>
        <p:nvSpPr>
          <p:cNvPr id="73732" name="Line 4"/>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73733" name="Text Box 5"/>
          <p:cNvSpPr txBox="1">
            <a:spLocks noChangeArrowheads="1"/>
          </p:cNvSpPr>
          <p:nvPr/>
        </p:nvSpPr>
        <p:spPr bwMode="auto">
          <a:xfrm rot="21600000">
            <a:off x="468313" y="1622425"/>
            <a:ext cx="8207375" cy="366713"/>
          </a:xfrm>
          <a:prstGeom prst="rect">
            <a:avLst/>
          </a:prstGeom>
          <a:solidFill>
            <a:srgbClr val="FF9900"/>
          </a:solidFill>
          <a:ln w="9525" algn="ctr">
            <a:solidFill>
              <a:schemeClr val="tx1"/>
            </a:solidFill>
            <a:miter lim="800000"/>
            <a:headEnd/>
            <a:tailEnd/>
          </a:ln>
          <a:effectLst/>
        </p:spPr>
        <p:txBody>
          <a:bodyPr wrap="none" anchor="ctr"/>
          <a:lstStyle/>
          <a:p>
            <a:pPr>
              <a:spcBef>
                <a:spcPct val="50000"/>
              </a:spcBef>
            </a:pPr>
            <a:r>
              <a:rPr lang="es-ES" b="1">
                <a:effectLst>
                  <a:outerShdw blurRad="38100" dist="38100" dir="2700000" algn="tl">
                    <a:srgbClr val="FFFFFF"/>
                  </a:outerShdw>
                </a:effectLst>
              </a:rPr>
              <a:t>1. </a:t>
            </a:r>
            <a:r>
              <a:rPr lang="es-ES">
                <a:effectLst>
                  <a:outerShdw blurRad="38100" dist="38100" dir="2700000" algn="tl">
                    <a:srgbClr val="FFFFFF"/>
                  </a:outerShdw>
                </a:effectLst>
              </a:rPr>
              <a:t>RECEPCION</a:t>
            </a:r>
            <a:r>
              <a:rPr lang="es-ES" b="1">
                <a:effectLst>
                  <a:outerShdw blurRad="38100" dist="38100" dir="2700000" algn="tl">
                    <a:srgbClr val="FFFFFF"/>
                  </a:outerShdw>
                </a:effectLst>
              </a:rPr>
              <a:t> </a:t>
            </a:r>
            <a:r>
              <a:rPr lang="es-ES">
                <a:effectLst>
                  <a:outerShdw blurRad="38100" dist="38100" dir="2700000" algn="tl">
                    <a:srgbClr val="FFFFFF"/>
                  </a:outerShdw>
                </a:effectLst>
              </a:rPr>
              <a:t>Y </a:t>
            </a:r>
            <a:r>
              <a:rPr lang="es-ES" b="1">
                <a:effectLst>
                  <a:outerShdw blurRad="38100" dist="38100" dir="2700000" algn="tl">
                    <a:srgbClr val="FFFFFF"/>
                  </a:outerShdw>
                </a:effectLst>
              </a:rPr>
              <a:t>ALMACENAMIENTO:</a:t>
            </a:r>
          </a:p>
        </p:txBody>
      </p:sp>
      <p:sp>
        <p:nvSpPr>
          <p:cNvPr id="75268" name="Text Box 1540"/>
          <p:cNvSpPr txBox="1">
            <a:spLocks noChangeArrowheads="1"/>
          </p:cNvSpPr>
          <p:nvPr/>
        </p:nvSpPr>
        <p:spPr bwMode="auto">
          <a:xfrm>
            <a:off x="2616200" y="4227513"/>
            <a:ext cx="876300" cy="436562"/>
          </a:xfrm>
          <a:prstGeom prst="rect">
            <a:avLst/>
          </a:prstGeom>
          <a:solidFill>
            <a:srgbClr val="FFFFFF"/>
          </a:solidFill>
          <a:ln w="9525">
            <a:solidFill>
              <a:srgbClr val="000000"/>
            </a:solidFill>
            <a:miter lim="800000"/>
            <a:headEnd/>
            <a:tailEnd/>
          </a:ln>
        </p:spPr>
        <p:txBody>
          <a:bodyPr/>
          <a:lstStyle/>
          <a:p>
            <a:r>
              <a:rPr lang="es-ES" sz="1000"/>
              <a:t>Línea de productos A</a:t>
            </a:r>
          </a:p>
        </p:txBody>
      </p:sp>
      <p:sp>
        <p:nvSpPr>
          <p:cNvPr id="75269" name="Text Box 1541"/>
          <p:cNvSpPr txBox="1">
            <a:spLocks noChangeArrowheads="1"/>
          </p:cNvSpPr>
          <p:nvPr/>
        </p:nvSpPr>
        <p:spPr bwMode="auto">
          <a:xfrm>
            <a:off x="2987675" y="3732213"/>
            <a:ext cx="909638" cy="427037"/>
          </a:xfrm>
          <a:prstGeom prst="rect">
            <a:avLst/>
          </a:prstGeom>
          <a:solidFill>
            <a:srgbClr val="FFFFFF"/>
          </a:solidFill>
          <a:ln w="9525">
            <a:solidFill>
              <a:srgbClr val="000000"/>
            </a:solidFill>
            <a:miter lim="800000"/>
            <a:headEnd/>
            <a:tailEnd/>
          </a:ln>
        </p:spPr>
        <p:txBody>
          <a:bodyPr/>
          <a:lstStyle/>
          <a:p>
            <a:r>
              <a:rPr lang="es-ES" sz="1000"/>
              <a:t>Línea de productos C</a:t>
            </a:r>
          </a:p>
        </p:txBody>
      </p:sp>
      <p:sp>
        <p:nvSpPr>
          <p:cNvPr id="75270" name="Text Box 1542"/>
          <p:cNvSpPr txBox="1">
            <a:spLocks noChangeArrowheads="1"/>
          </p:cNvSpPr>
          <p:nvPr/>
        </p:nvSpPr>
        <p:spPr bwMode="auto">
          <a:xfrm>
            <a:off x="3344863" y="3079750"/>
            <a:ext cx="866775" cy="431800"/>
          </a:xfrm>
          <a:prstGeom prst="rect">
            <a:avLst/>
          </a:prstGeom>
          <a:solidFill>
            <a:srgbClr val="FFFFFF"/>
          </a:solidFill>
          <a:ln w="9525">
            <a:solidFill>
              <a:srgbClr val="000000"/>
            </a:solidFill>
            <a:miter lim="800000"/>
            <a:headEnd/>
            <a:tailEnd/>
          </a:ln>
        </p:spPr>
        <p:txBody>
          <a:bodyPr/>
          <a:lstStyle/>
          <a:p>
            <a:r>
              <a:rPr lang="es-ES" sz="1000"/>
              <a:t>Línea de productos B</a:t>
            </a:r>
          </a:p>
        </p:txBody>
      </p:sp>
      <p:sp>
        <p:nvSpPr>
          <p:cNvPr id="75271" name="Line 1543"/>
          <p:cNvSpPr>
            <a:spLocks noChangeShapeType="1"/>
          </p:cNvSpPr>
          <p:nvPr/>
        </p:nvSpPr>
        <p:spPr bwMode="auto">
          <a:xfrm>
            <a:off x="1822450" y="3800475"/>
            <a:ext cx="846138" cy="368300"/>
          </a:xfrm>
          <a:prstGeom prst="line">
            <a:avLst/>
          </a:prstGeom>
          <a:noFill/>
          <a:ln w="9525">
            <a:solidFill>
              <a:srgbClr val="000000"/>
            </a:solidFill>
            <a:round/>
            <a:headEnd/>
            <a:tailEnd type="triangle" w="med" len="med"/>
          </a:ln>
        </p:spPr>
        <p:txBody>
          <a:bodyPr/>
          <a:lstStyle/>
          <a:p>
            <a:endParaRPr lang="es-ES"/>
          </a:p>
        </p:txBody>
      </p:sp>
      <p:sp>
        <p:nvSpPr>
          <p:cNvPr id="75272" name="Line 1544"/>
          <p:cNvSpPr>
            <a:spLocks noChangeShapeType="1"/>
          </p:cNvSpPr>
          <p:nvPr/>
        </p:nvSpPr>
        <p:spPr bwMode="auto">
          <a:xfrm>
            <a:off x="2830513" y="3224213"/>
            <a:ext cx="446087" cy="431800"/>
          </a:xfrm>
          <a:prstGeom prst="line">
            <a:avLst/>
          </a:prstGeom>
          <a:noFill/>
          <a:ln w="9525">
            <a:solidFill>
              <a:srgbClr val="000000"/>
            </a:solidFill>
            <a:round/>
            <a:headEnd/>
            <a:tailEnd type="triangle" w="med" len="med"/>
          </a:ln>
        </p:spPr>
        <p:txBody>
          <a:bodyPr/>
          <a:lstStyle/>
          <a:p>
            <a:endParaRPr lang="es-ES"/>
          </a:p>
        </p:txBody>
      </p:sp>
      <p:sp>
        <p:nvSpPr>
          <p:cNvPr id="75273" name="Line 1545"/>
          <p:cNvSpPr>
            <a:spLocks noChangeShapeType="1"/>
          </p:cNvSpPr>
          <p:nvPr/>
        </p:nvSpPr>
        <p:spPr bwMode="auto">
          <a:xfrm>
            <a:off x="2543175" y="2647950"/>
            <a:ext cx="792163" cy="558800"/>
          </a:xfrm>
          <a:prstGeom prst="line">
            <a:avLst/>
          </a:prstGeom>
          <a:noFill/>
          <a:ln w="9525">
            <a:solidFill>
              <a:srgbClr val="000000"/>
            </a:solidFill>
            <a:round/>
            <a:headEnd/>
            <a:tailEnd type="triangle" w="med" len="med"/>
          </a:ln>
        </p:spPr>
        <p:txBody>
          <a:bodyPr/>
          <a:lstStyle/>
          <a:p>
            <a:endParaRPr lang="es-ES"/>
          </a:p>
        </p:txBody>
      </p:sp>
      <p:sp>
        <p:nvSpPr>
          <p:cNvPr id="75276" name="Line 1548"/>
          <p:cNvSpPr>
            <a:spLocks noChangeShapeType="1"/>
          </p:cNvSpPr>
          <p:nvPr/>
        </p:nvSpPr>
        <p:spPr bwMode="auto">
          <a:xfrm>
            <a:off x="1390650" y="2719388"/>
            <a:ext cx="0" cy="360362"/>
          </a:xfrm>
          <a:prstGeom prst="line">
            <a:avLst/>
          </a:prstGeom>
          <a:noFill/>
          <a:ln w="12700">
            <a:solidFill>
              <a:srgbClr val="FF0000"/>
            </a:solidFill>
            <a:round/>
            <a:headEnd type="oval" w="sm" len="sm"/>
            <a:tailEnd type="triangle" w="sm" len="sm"/>
          </a:ln>
        </p:spPr>
        <p:txBody>
          <a:bodyPr/>
          <a:lstStyle/>
          <a:p>
            <a:endParaRPr lang="es-ES"/>
          </a:p>
        </p:txBody>
      </p:sp>
      <p:sp>
        <p:nvSpPr>
          <p:cNvPr id="75277" name="Line 1549"/>
          <p:cNvSpPr>
            <a:spLocks noChangeShapeType="1"/>
          </p:cNvSpPr>
          <p:nvPr/>
        </p:nvSpPr>
        <p:spPr bwMode="auto">
          <a:xfrm>
            <a:off x="1319213" y="3079750"/>
            <a:ext cx="1655762" cy="1588"/>
          </a:xfrm>
          <a:prstGeom prst="line">
            <a:avLst/>
          </a:prstGeom>
          <a:noFill/>
          <a:ln w="12700">
            <a:solidFill>
              <a:srgbClr val="FF0000"/>
            </a:solidFill>
            <a:round/>
            <a:headEnd/>
            <a:tailEnd type="triangle" w="sm" len="sm"/>
          </a:ln>
        </p:spPr>
        <p:txBody>
          <a:bodyPr/>
          <a:lstStyle/>
          <a:p>
            <a:endParaRPr lang="es-ES"/>
          </a:p>
        </p:txBody>
      </p:sp>
      <p:sp>
        <p:nvSpPr>
          <p:cNvPr id="75278" name="Line 1550"/>
          <p:cNvSpPr>
            <a:spLocks noChangeShapeType="1"/>
          </p:cNvSpPr>
          <p:nvPr/>
        </p:nvSpPr>
        <p:spPr bwMode="auto">
          <a:xfrm>
            <a:off x="2109788" y="3079750"/>
            <a:ext cx="1587" cy="657225"/>
          </a:xfrm>
          <a:prstGeom prst="line">
            <a:avLst/>
          </a:prstGeom>
          <a:noFill/>
          <a:ln w="12700">
            <a:solidFill>
              <a:srgbClr val="FF0000"/>
            </a:solidFill>
            <a:round/>
            <a:headEnd/>
            <a:tailEnd type="triangle" w="sm" len="sm"/>
          </a:ln>
        </p:spPr>
        <p:txBody>
          <a:bodyPr/>
          <a:lstStyle/>
          <a:p>
            <a:endParaRPr lang="es-ES"/>
          </a:p>
        </p:txBody>
      </p:sp>
      <p:sp>
        <p:nvSpPr>
          <p:cNvPr id="75279" name="Line 1551"/>
          <p:cNvSpPr>
            <a:spLocks noChangeShapeType="1"/>
          </p:cNvSpPr>
          <p:nvPr/>
        </p:nvSpPr>
        <p:spPr bwMode="auto">
          <a:xfrm>
            <a:off x="1749425" y="3079750"/>
            <a:ext cx="1588" cy="647700"/>
          </a:xfrm>
          <a:prstGeom prst="line">
            <a:avLst/>
          </a:prstGeom>
          <a:noFill/>
          <a:ln w="12700">
            <a:solidFill>
              <a:srgbClr val="FF0000"/>
            </a:solidFill>
            <a:round/>
            <a:headEnd/>
            <a:tailEnd type="triangle" w="sm" len="sm"/>
          </a:ln>
        </p:spPr>
        <p:txBody>
          <a:bodyPr/>
          <a:lstStyle/>
          <a:p>
            <a:endParaRPr lang="es-ES"/>
          </a:p>
        </p:txBody>
      </p:sp>
      <p:sp>
        <p:nvSpPr>
          <p:cNvPr id="75280" name="Line 1552"/>
          <p:cNvSpPr>
            <a:spLocks noChangeShapeType="1"/>
          </p:cNvSpPr>
          <p:nvPr/>
        </p:nvSpPr>
        <p:spPr bwMode="auto">
          <a:xfrm>
            <a:off x="1390650" y="3079750"/>
            <a:ext cx="1588" cy="647700"/>
          </a:xfrm>
          <a:prstGeom prst="line">
            <a:avLst/>
          </a:prstGeom>
          <a:noFill/>
          <a:ln w="12700">
            <a:solidFill>
              <a:srgbClr val="FF0000"/>
            </a:solidFill>
            <a:round/>
            <a:headEnd/>
            <a:tailEnd type="triangle" w="sm" len="sm"/>
          </a:ln>
        </p:spPr>
        <p:txBody>
          <a:bodyPr/>
          <a:lstStyle/>
          <a:p>
            <a:endParaRPr lang="es-ES"/>
          </a:p>
        </p:txBody>
      </p:sp>
      <p:sp>
        <p:nvSpPr>
          <p:cNvPr id="75281" name="Line 1553"/>
          <p:cNvSpPr>
            <a:spLocks noChangeShapeType="1"/>
          </p:cNvSpPr>
          <p:nvPr/>
        </p:nvSpPr>
        <p:spPr bwMode="auto">
          <a:xfrm flipV="1">
            <a:off x="1965325" y="2660650"/>
            <a:ext cx="1588" cy="419100"/>
          </a:xfrm>
          <a:prstGeom prst="line">
            <a:avLst/>
          </a:prstGeom>
          <a:noFill/>
          <a:ln w="12700">
            <a:solidFill>
              <a:srgbClr val="FF0000"/>
            </a:solidFill>
            <a:round/>
            <a:headEnd/>
            <a:tailEnd type="triangle" w="sm" len="sm"/>
          </a:ln>
        </p:spPr>
        <p:txBody>
          <a:bodyPr/>
          <a:lstStyle/>
          <a:p>
            <a:endParaRPr lang="es-ES"/>
          </a:p>
        </p:txBody>
      </p:sp>
      <p:sp>
        <p:nvSpPr>
          <p:cNvPr id="75282" name="Line 1554"/>
          <p:cNvSpPr>
            <a:spLocks noChangeShapeType="1"/>
          </p:cNvSpPr>
          <p:nvPr/>
        </p:nvSpPr>
        <p:spPr bwMode="auto">
          <a:xfrm flipV="1">
            <a:off x="2325688" y="2647950"/>
            <a:ext cx="1587" cy="419100"/>
          </a:xfrm>
          <a:prstGeom prst="line">
            <a:avLst/>
          </a:prstGeom>
          <a:noFill/>
          <a:ln w="12700">
            <a:solidFill>
              <a:srgbClr val="FF0000"/>
            </a:solidFill>
            <a:round/>
            <a:headEnd/>
            <a:tailEnd type="triangle" w="sm" len="sm"/>
          </a:ln>
        </p:spPr>
        <p:txBody>
          <a:bodyPr/>
          <a:lstStyle/>
          <a:p>
            <a:endParaRPr lang="es-ES"/>
          </a:p>
        </p:txBody>
      </p:sp>
      <p:sp>
        <p:nvSpPr>
          <p:cNvPr id="75283" name="Text Box 1555"/>
          <p:cNvSpPr txBox="1">
            <a:spLocks noChangeArrowheads="1"/>
          </p:cNvSpPr>
          <p:nvPr/>
        </p:nvSpPr>
        <p:spPr bwMode="auto">
          <a:xfrm>
            <a:off x="755650" y="5300663"/>
            <a:ext cx="3095625" cy="1079500"/>
          </a:xfrm>
          <a:prstGeom prst="rect">
            <a:avLst/>
          </a:prstGeom>
          <a:solidFill>
            <a:schemeClr val="accent1"/>
          </a:solidFill>
          <a:ln w="9525" algn="ctr">
            <a:solidFill>
              <a:schemeClr val="tx1"/>
            </a:solidFill>
            <a:miter lim="800000"/>
            <a:headEnd/>
            <a:tailEnd/>
          </a:ln>
          <a:effectLst/>
        </p:spPr>
        <p:txBody>
          <a:bodyPr anchor="ctr"/>
          <a:lstStyle/>
          <a:p>
            <a:r>
              <a:rPr lang="es-ES" sz="1600" b="1" i="1"/>
              <a:t>CONSUMO:</a:t>
            </a:r>
          </a:p>
          <a:p>
            <a:r>
              <a:rPr lang="es-ES" sz="1600" i="1"/>
              <a:t>Almacenamiento de tipo </a:t>
            </a:r>
          </a:p>
          <a:p>
            <a:r>
              <a:rPr lang="es-ES" sz="1600" i="1"/>
              <a:t>volumétrico sobre palets</a:t>
            </a:r>
          </a:p>
          <a:p>
            <a:r>
              <a:rPr lang="es-ES" sz="1600" i="1"/>
              <a:t>Ubicación ABC (semestral)</a:t>
            </a:r>
          </a:p>
        </p:txBody>
      </p:sp>
      <p:grpSp>
        <p:nvGrpSpPr>
          <p:cNvPr id="76177" name="Group 2449"/>
          <p:cNvGrpSpPr>
            <a:grpSpLocks/>
          </p:cNvGrpSpPr>
          <p:nvPr/>
        </p:nvGrpSpPr>
        <p:grpSpPr bwMode="auto">
          <a:xfrm>
            <a:off x="5148263" y="3429000"/>
            <a:ext cx="1047750" cy="847725"/>
            <a:chOff x="3334" y="2394"/>
            <a:chExt cx="660" cy="534"/>
          </a:xfrm>
        </p:grpSpPr>
        <p:grpSp>
          <p:nvGrpSpPr>
            <p:cNvPr id="75293" name="Group 1565"/>
            <p:cNvGrpSpPr>
              <a:grpSpLocks/>
            </p:cNvGrpSpPr>
            <p:nvPr/>
          </p:nvGrpSpPr>
          <p:grpSpPr bwMode="auto">
            <a:xfrm>
              <a:off x="3514" y="2394"/>
              <a:ext cx="480" cy="360"/>
              <a:chOff x="478" y="161"/>
              <a:chExt cx="80" cy="60"/>
            </a:xfrm>
          </p:grpSpPr>
          <p:sp>
            <p:nvSpPr>
              <p:cNvPr id="75294" name="AutoShape 1566"/>
              <p:cNvSpPr>
                <a:spLocks noChangeArrowheads="1"/>
              </p:cNvSpPr>
              <p:nvPr/>
            </p:nvSpPr>
            <p:spPr bwMode="auto">
              <a:xfrm>
                <a:off x="478" y="205"/>
                <a:ext cx="79" cy="16"/>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5295" name="AutoShape 1567"/>
              <p:cNvSpPr>
                <a:spLocks noChangeArrowheads="1"/>
              </p:cNvSpPr>
              <p:nvPr/>
            </p:nvSpPr>
            <p:spPr bwMode="auto">
              <a:xfrm>
                <a:off x="478"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5296" name="AutoShape 1568"/>
              <p:cNvSpPr>
                <a:spLocks noChangeArrowheads="1"/>
              </p:cNvSpPr>
              <p:nvPr/>
            </p:nvSpPr>
            <p:spPr bwMode="auto">
              <a:xfrm>
                <a:off x="502"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5297" name="AutoShape 1569"/>
              <p:cNvSpPr>
                <a:spLocks noChangeArrowheads="1"/>
              </p:cNvSpPr>
              <p:nvPr/>
            </p:nvSpPr>
            <p:spPr bwMode="auto">
              <a:xfrm>
                <a:off x="529" y="202"/>
                <a:ext cx="29"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5298" name="AutoShape 1570"/>
              <p:cNvSpPr>
                <a:spLocks noChangeArrowheads="1"/>
              </p:cNvSpPr>
              <p:nvPr/>
            </p:nvSpPr>
            <p:spPr bwMode="auto">
              <a:xfrm>
                <a:off x="478" y="202"/>
                <a:ext cx="79" cy="1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5299" name="Group 1571"/>
              <p:cNvGrpSpPr>
                <a:grpSpLocks/>
              </p:cNvGrpSpPr>
              <p:nvPr/>
            </p:nvGrpSpPr>
            <p:grpSpPr bwMode="auto">
              <a:xfrm>
                <a:off x="496" y="183"/>
                <a:ext cx="13" cy="24"/>
                <a:chOff x="4041" y="9697"/>
                <a:chExt cx="900" cy="2880"/>
              </a:xfrm>
            </p:grpSpPr>
            <p:sp>
              <p:nvSpPr>
                <p:cNvPr id="75300" name="AutoShape 157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01" name="AutoShape 157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02" name="AutoShape 157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303" name="Group 1575"/>
              <p:cNvGrpSpPr>
                <a:grpSpLocks/>
              </p:cNvGrpSpPr>
              <p:nvPr/>
            </p:nvGrpSpPr>
            <p:grpSpPr bwMode="auto">
              <a:xfrm>
                <a:off x="506" y="161"/>
                <a:ext cx="13" cy="46"/>
                <a:chOff x="3281" y="11644"/>
                <a:chExt cx="531" cy="2480"/>
              </a:xfrm>
            </p:grpSpPr>
            <p:grpSp>
              <p:nvGrpSpPr>
                <p:cNvPr id="75304" name="Group 1576"/>
                <p:cNvGrpSpPr>
                  <a:grpSpLocks/>
                </p:cNvGrpSpPr>
                <p:nvPr/>
              </p:nvGrpSpPr>
              <p:grpSpPr bwMode="auto">
                <a:xfrm>
                  <a:off x="3281" y="12844"/>
                  <a:ext cx="531" cy="1280"/>
                  <a:chOff x="4041" y="9697"/>
                  <a:chExt cx="900" cy="2880"/>
                </a:xfrm>
              </p:grpSpPr>
              <p:sp>
                <p:nvSpPr>
                  <p:cNvPr id="75305" name="AutoShape 157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06" name="AutoShape 157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07" name="AutoShape 157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308" name="Group 1580"/>
                <p:cNvGrpSpPr>
                  <a:grpSpLocks/>
                </p:cNvGrpSpPr>
                <p:nvPr/>
              </p:nvGrpSpPr>
              <p:grpSpPr bwMode="auto">
                <a:xfrm>
                  <a:off x="3281" y="11644"/>
                  <a:ext cx="531" cy="1280"/>
                  <a:chOff x="4041" y="9697"/>
                  <a:chExt cx="900" cy="2880"/>
                </a:xfrm>
              </p:grpSpPr>
              <p:sp>
                <p:nvSpPr>
                  <p:cNvPr id="75309" name="AutoShape 158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10" name="AutoShape 158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11" name="AutoShape 158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312" name="Group 1584"/>
              <p:cNvGrpSpPr>
                <a:grpSpLocks/>
              </p:cNvGrpSpPr>
              <p:nvPr/>
            </p:nvGrpSpPr>
            <p:grpSpPr bwMode="auto">
              <a:xfrm>
                <a:off x="516" y="161"/>
                <a:ext cx="13" cy="46"/>
                <a:chOff x="3281" y="11644"/>
                <a:chExt cx="531" cy="2480"/>
              </a:xfrm>
            </p:grpSpPr>
            <p:grpSp>
              <p:nvGrpSpPr>
                <p:cNvPr id="75313" name="Group 1585"/>
                <p:cNvGrpSpPr>
                  <a:grpSpLocks/>
                </p:cNvGrpSpPr>
                <p:nvPr/>
              </p:nvGrpSpPr>
              <p:grpSpPr bwMode="auto">
                <a:xfrm>
                  <a:off x="3281" y="12844"/>
                  <a:ext cx="531" cy="1280"/>
                  <a:chOff x="4041" y="9697"/>
                  <a:chExt cx="900" cy="2880"/>
                </a:xfrm>
              </p:grpSpPr>
              <p:sp>
                <p:nvSpPr>
                  <p:cNvPr id="75314" name="AutoShape 158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15" name="AutoShape 158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16" name="AutoShape 158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317" name="Group 1589"/>
                <p:cNvGrpSpPr>
                  <a:grpSpLocks/>
                </p:cNvGrpSpPr>
                <p:nvPr/>
              </p:nvGrpSpPr>
              <p:grpSpPr bwMode="auto">
                <a:xfrm>
                  <a:off x="3281" y="11644"/>
                  <a:ext cx="531" cy="1280"/>
                  <a:chOff x="4041" y="9697"/>
                  <a:chExt cx="900" cy="2880"/>
                </a:xfrm>
              </p:grpSpPr>
              <p:sp>
                <p:nvSpPr>
                  <p:cNvPr id="75318" name="AutoShape 159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19" name="AutoShape 159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20" name="AutoShape 159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321" name="Group 1593"/>
              <p:cNvGrpSpPr>
                <a:grpSpLocks/>
              </p:cNvGrpSpPr>
              <p:nvPr/>
            </p:nvGrpSpPr>
            <p:grpSpPr bwMode="auto">
              <a:xfrm>
                <a:off x="536" y="161"/>
                <a:ext cx="13" cy="46"/>
                <a:chOff x="3281" y="11644"/>
                <a:chExt cx="531" cy="2480"/>
              </a:xfrm>
            </p:grpSpPr>
            <p:grpSp>
              <p:nvGrpSpPr>
                <p:cNvPr id="75322" name="Group 1594"/>
                <p:cNvGrpSpPr>
                  <a:grpSpLocks/>
                </p:cNvGrpSpPr>
                <p:nvPr/>
              </p:nvGrpSpPr>
              <p:grpSpPr bwMode="auto">
                <a:xfrm>
                  <a:off x="3281" y="12844"/>
                  <a:ext cx="531" cy="1280"/>
                  <a:chOff x="4041" y="9697"/>
                  <a:chExt cx="900" cy="2880"/>
                </a:xfrm>
              </p:grpSpPr>
              <p:sp>
                <p:nvSpPr>
                  <p:cNvPr id="75323" name="AutoShape 159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24" name="AutoShape 159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25" name="AutoShape 159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326" name="Group 1598"/>
                <p:cNvGrpSpPr>
                  <a:grpSpLocks/>
                </p:cNvGrpSpPr>
                <p:nvPr/>
              </p:nvGrpSpPr>
              <p:grpSpPr bwMode="auto">
                <a:xfrm>
                  <a:off x="3281" y="11644"/>
                  <a:ext cx="531" cy="1280"/>
                  <a:chOff x="4041" y="9697"/>
                  <a:chExt cx="900" cy="2880"/>
                </a:xfrm>
              </p:grpSpPr>
              <p:sp>
                <p:nvSpPr>
                  <p:cNvPr id="75327" name="AutoShape 159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28" name="AutoShape 160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29" name="AutoShape 160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330" name="Group 1602"/>
              <p:cNvGrpSpPr>
                <a:grpSpLocks/>
              </p:cNvGrpSpPr>
              <p:nvPr/>
            </p:nvGrpSpPr>
            <p:grpSpPr bwMode="auto">
              <a:xfrm>
                <a:off x="533" y="163"/>
                <a:ext cx="13" cy="46"/>
                <a:chOff x="3281" y="11644"/>
                <a:chExt cx="531" cy="2480"/>
              </a:xfrm>
            </p:grpSpPr>
            <p:grpSp>
              <p:nvGrpSpPr>
                <p:cNvPr id="75331" name="Group 1603"/>
                <p:cNvGrpSpPr>
                  <a:grpSpLocks/>
                </p:cNvGrpSpPr>
                <p:nvPr/>
              </p:nvGrpSpPr>
              <p:grpSpPr bwMode="auto">
                <a:xfrm>
                  <a:off x="3281" y="12844"/>
                  <a:ext cx="531" cy="1280"/>
                  <a:chOff x="4041" y="9697"/>
                  <a:chExt cx="900" cy="2880"/>
                </a:xfrm>
              </p:grpSpPr>
              <p:sp>
                <p:nvSpPr>
                  <p:cNvPr id="75332" name="AutoShape 160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33" name="AutoShape 160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34" name="AutoShape 160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335" name="Group 1607"/>
                <p:cNvGrpSpPr>
                  <a:grpSpLocks/>
                </p:cNvGrpSpPr>
                <p:nvPr/>
              </p:nvGrpSpPr>
              <p:grpSpPr bwMode="auto">
                <a:xfrm>
                  <a:off x="3281" y="11644"/>
                  <a:ext cx="531" cy="1280"/>
                  <a:chOff x="4041" y="9697"/>
                  <a:chExt cx="900" cy="2880"/>
                </a:xfrm>
              </p:grpSpPr>
              <p:sp>
                <p:nvSpPr>
                  <p:cNvPr id="75336" name="AutoShape 160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37" name="AutoShape 160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38" name="AutoShape 161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339" name="Group 1611"/>
              <p:cNvGrpSpPr>
                <a:grpSpLocks/>
              </p:cNvGrpSpPr>
              <p:nvPr/>
            </p:nvGrpSpPr>
            <p:grpSpPr bwMode="auto">
              <a:xfrm>
                <a:off x="491" y="187"/>
                <a:ext cx="13" cy="24"/>
                <a:chOff x="4041" y="9697"/>
                <a:chExt cx="900" cy="2880"/>
              </a:xfrm>
            </p:grpSpPr>
            <p:sp>
              <p:nvSpPr>
                <p:cNvPr id="75340" name="AutoShape 161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41" name="AutoShape 161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42" name="AutoShape 161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343" name="Group 1615"/>
              <p:cNvGrpSpPr>
                <a:grpSpLocks/>
              </p:cNvGrpSpPr>
              <p:nvPr/>
            </p:nvGrpSpPr>
            <p:grpSpPr bwMode="auto">
              <a:xfrm>
                <a:off x="501" y="187"/>
                <a:ext cx="13" cy="24"/>
                <a:chOff x="4041" y="9697"/>
                <a:chExt cx="900" cy="2880"/>
              </a:xfrm>
            </p:grpSpPr>
            <p:sp>
              <p:nvSpPr>
                <p:cNvPr id="75344" name="AutoShape 161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45" name="AutoShape 161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46" name="AutoShape 161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5347" name="AutoShape 1619"/>
              <p:cNvSpPr>
                <a:spLocks noChangeArrowheads="1"/>
              </p:cNvSpPr>
              <p:nvPr/>
            </p:nvSpPr>
            <p:spPr bwMode="auto">
              <a:xfrm>
                <a:off x="501" y="180"/>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5348" name="Group 1620"/>
              <p:cNvGrpSpPr>
                <a:grpSpLocks/>
              </p:cNvGrpSpPr>
              <p:nvPr/>
            </p:nvGrpSpPr>
            <p:grpSpPr bwMode="auto">
              <a:xfrm>
                <a:off x="512" y="166"/>
                <a:ext cx="12" cy="45"/>
                <a:chOff x="3281" y="11644"/>
                <a:chExt cx="531" cy="2480"/>
              </a:xfrm>
            </p:grpSpPr>
            <p:grpSp>
              <p:nvGrpSpPr>
                <p:cNvPr id="75349" name="Group 1621"/>
                <p:cNvGrpSpPr>
                  <a:grpSpLocks/>
                </p:cNvGrpSpPr>
                <p:nvPr/>
              </p:nvGrpSpPr>
              <p:grpSpPr bwMode="auto">
                <a:xfrm>
                  <a:off x="3281" y="12844"/>
                  <a:ext cx="531" cy="1280"/>
                  <a:chOff x="4041" y="9697"/>
                  <a:chExt cx="900" cy="2880"/>
                </a:xfrm>
              </p:grpSpPr>
              <p:sp>
                <p:nvSpPr>
                  <p:cNvPr id="75350" name="AutoShape 162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51" name="AutoShape 162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52" name="AutoShape 162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353" name="Group 1625"/>
                <p:cNvGrpSpPr>
                  <a:grpSpLocks/>
                </p:cNvGrpSpPr>
                <p:nvPr/>
              </p:nvGrpSpPr>
              <p:grpSpPr bwMode="auto">
                <a:xfrm>
                  <a:off x="3281" y="11644"/>
                  <a:ext cx="531" cy="1280"/>
                  <a:chOff x="4041" y="9697"/>
                  <a:chExt cx="900" cy="2880"/>
                </a:xfrm>
              </p:grpSpPr>
              <p:sp>
                <p:nvSpPr>
                  <p:cNvPr id="75354" name="AutoShape 162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55" name="AutoShape 162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56" name="AutoShape 162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357" name="Group 1629"/>
              <p:cNvGrpSpPr>
                <a:grpSpLocks/>
              </p:cNvGrpSpPr>
              <p:nvPr/>
            </p:nvGrpSpPr>
            <p:grpSpPr bwMode="auto">
              <a:xfrm>
                <a:off x="532" y="166"/>
                <a:ext cx="12" cy="45"/>
                <a:chOff x="3281" y="11644"/>
                <a:chExt cx="531" cy="2480"/>
              </a:xfrm>
            </p:grpSpPr>
            <p:grpSp>
              <p:nvGrpSpPr>
                <p:cNvPr id="75358" name="Group 1630"/>
                <p:cNvGrpSpPr>
                  <a:grpSpLocks/>
                </p:cNvGrpSpPr>
                <p:nvPr/>
              </p:nvGrpSpPr>
              <p:grpSpPr bwMode="auto">
                <a:xfrm>
                  <a:off x="3281" y="12844"/>
                  <a:ext cx="531" cy="1280"/>
                  <a:chOff x="4041" y="9697"/>
                  <a:chExt cx="900" cy="2880"/>
                </a:xfrm>
              </p:grpSpPr>
              <p:sp>
                <p:nvSpPr>
                  <p:cNvPr id="75359" name="AutoShape 163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60" name="AutoShape 163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61" name="AutoShape 163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362" name="Group 1634"/>
                <p:cNvGrpSpPr>
                  <a:grpSpLocks/>
                </p:cNvGrpSpPr>
                <p:nvPr/>
              </p:nvGrpSpPr>
              <p:grpSpPr bwMode="auto">
                <a:xfrm>
                  <a:off x="3281" y="11644"/>
                  <a:ext cx="531" cy="1280"/>
                  <a:chOff x="4041" y="9697"/>
                  <a:chExt cx="900" cy="2880"/>
                </a:xfrm>
              </p:grpSpPr>
              <p:sp>
                <p:nvSpPr>
                  <p:cNvPr id="75363" name="AutoShape 163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64" name="AutoShape 163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65" name="AutoShape 163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366" name="Group 1638"/>
              <p:cNvGrpSpPr>
                <a:grpSpLocks/>
              </p:cNvGrpSpPr>
              <p:nvPr/>
            </p:nvGrpSpPr>
            <p:grpSpPr bwMode="auto">
              <a:xfrm>
                <a:off x="499" y="190"/>
                <a:ext cx="12" cy="23"/>
                <a:chOff x="4041" y="9697"/>
                <a:chExt cx="900" cy="2880"/>
              </a:xfrm>
            </p:grpSpPr>
            <p:sp>
              <p:nvSpPr>
                <p:cNvPr id="75367" name="AutoShape 163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68" name="AutoShape 164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69" name="AutoShape 164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370" name="Group 1642"/>
              <p:cNvGrpSpPr>
                <a:grpSpLocks/>
              </p:cNvGrpSpPr>
              <p:nvPr/>
            </p:nvGrpSpPr>
            <p:grpSpPr bwMode="auto">
              <a:xfrm>
                <a:off x="509" y="168"/>
                <a:ext cx="12" cy="45"/>
                <a:chOff x="3281" y="11644"/>
                <a:chExt cx="531" cy="2480"/>
              </a:xfrm>
            </p:grpSpPr>
            <p:grpSp>
              <p:nvGrpSpPr>
                <p:cNvPr id="75371" name="Group 1643"/>
                <p:cNvGrpSpPr>
                  <a:grpSpLocks/>
                </p:cNvGrpSpPr>
                <p:nvPr/>
              </p:nvGrpSpPr>
              <p:grpSpPr bwMode="auto">
                <a:xfrm>
                  <a:off x="3281" y="12844"/>
                  <a:ext cx="531" cy="1280"/>
                  <a:chOff x="4041" y="9697"/>
                  <a:chExt cx="900" cy="2880"/>
                </a:xfrm>
              </p:grpSpPr>
              <p:sp>
                <p:nvSpPr>
                  <p:cNvPr id="75372" name="AutoShape 164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73" name="AutoShape 164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74" name="AutoShape 164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375" name="Group 1647"/>
                <p:cNvGrpSpPr>
                  <a:grpSpLocks/>
                </p:cNvGrpSpPr>
                <p:nvPr/>
              </p:nvGrpSpPr>
              <p:grpSpPr bwMode="auto">
                <a:xfrm>
                  <a:off x="3281" y="11644"/>
                  <a:ext cx="531" cy="1280"/>
                  <a:chOff x="4041" y="9697"/>
                  <a:chExt cx="900" cy="2880"/>
                </a:xfrm>
              </p:grpSpPr>
              <p:sp>
                <p:nvSpPr>
                  <p:cNvPr id="75376" name="AutoShape 164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77" name="AutoShape 164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78" name="AutoShape 165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379" name="Group 1651"/>
              <p:cNvGrpSpPr>
                <a:grpSpLocks/>
              </p:cNvGrpSpPr>
              <p:nvPr/>
            </p:nvGrpSpPr>
            <p:grpSpPr bwMode="auto">
              <a:xfrm>
                <a:off x="529" y="168"/>
                <a:ext cx="12" cy="45"/>
                <a:chOff x="3281" y="11644"/>
                <a:chExt cx="531" cy="2480"/>
              </a:xfrm>
            </p:grpSpPr>
            <p:grpSp>
              <p:nvGrpSpPr>
                <p:cNvPr id="75380" name="Group 1652"/>
                <p:cNvGrpSpPr>
                  <a:grpSpLocks/>
                </p:cNvGrpSpPr>
                <p:nvPr/>
              </p:nvGrpSpPr>
              <p:grpSpPr bwMode="auto">
                <a:xfrm>
                  <a:off x="3281" y="12844"/>
                  <a:ext cx="531" cy="1280"/>
                  <a:chOff x="4041" y="9697"/>
                  <a:chExt cx="900" cy="2880"/>
                </a:xfrm>
              </p:grpSpPr>
              <p:sp>
                <p:nvSpPr>
                  <p:cNvPr id="75381" name="AutoShape 165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82" name="AutoShape 165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83" name="AutoShape 165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384" name="Group 1656"/>
                <p:cNvGrpSpPr>
                  <a:grpSpLocks/>
                </p:cNvGrpSpPr>
                <p:nvPr/>
              </p:nvGrpSpPr>
              <p:grpSpPr bwMode="auto">
                <a:xfrm>
                  <a:off x="3281" y="11644"/>
                  <a:ext cx="531" cy="1280"/>
                  <a:chOff x="4041" y="9697"/>
                  <a:chExt cx="900" cy="2880"/>
                </a:xfrm>
              </p:grpSpPr>
              <p:sp>
                <p:nvSpPr>
                  <p:cNvPr id="75385" name="AutoShape 165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86" name="AutoShape 165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387" name="AutoShape 165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5388" name="Group 1660"/>
            <p:cNvGrpSpPr>
              <a:grpSpLocks/>
            </p:cNvGrpSpPr>
            <p:nvPr/>
          </p:nvGrpSpPr>
          <p:grpSpPr bwMode="auto">
            <a:xfrm>
              <a:off x="3454" y="2478"/>
              <a:ext cx="450" cy="360"/>
              <a:chOff x="4722" y="7519"/>
              <a:chExt cx="2291" cy="1800"/>
            </a:xfrm>
          </p:grpSpPr>
          <p:sp>
            <p:nvSpPr>
              <p:cNvPr id="75389" name="AutoShape 1661"/>
              <p:cNvSpPr>
                <a:spLocks noChangeArrowheads="1"/>
              </p:cNvSpPr>
              <p:nvPr/>
            </p:nvSpPr>
            <p:spPr bwMode="auto">
              <a:xfrm>
                <a:off x="4722" y="8844"/>
                <a:ext cx="2264" cy="47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5390" name="AutoShape 1662"/>
              <p:cNvSpPr>
                <a:spLocks noChangeArrowheads="1"/>
              </p:cNvSpPr>
              <p:nvPr/>
            </p:nvSpPr>
            <p:spPr bwMode="auto">
              <a:xfrm>
                <a:off x="4722" y="8759"/>
                <a:ext cx="877"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5391" name="AutoShape 1663"/>
              <p:cNvSpPr>
                <a:spLocks noChangeArrowheads="1"/>
              </p:cNvSpPr>
              <p:nvPr/>
            </p:nvSpPr>
            <p:spPr bwMode="auto">
              <a:xfrm>
                <a:off x="5415" y="8756"/>
                <a:ext cx="878"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5392" name="AutoShape 1664"/>
              <p:cNvSpPr>
                <a:spLocks noChangeArrowheads="1"/>
              </p:cNvSpPr>
              <p:nvPr/>
            </p:nvSpPr>
            <p:spPr bwMode="auto">
              <a:xfrm>
                <a:off x="6163" y="8756"/>
                <a:ext cx="850" cy="508"/>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5393" name="AutoShape 1665"/>
              <p:cNvSpPr>
                <a:spLocks noChangeArrowheads="1"/>
              </p:cNvSpPr>
              <p:nvPr/>
            </p:nvSpPr>
            <p:spPr bwMode="auto">
              <a:xfrm>
                <a:off x="4722" y="8723"/>
                <a:ext cx="2264" cy="47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5394" name="Group 1666"/>
              <p:cNvGrpSpPr>
                <a:grpSpLocks/>
              </p:cNvGrpSpPr>
              <p:nvPr/>
            </p:nvGrpSpPr>
            <p:grpSpPr bwMode="auto">
              <a:xfrm>
                <a:off x="5170" y="7519"/>
                <a:ext cx="1584" cy="1436"/>
                <a:chOff x="3201" y="11644"/>
                <a:chExt cx="2331" cy="2600"/>
              </a:xfrm>
            </p:grpSpPr>
            <p:grpSp>
              <p:nvGrpSpPr>
                <p:cNvPr id="75395" name="Group 1667"/>
                <p:cNvGrpSpPr>
                  <a:grpSpLocks/>
                </p:cNvGrpSpPr>
                <p:nvPr/>
              </p:nvGrpSpPr>
              <p:grpSpPr bwMode="auto">
                <a:xfrm>
                  <a:off x="3321" y="11644"/>
                  <a:ext cx="2211" cy="2480"/>
                  <a:chOff x="3321" y="11644"/>
                  <a:chExt cx="2211" cy="2480"/>
                </a:xfrm>
              </p:grpSpPr>
              <p:grpSp>
                <p:nvGrpSpPr>
                  <p:cNvPr id="75396" name="Group 1668"/>
                  <p:cNvGrpSpPr>
                    <a:grpSpLocks/>
                  </p:cNvGrpSpPr>
                  <p:nvPr/>
                </p:nvGrpSpPr>
                <p:grpSpPr bwMode="auto">
                  <a:xfrm>
                    <a:off x="3321" y="11644"/>
                    <a:ext cx="1371" cy="2480"/>
                    <a:chOff x="3321" y="11644"/>
                    <a:chExt cx="1371" cy="2480"/>
                  </a:xfrm>
                </p:grpSpPr>
                <p:grpSp>
                  <p:nvGrpSpPr>
                    <p:cNvPr id="75397" name="Group 1669"/>
                    <p:cNvGrpSpPr>
                      <a:grpSpLocks/>
                    </p:cNvGrpSpPr>
                    <p:nvPr/>
                  </p:nvGrpSpPr>
                  <p:grpSpPr bwMode="auto">
                    <a:xfrm>
                      <a:off x="3321" y="11644"/>
                      <a:ext cx="531" cy="2480"/>
                      <a:chOff x="3281" y="11644"/>
                      <a:chExt cx="531" cy="2480"/>
                    </a:xfrm>
                  </p:grpSpPr>
                  <p:grpSp>
                    <p:nvGrpSpPr>
                      <p:cNvPr id="75398" name="Group 1670"/>
                      <p:cNvGrpSpPr>
                        <a:grpSpLocks/>
                      </p:cNvGrpSpPr>
                      <p:nvPr/>
                    </p:nvGrpSpPr>
                    <p:grpSpPr bwMode="auto">
                      <a:xfrm>
                        <a:off x="3281" y="12844"/>
                        <a:ext cx="531" cy="1280"/>
                        <a:chOff x="4041" y="9697"/>
                        <a:chExt cx="900" cy="2880"/>
                      </a:xfrm>
                    </p:grpSpPr>
                    <p:sp>
                      <p:nvSpPr>
                        <p:cNvPr id="75399" name="AutoShape 167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00" name="AutoShape 167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01" name="AutoShape 167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402" name="Group 1674"/>
                      <p:cNvGrpSpPr>
                        <a:grpSpLocks/>
                      </p:cNvGrpSpPr>
                      <p:nvPr/>
                    </p:nvGrpSpPr>
                    <p:grpSpPr bwMode="auto">
                      <a:xfrm>
                        <a:off x="3281" y="11644"/>
                        <a:ext cx="531" cy="1280"/>
                        <a:chOff x="4041" y="9697"/>
                        <a:chExt cx="900" cy="2880"/>
                      </a:xfrm>
                    </p:grpSpPr>
                    <p:sp>
                      <p:nvSpPr>
                        <p:cNvPr id="75403" name="AutoShape 167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04" name="AutoShape 167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05" name="AutoShape 167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406" name="Group 1678"/>
                    <p:cNvGrpSpPr>
                      <a:grpSpLocks/>
                    </p:cNvGrpSpPr>
                    <p:nvPr/>
                  </p:nvGrpSpPr>
                  <p:grpSpPr bwMode="auto">
                    <a:xfrm>
                      <a:off x="3741" y="11644"/>
                      <a:ext cx="531" cy="2480"/>
                      <a:chOff x="3281" y="11644"/>
                      <a:chExt cx="531" cy="2480"/>
                    </a:xfrm>
                  </p:grpSpPr>
                  <p:grpSp>
                    <p:nvGrpSpPr>
                      <p:cNvPr id="75407" name="Group 1679"/>
                      <p:cNvGrpSpPr>
                        <a:grpSpLocks/>
                      </p:cNvGrpSpPr>
                      <p:nvPr/>
                    </p:nvGrpSpPr>
                    <p:grpSpPr bwMode="auto">
                      <a:xfrm>
                        <a:off x="3281" y="12844"/>
                        <a:ext cx="531" cy="1280"/>
                        <a:chOff x="4041" y="9697"/>
                        <a:chExt cx="900" cy="2880"/>
                      </a:xfrm>
                    </p:grpSpPr>
                    <p:sp>
                      <p:nvSpPr>
                        <p:cNvPr id="75408" name="AutoShape 168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09" name="AutoShape 168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10" name="AutoShape 168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411" name="Group 1683"/>
                      <p:cNvGrpSpPr>
                        <a:grpSpLocks/>
                      </p:cNvGrpSpPr>
                      <p:nvPr/>
                    </p:nvGrpSpPr>
                    <p:grpSpPr bwMode="auto">
                      <a:xfrm>
                        <a:off x="3281" y="11644"/>
                        <a:ext cx="531" cy="1280"/>
                        <a:chOff x="4041" y="9697"/>
                        <a:chExt cx="900" cy="2880"/>
                      </a:xfrm>
                    </p:grpSpPr>
                    <p:sp>
                      <p:nvSpPr>
                        <p:cNvPr id="75412" name="AutoShape 168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13" name="AutoShape 168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14" name="AutoShape 168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415" name="Group 1687"/>
                    <p:cNvGrpSpPr>
                      <a:grpSpLocks/>
                    </p:cNvGrpSpPr>
                    <p:nvPr/>
                  </p:nvGrpSpPr>
                  <p:grpSpPr bwMode="auto">
                    <a:xfrm>
                      <a:off x="4161" y="11644"/>
                      <a:ext cx="531" cy="2480"/>
                      <a:chOff x="3281" y="11644"/>
                      <a:chExt cx="531" cy="2480"/>
                    </a:xfrm>
                  </p:grpSpPr>
                  <p:grpSp>
                    <p:nvGrpSpPr>
                      <p:cNvPr id="75416" name="Group 1688"/>
                      <p:cNvGrpSpPr>
                        <a:grpSpLocks/>
                      </p:cNvGrpSpPr>
                      <p:nvPr/>
                    </p:nvGrpSpPr>
                    <p:grpSpPr bwMode="auto">
                      <a:xfrm>
                        <a:off x="3281" y="12844"/>
                        <a:ext cx="531" cy="1280"/>
                        <a:chOff x="4041" y="9697"/>
                        <a:chExt cx="900" cy="2880"/>
                      </a:xfrm>
                    </p:grpSpPr>
                    <p:sp>
                      <p:nvSpPr>
                        <p:cNvPr id="75417" name="AutoShape 168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18" name="AutoShape 169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19" name="AutoShape 169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420" name="Group 1692"/>
                      <p:cNvGrpSpPr>
                        <a:grpSpLocks/>
                      </p:cNvGrpSpPr>
                      <p:nvPr/>
                    </p:nvGrpSpPr>
                    <p:grpSpPr bwMode="auto">
                      <a:xfrm>
                        <a:off x="3281" y="11644"/>
                        <a:ext cx="531" cy="1280"/>
                        <a:chOff x="4041" y="9697"/>
                        <a:chExt cx="900" cy="2880"/>
                      </a:xfrm>
                    </p:grpSpPr>
                    <p:sp>
                      <p:nvSpPr>
                        <p:cNvPr id="75421" name="AutoShape 169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22" name="AutoShape 169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23" name="AutoShape 169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5424" name="Group 1696"/>
                  <p:cNvGrpSpPr>
                    <a:grpSpLocks/>
                  </p:cNvGrpSpPr>
                  <p:nvPr/>
                </p:nvGrpSpPr>
                <p:grpSpPr bwMode="auto">
                  <a:xfrm>
                    <a:off x="4581" y="11644"/>
                    <a:ext cx="531" cy="2480"/>
                    <a:chOff x="3281" y="11644"/>
                    <a:chExt cx="531" cy="2480"/>
                  </a:xfrm>
                </p:grpSpPr>
                <p:grpSp>
                  <p:nvGrpSpPr>
                    <p:cNvPr id="75425" name="Group 1697"/>
                    <p:cNvGrpSpPr>
                      <a:grpSpLocks/>
                    </p:cNvGrpSpPr>
                    <p:nvPr/>
                  </p:nvGrpSpPr>
                  <p:grpSpPr bwMode="auto">
                    <a:xfrm>
                      <a:off x="3281" y="12844"/>
                      <a:ext cx="531" cy="1280"/>
                      <a:chOff x="4041" y="9697"/>
                      <a:chExt cx="900" cy="2880"/>
                    </a:xfrm>
                  </p:grpSpPr>
                  <p:sp>
                    <p:nvSpPr>
                      <p:cNvPr id="75426" name="AutoShape 169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27" name="AutoShape 169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28" name="AutoShape 170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429" name="Group 1701"/>
                    <p:cNvGrpSpPr>
                      <a:grpSpLocks/>
                    </p:cNvGrpSpPr>
                    <p:nvPr/>
                  </p:nvGrpSpPr>
                  <p:grpSpPr bwMode="auto">
                    <a:xfrm>
                      <a:off x="3281" y="11644"/>
                      <a:ext cx="531" cy="1280"/>
                      <a:chOff x="4041" y="9697"/>
                      <a:chExt cx="900" cy="2880"/>
                    </a:xfrm>
                  </p:grpSpPr>
                  <p:sp>
                    <p:nvSpPr>
                      <p:cNvPr id="75430" name="AutoShape 170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31" name="AutoShape 170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32" name="AutoShape 170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433" name="Group 1705"/>
                  <p:cNvGrpSpPr>
                    <a:grpSpLocks/>
                  </p:cNvGrpSpPr>
                  <p:nvPr/>
                </p:nvGrpSpPr>
                <p:grpSpPr bwMode="auto">
                  <a:xfrm>
                    <a:off x="5001" y="11644"/>
                    <a:ext cx="531" cy="2480"/>
                    <a:chOff x="3281" y="11644"/>
                    <a:chExt cx="531" cy="2480"/>
                  </a:xfrm>
                </p:grpSpPr>
                <p:grpSp>
                  <p:nvGrpSpPr>
                    <p:cNvPr id="75434" name="Group 1706"/>
                    <p:cNvGrpSpPr>
                      <a:grpSpLocks/>
                    </p:cNvGrpSpPr>
                    <p:nvPr/>
                  </p:nvGrpSpPr>
                  <p:grpSpPr bwMode="auto">
                    <a:xfrm>
                      <a:off x="3281" y="12844"/>
                      <a:ext cx="531" cy="1280"/>
                      <a:chOff x="4041" y="9697"/>
                      <a:chExt cx="900" cy="2880"/>
                    </a:xfrm>
                  </p:grpSpPr>
                  <p:sp>
                    <p:nvSpPr>
                      <p:cNvPr id="75435" name="AutoShape 170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36" name="AutoShape 170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37" name="AutoShape 170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438" name="Group 1710"/>
                    <p:cNvGrpSpPr>
                      <a:grpSpLocks/>
                    </p:cNvGrpSpPr>
                    <p:nvPr/>
                  </p:nvGrpSpPr>
                  <p:grpSpPr bwMode="auto">
                    <a:xfrm>
                      <a:off x="3281" y="11644"/>
                      <a:ext cx="531" cy="1280"/>
                      <a:chOff x="4041" y="9697"/>
                      <a:chExt cx="900" cy="2880"/>
                    </a:xfrm>
                  </p:grpSpPr>
                  <p:sp>
                    <p:nvSpPr>
                      <p:cNvPr id="75439" name="AutoShape 171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40" name="AutoShape 171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41" name="AutoShape 171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5442" name="Group 1714"/>
                <p:cNvGrpSpPr>
                  <a:grpSpLocks/>
                </p:cNvGrpSpPr>
                <p:nvPr/>
              </p:nvGrpSpPr>
              <p:grpSpPr bwMode="auto">
                <a:xfrm>
                  <a:off x="3201" y="11764"/>
                  <a:ext cx="2211" cy="2480"/>
                  <a:chOff x="3321" y="11644"/>
                  <a:chExt cx="2211" cy="2480"/>
                </a:xfrm>
              </p:grpSpPr>
              <p:grpSp>
                <p:nvGrpSpPr>
                  <p:cNvPr id="75443" name="Group 1715"/>
                  <p:cNvGrpSpPr>
                    <a:grpSpLocks/>
                  </p:cNvGrpSpPr>
                  <p:nvPr/>
                </p:nvGrpSpPr>
                <p:grpSpPr bwMode="auto">
                  <a:xfrm>
                    <a:off x="3321" y="11644"/>
                    <a:ext cx="1371" cy="2480"/>
                    <a:chOff x="3321" y="11644"/>
                    <a:chExt cx="1371" cy="2480"/>
                  </a:xfrm>
                </p:grpSpPr>
                <p:grpSp>
                  <p:nvGrpSpPr>
                    <p:cNvPr id="75444" name="Group 1716"/>
                    <p:cNvGrpSpPr>
                      <a:grpSpLocks/>
                    </p:cNvGrpSpPr>
                    <p:nvPr/>
                  </p:nvGrpSpPr>
                  <p:grpSpPr bwMode="auto">
                    <a:xfrm>
                      <a:off x="3321" y="11644"/>
                      <a:ext cx="531" cy="2480"/>
                      <a:chOff x="3281" y="11644"/>
                      <a:chExt cx="531" cy="2480"/>
                    </a:xfrm>
                  </p:grpSpPr>
                  <p:grpSp>
                    <p:nvGrpSpPr>
                      <p:cNvPr id="75445" name="Group 1717"/>
                      <p:cNvGrpSpPr>
                        <a:grpSpLocks/>
                      </p:cNvGrpSpPr>
                      <p:nvPr/>
                    </p:nvGrpSpPr>
                    <p:grpSpPr bwMode="auto">
                      <a:xfrm>
                        <a:off x="3281" y="12844"/>
                        <a:ext cx="531" cy="1280"/>
                        <a:chOff x="4041" y="9697"/>
                        <a:chExt cx="900" cy="2880"/>
                      </a:xfrm>
                    </p:grpSpPr>
                    <p:sp>
                      <p:nvSpPr>
                        <p:cNvPr id="75446" name="AutoShape 171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47" name="AutoShape 171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48" name="AutoShape 172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449" name="Group 1721"/>
                      <p:cNvGrpSpPr>
                        <a:grpSpLocks/>
                      </p:cNvGrpSpPr>
                      <p:nvPr/>
                    </p:nvGrpSpPr>
                    <p:grpSpPr bwMode="auto">
                      <a:xfrm>
                        <a:off x="3281" y="11644"/>
                        <a:ext cx="531" cy="1280"/>
                        <a:chOff x="4041" y="9697"/>
                        <a:chExt cx="900" cy="2880"/>
                      </a:xfrm>
                    </p:grpSpPr>
                    <p:sp>
                      <p:nvSpPr>
                        <p:cNvPr id="75450" name="AutoShape 172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51" name="AutoShape 172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52" name="AutoShape 172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453" name="Group 1725"/>
                    <p:cNvGrpSpPr>
                      <a:grpSpLocks/>
                    </p:cNvGrpSpPr>
                    <p:nvPr/>
                  </p:nvGrpSpPr>
                  <p:grpSpPr bwMode="auto">
                    <a:xfrm>
                      <a:off x="3741" y="11644"/>
                      <a:ext cx="531" cy="2480"/>
                      <a:chOff x="3281" y="11644"/>
                      <a:chExt cx="531" cy="2480"/>
                    </a:xfrm>
                  </p:grpSpPr>
                  <p:grpSp>
                    <p:nvGrpSpPr>
                      <p:cNvPr id="75454" name="Group 1726"/>
                      <p:cNvGrpSpPr>
                        <a:grpSpLocks/>
                      </p:cNvGrpSpPr>
                      <p:nvPr/>
                    </p:nvGrpSpPr>
                    <p:grpSpPr bwMode="auto">
                      <a:xfrm>
                        <a:off x="3281" y="12844"/>
                        <a:ext cx="531" cy="1280"/>
                        <a:chOff x="4041" y="9697"/>
                        <a:chExt cx="900" cy="2880"/>
                      </a:xfrm>
                    </p:grpSpPr>
                    <p:sp>
                      <p:nvSpPr>
                        <p:cNvPr id="75455" name="AutoShape 172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56" name="AutoShape 172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57" name="AutoShape 172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458" name="Group 1730"/>
                      <p:cNvGrpSpPr>
                        <a:grpSpLocks/>
                      </p:cNvGrpSpPr>
                      <p:nvPr/>
                    </p:nvGrpSpPr>
                    <p:grpSpPr bwMode="auto">
                      <a:xfrm>
                        <a:off x="3281" y="11644"/>
                        <a:ext cx="531" cy="1280"/>
                        <a:chOff x="4041" y="9697"/>
                        <a:chExt cx="900" cy="2880"/>
                      </a:xfrm>
                    </p:grpSpPr>
                    <p:sp>
                      <p:nvSpPr>
                        <p:cNvPr id="75459" name="AutoShape 173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60" name="AutoShape 173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61" name="AutoShape 173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462" name="Group 1734"/>
                    <p:cNvGrpSpPr>
                      <a:grpSpLocks/>
                    </p:cNvGrpSpPr>
                    <p:nvPr/>
                  </p:nvGrpSpPr>
                  <p:grpSpPr bwMode="auto">
                    <a:xfrm>
                      <a:off x="4161" y="11644"/>
                      <a:ext cx="531" cy="2480"/>
                      <a:chOff x="3281" y="11644"/>
                      <a:chExt cx="531" cy="2480"/>
                    </a:xfrm>
                  </p:grpSpPr>
                  <p:grpSp>
                    <p:nvGrpSpPr>
                      <p:cNvPr id="75463" name="Group 1735"/>
                      <p:cNvGrpSpPr>
                        <a:grpSpLocks/>
                      </p:cNvGrpSpPr>
                      <p:nvPr/>
                    </p:nvGrpSpPr>
                    <p:grpSpPr bwMode="auto">
                      <a:xfrm>
                        <a:off x="3281" y="12844"/>
                        <a:ext cx="531" cy="1280"/>
                        <a:chOff x="4041" y="9697"/>
                        <a:chExt cx="900" cy="2880"/>
                      </a:xfrm>
                    </p:grpSpPr>
                    <p:sp>
                      <p:nvSpPr>
                        <p:cNvPr id="75464" name="AutoShape 173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65" name="AutoShape 173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66" name="AutoShape 173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467" name="Group 1739"/>
                      <p:cNvGrpSpPr>
                        <a:grpSpLocks/>
                      </p:cNvGrpSpPr>
                      <p:nvPr/>
                    </p:nvGrpSpPr>
                    <p:grpSpPr bwMode="auto">
                      <a:xfrm>
                        <a:off x="3281" y="11644"/>
                        <a:ext cx="531" cy="1280"/>
                        <a:chOff x="4041" y="9697"/>
                        <a:chExt cx="900" cy="2880"/>
                      </a:xfrm>
                    </p:grpSpPr>
                    <p:sp>
                      <p:nvSpPr>
                        <p:cNvPr id="75468" name="AutoShape 174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69" name="AutoShape 174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70" name="AutoShape 174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5471" name="Group 1743"/>
                  <p:cNvGrpSpPr>
                    <a:grpSpLocks/>
                  </p:cNvGrpSpPr>
                  <p:nvPr/>
                </p:nvGrpSpPr>
                <p:grpSpPr bwMode="auto">
                  <a:xfrm>
                    <a:off x="4581" y="11644"/>
                    <a:ext cx="531" cy="2480"/>
                    <a:chOff x="3281" y="11644"/>
                    <a:chExt cx="531" cy="2480"/>
                  </a:xfrm>
                </p:grpSpPr>
                <p:grpSp>
                  <p:nvGrpSpPr>
                    <p:cNvPr id="75472" name="Group 1744"/>
                    <p:cNvGrpSpPr>
                      <a:grpSpLocks/>
                    </p:cNvGrpSpPr>
                    <p:nvPr/>
                  </p:nvGrpSpPr>
                  <p:grpSpPr bwMode="auto">
                    <a:xfrm>
                      <a:off x="3281" y="12844"/>
                      <a:ext cx="531" cy="1280"/>
                      <a:chOff x="4041" y="9697"/>
                      <a:chExt cx="900" cy="2880"/>
                    </a:xfrm>
                  </p:grpSpPr>
                  <p:sp>
                    <p:nvSpPr>
                      <p:cNvPr id="75473" name="AutoShape 174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74" name="AutoShape 174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75" name="AutoShape 174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476" name="Group 1748"/>
                    <p:cNvGrpSpPr>
                      <a:grpSpLocks/>
                    </p:cNvGrpSpPr>
                    <p:nvPr/>
                  </p:nvGrpSpPr>
                  <p:grpSpPr bwMode="auto">
                    <a:xfrm>
                      <a:off x="3281" y="11644"/>
                      <a:ext cx="531" cy="1280"/>
                      <a:chOff x="4041" y="9697"/>
                      <a:chExt cx="900" cy="2880"/>
                    </a:xfrm>
                  </p:grpSpPr>
                  <p:sp>
                    <p:nvSpPr>
                      <p:cNvPr id="75477" name="AutoShape 174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78" name="AutoShape 175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79" name="AutoShape 175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480" name="Group 1752"/>
                  <p:cNvGrpSpPr>
                    <a:grpSpLocks/>
                  </p:cNvGrpSpPr>
                  <p:nvPr/>
                </p:nvGrpSpPr>
                <p:grpSpPr bwMode="auto">
                  <a:xfrm>
                    <a:off x="5001" y="11644"/>
                    <a:ext cx="531" cy="2480"/>
                    <a:chOff x="3281" y="11644"/>
                    <a:chExt cx="531" cy="2480"/>
                  </a:xfrm>
                </p:grpSpPr>
                <p:grpSp>
                  <p:nvGrpSpPr>
                    <p:cNvPr id="75481" name="Group 1753"/>
                    <p:cNvGrpSpPr>
                      <a:grpSpLocks/>
                    </p:cNvGrpSpPr>
                    <p:nvPr/>
                  </p:nvGrpSpPr>
                  <p:grpSpPr bwMode="auto">
                    <a:xfrm>
                      <a:off x="3281" y="12844"/>
                      <a:ext cx="531" cy="1280"/>
                      <a:chOff x="4041" y="9697"/>
                      <a:chExt cx="900" cy="2880"/>
                    </a:xfrm>
                  </p:grpSpPr>
                  <p:sp>
                    <p:nvSpPr>
                      <p:cNvPr id="75482" name="AutoShape 175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83" name="AutoShape 175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84" name="AutoShape 175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485" name="Group 1757"/>
                    <p:cNvGrpSpPr>
                      <a:grpSpLocks/>
                    </p:cNvGrpSpPr>
                    <p:nvPr/>
                  </p:nvGrpSpPr>
                  <p:grpSpPr bwMode="auto">
                    <a:xfrm>
                      <a:off x="3281" y="11644"/>
                      <a:ext cx="531" cy="1280"/>
                      <a:chOff x="4041" y="9697"/>
                      <a:chExt cx="900" cy="2880"/>
                    </a:xfrm>
                  </p:grpSpPr>
                  <p:sp>
                    <p:nvSpPr>
                      <p:cNvPr id="75486" name="AutoShape 175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87" name="AutoShape 175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88" name="AutoShape 176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grpSp>
            <p:nvGrpSpPr>
              <p:cNvPr id="75489" name="Group 1761"/>
              <p:cNvGrpSpPr>
                <a:grpSpLocks/>
              </p:cNvGrpSpPr>
              <p:nvPr/>
            </p:nvGrpSpPr>
            <p:grpSpPr bwMode="auto">
              <a:xfrm>
                <a:off x="5102" y="7652"/>
                <a:ext cx="1503" cy="1369"/>
                <a:chOff x="3321" y="11644"/>
                <a:chExt cx="2211" cy="2480"/>
              </a:xfrm>
            </p:grpSpPr>
            <p:grpSp>
              <p:nvGrpSpPr>
                <p:cNvPr id="75490" name="Group 1762"/>
                <p:cNvGrpSpPr>
                  <a:grpSpLocks/>
                </p:cNvGrpSpPr>
                <p:nvPr/>
              </p:nvGrpSpPr>
              <p:grpSpPr bwMode="auto">
                <a:xfrm>
                  <a:off x="3321" y="11644"/>
                  <a:ext cx="1371" cy="2480"/>
                  <a:chOff x="3321" y="11644"/>
                  <a:chExt cx="1371" cy="2480"/>
                </a:xfrm>
              </p:grpSpPr>
              <p:grpSp>
                <p:nvGrpSpPr>
                  <p:cNvPr id="75491" name="Group 1763"/>
                  <p:cNvGrpSpPr>
                    <a:grpSpLocks/>
                  </p:cNvGrpSpPr>
                  <p:nvPr/>
                </p:nvGrpSpPr>
                <p:grpSpPr bwMode="auto">
                  <a:xfrm>
                    <a:off x="3321" y="11644"/>
                    <a:ext cx="531" cy="2480"/>
                    <a:chOff x="3281" y="11644"/>
                    <a:chExt cx="531" cy="2480"/>
                  </a:xfrm>
                </p:grpSpPr>
                <p:grpSp>
                  <p:nvGrpSpPr>
                    <p:cNvPr id="75492" name="Group 1764"/>
                    <p:cNvGrpSpPr>
                      <a:grpSpLocks/>
                    </p:cNvGrpSpPr>
                    <p:nvPr/>
                  </p:nvGrpSpPr>
                  <p:grpSpPr bwMode="auto">
                    <a:xfrm>
                      <a:off x="3281" y="12844"/>
                      <a:ext cx="531" cy="1280"/>
                      <a:chOff x="4041" y="9697"/>
                      <a:chExt cx="900" cy="2880"/>
                    </a:xfrm>
                  </p:grpSpPr>
                  <p:sp>
                    <p:nvSpPr>
                      <p:cNvPr id="75493" name="AutoShape 176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94" name="AutoShape 176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95" name="AutoShape 176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496" name="Group 1768"/>
                    <p:cNvGrpSpPr>
                      <a:grpSpLocks/>
                    </p:cNvGrpSpPr>
                    <p:nvPr/>
                  </p:nvGrpSpPr>
                  <p:grpSpPr bwMode="auto">
                    <a:xfrm>
                      <a:off x="3281" y="11644"/>
                      <a:ext cx="531" cy="1280"/>
                      <a:chOff x="4041" y="9697"/>
                      <a:chExt cx="900" cy="2880"/>
                    </a:xfrm>
                  </p:grpSpPr>
                  <p:sp>
                    <p:nvSpPr>
                      <p:cNvPr id="75497" name="AutoShape 176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98" name="AutoShape 177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499" name="AutoShape 177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500" name="Group 1772"/>
                  <p:cNvGrpSpPr>
                    <a:grpSpLocks/>
                  </p:cNvGrpSpPr>
                  <p:nvPr/>
                </p:nvGrpSpPr>
                <p:grpSpPr bwMode="auto">
                  <a:xfrm>
                    <a:off x="3741" y="11644"/>
                    <a:ext cx="531" cy="2480"/>
                    <a:chOff x="3281" y="11644"/>
                    <a:chExt cx="531" cy="2480"/>
                  </a:xfrm>
                </p:grpSpPr>
                <p:grpSp>
                  <p:nvGrpSpPr>
                    <p:cNvPr id="75501" name="Group 1773"/>
                    <p:cNvGrpSpPr>
                      <a:grpSpLocks/>
                    </p:cNvGrpSpPr>
                    <p:nvPr/>
                  </p:nvGrpSpPr>
                  <p:grpSpPr bwMode="auto">
                    <a:xfrm>
                      <a:off x="3281" y="12844"/>
                      <a:ext cx="531" cy="1280"/>
                      <a:chOff x="4041" y="9697"/>
                      <a:chExt cx="900" cy="2880"/>
                    </a:xfrm>
                  </p:grpSpPr>
                  <p:sp>
                    <p:nvSpPr>
                      <p:cNvPr id="75502" name="AutoShape 177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03" name="AutoShape 177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04" name="AutoShape 177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505" name="Group 1777"/>
                    <p:cNvGrpSpPr>
                      <a:grpSpLocks/>
                    </p:cNvGrpSpPr>
                    <p:nvPr/>
                  </p:nvGrpSpPr>
                  <p:grpSpPr bwMode="auto">
                    <a:xfrm>
                      <a:off x="3281" y="11644"/>
                      <a:ext cx="531" cy="1280"/>
                      <a:chOff x="4041" y="9697"/>
                      <a:chExt cx="900" cy="2880"/>
                    </a:xfrm>
                  </p:grpSpPr>
                  <p:sp>
                    <p:nvSpPr>
                      <p:cNvPr id="75506" name="AutoShape 177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07" name="AutoShape 177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08" name="AutoShape 178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509" name="Group 1781"/>
                  <p:cNvGrpSpPr>
                    <a:grpSpLocks/>
                  </p:cNvGrpSpPr>
                  <p:nvPr/>
                </p:nvGrpSpPr>
                <p:grpSpPr bwMode="auto">
                  <a:xfrm>
                    <a:off x="4161" y="11644"/>
                    <a:ext cx="531" cy="2480"/>
                    <a:chOff x="3281" y="11644"/>
                    <a:chExt cx="531" cy="2480"/>
                  </a:xfrm>
                </p:grpSpPr>
                <p:grpSp>
                  <p:nvGrpSpPr>
                    <p:cNvPr id="75510" name="Group 1782"/>
                    <p:cNvGrpSpPr>
                      <a:grpSpLocks/>
                    </p:cNvGrpSpPr>
                    <p:nvPr/>
                  </p:nvGrpSpPr>
                  <p:grpSpPr bwMode="auto">
                    <a:xfrm>
                      <a:off x="3281" y="12844"/>
                      <a:ext cx="531" cy="1280"/>
                      <a:chOff x="4041" y="9697"/>
                      <a:chExt cx="900" cy="2880"/>
                    </a:xfrm>
                  </p:grpSpPr>
                  <p:sp>
                    <p:nvSpPr>
                      <p:cNvPr id="75511" name="AutoShape 178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12" name="AutoShape 178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13" name="AutoShape 178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514" name="Group 1786"/>
                    <p:cNvGrpSpPr>
                      <a:grpSpLocks/>
                    </p:cNvGrpSpPr>
                    <p:nvPr/>
                  </p:nvGrpSpPr>
                  <p:grpSpPr bwMode="auto">
                    <a:xfrm>
                      <a:off x="3281" y="11644"/>
                      <a:ext cx="531" cy="1280"/>
                      <a:chOff x="4041" y="9697"/>
                      <a:chExt cx="900" cy="2880"/>
                    </a:xfrm>
                  </p:grpSpPr>
                  <p:sp>
                    <p:nvSpPr>
                      <p:cNvPr id="75515" name="AutoShape 178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16" name="AutoShape 178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17" name="AutoShape 178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5518" name="Group 1790"/>
                <p:cNvGrpSpPr>
                  <a:grpSpLocks/>
                </p:cNvGrpSpPr>
                <p:nvPr/>
              </p:nvGrpSpPr>
              <p:grpSpPr bwMode="auto">
                <a:xfrm>
                  <a:off x="4581" y="11644"/>
                  <a:ext cx="531" cy="2480"/>
                  <a:chOff x="3281" y="11644"/>
                  <a:chExt cx="531" cy="2480"/>
                </a:xfrm>
              </p:grpSpPr>
              <p:grpSp>
                <p:nvGrpSpPr>
                  <p:cNvPr id="75519" name="Group 1791"/>
                  <p:cNvGrpSpPr>
                    <a:grpSpLocks/>
                  </p:cNvGrpSpPr>
                  <p:nvPr/>
                </p:nvGrpSpPr>
                <p:grpSpPr bwMode="auto">
                  <a:xfrm>
                    <a:off x="3281" y="12844"/>
                    <a:ext cx="531" cy="1280"/>
                    <a:chOff x="4041" y="9697"/>
                    <a:chExt cx="900" cy="2880"/>
                  </a:xfrm>
                </p:grpSpPr>
                <p:sp>
                  <p:nvSpPr>
                    <p:cNvPr id="75520" name="AutoShape 179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21" name="AutoShape 179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22" name="AutoShape 179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523" name="Group 1795"/>
                  <p:cNvGrpSpPr>
                    <a:grpSpLocks/>
                  </p:cNvGrpSpPr>
                  <p:nvPr/>
                </p:nvGrpSpPr>
                <p:grpSpPr bwMode="auto">
                  <a:xfrm>
                    <a:off x="3281" y="11644"/>
                    <a:ext cx="531" cy="1280"/>
                    <a:chOff x="4041" y="9697"/>
                    <a:chExt cx="900" cy="2880"/>
                  </a:xfrm>
                </p:grpSpPr>
                <p:sp>
                  <p:nvSpPr>
                    <p:cNvPr id="75524" name="AutoShape 179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25" name="AutoShape 179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26" name="AutoShape 179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527" name="Group 1799"/>
                <p:cNvGrpSpPr>
                  <a:grpSpLocks/>
                </p:cNvGrpSpPr>
                <p:nvPr/>
              </p:nvGrpSpPr>
              <p:grpSpPr bwMode="auto">
                <a:xfrm>
                  <a:off x="5001" y="11644"/>
                  <a:ext cx="531" cy="2480"/>
                  <a:chOff x="3281" y="11644"/>
                  <a:chExt cx="531" cy="2480"/>
                </a:xfrm>
              </p:grpSpPr>
              <p:grpSp>
                <p:nvGrpSpPr>
                  <p:cNvPr id="75528" name="Group 1800"/>
                  <p:cNvGrpSpPr>
                    <a:grpSpLocks/>
                  </p:cNvGrpSpPr>
                  <p:nvPr/>
                </p:nvGrpSpPr>
                <p:grpSpPr bwMode="auto">
                  <a:xfrm>
                    <a:off x="3281" y="12844"/>
                    <a:ext cx="531" cy="1280"/>
                    <a:chOff x="4041" y="9697"/>
                    <a:chExt cx="900" cy="2880"/>
                  </a:xfrm>
                </p:grpSpPr>
                <p:sp>
                  <p:nvSpPr>
                    <p:cNvPr id="75529" name="AutoShape 180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30" name="AutoShape 180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31" name="AutoShape 180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532" name="Group 1804"/>
                  <p:cNvGrpSpPr>
                    <a:grpSpLocks/>
                  </p:cNvGrpSpPr>
                  <p:nvPr/>
                </p:nvGrpSpPr>
                <p:grpSpPr bwMode="auto">
                  <a:xfrm>
                    <a:off x="3281" y="11644"/>
                    <a:ext cx="531" cy="1280"/>
                    <a:chOff x="4041" y="9697"/>
                    <a:chExt cx="900" cy="2880"/>
                  </a:xfrm>
                </p:grpSpPr>
                <p:sp>
                  <p:nvSpPr>
                    <p:cNvPr id="75533" name="AutoShape 180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34" name="AutoShape 180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35" name="AutoShape 180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5536" name="Group 1808"/>
              <p:cNvGrpSpPr>
                <a:grpSpLocks/>
              </p:cNvGrpSpPr>
              <p:nvPr/>
            </p:nvGrpSpPr>
            <p:grpSpPr bwMode="auto">
              <a:xfrm>
                <a:off x="5020" y="7718"/>
                <a:ext cx="1503" cy="1369"/>
                <a:chOff x="3321" y="11644"/>
                <a:chExt cx="2211" cy="2480"/>
              </a:xfrm>
            </p:grpSpPr>
            <p:grpSp>
              <p:nvGrpSpPr>
                <p:cNvPr id="75537" name="Group 1809"/>
                <p:cNvGrpSpPr>
                  <a:grpSpLocks/>
                </p:cNvGrpSpPr>
                <p:nvPr/>
              </p:nvGrpSpPr>
              <p:grpSpPr bwMode="auto">
                <a:xfrm>
                  <a:off x="3321" y="11644"/>
                  <a:ext cx="1371" cy="2480"/>
                  <a:chOff x="3321" y="11644"/>
                  <a:chExt cx="1371" cy="2480"/>
                </a:xfrm>
              </p:grpSpPr>
              <p:grpSp>
                <p:nvGrpSpPr>
                  <p:cNvPr id="75538" name="Group 1810"/>
                  <p:cNvGrpSpPr>
                    <a:grpSpLocks/>
                  </p:cNvGrpSpPr>
                  <p:nvPr/>
                </p:nvGrpSpPr>
                <p:grpSpPr bwMode="auto">
                  <a:xfrm>
                    <a:off x="3321" y="11644"/>
                    <a:ext cx="531" cy="2480"/>
                    <a:chOff x="3281" y="11644"/>
                    <a:chExt cx="531" cy="2480"/>
                  </a:xfrm>
                </p:grpSpPr>
                <p:grpSp>
                  <p:nvGrpSpPr>
                    <p:cNvPr id="75539" name="Group 1811"/>
                    <p:cNvGrpSpPr>
                      <a:grpSpLocks/>
                    </p:cNvGrpSpPr>
                    <p:nvPr/>
                  </p:nvGrpSpPr>
                  <p:grpSpPr bwMode="auto">
                    <a:xfrm>
                      <a:off x="3281" y="12844"/>
                      <a:ext cx="531" cy="1280"/>
                      <a:chOff x="4041" y="9697"/>
                      <a:chExt cx="900" cy="2880"/>
                    </a:xfrm>
                  </p:grpSpPr>
                  <p:sp>
                    <p:nvSpPr>
                      <p:cNvPr id="75540" name="AutoShape 181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41" name="AutoShape 181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42" name="AutoShape 181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543" name="Group 1815"/>
                    <p:cNvGrpSpPr>
                      <a:grpSpLocks/>
                    </p:cNvGrpSpPr>
                    <p:nvPr/>
                  </p:nvGrpSpPr>
                  <p:grpSpPr bwMode="auto">
                    <a:xfrm>
                      <a:off x="3281" y="11644"/>
                      <a:ext cx="531" cy="1280"/>
                      <a:chOff x="4041" y="9697"/>
                      <a:chExt cx="900" cy="2880"/>
                    </a:xfrm>
                  </p:grpSpPr>
                  <p:sp>
                    <p:nvSpPr>
                      <p:cNvPr id="75544" name="AutoShape 181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45" name="AutoShape 181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46" name="AutoShape 181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547" name="Group 1819"/>
                  <p:cNvGrpSpPr>
                    <a:grpSpLocks/>
                  </p:cNvGrpSpPr>
                  <p:nvPr/>
                </p:nvGrpSpPr>
                <p:grpSpPr bwMode="auto">
                  <a:xfrm>
                    <a:off x="3741" y="11644"/>
                    <a:ext cx="531" cy="2480"/>
                    <a:chOff x="3281" y="11644"/>
                    <a:chExt cx="531" cy="2480"/>
                  </a:xfrm>
                </p:grpSpPr>
                <p:grpSp>
                  <p:nvGrpSpPr>
                    <p:cNvPr id="75548" name="Group 1820"/>
                    <p:cNvGrpSpPr>
                      <a:grpSpLocks/>
                    </p:cNvGrpSpPr>
                    <p:nvPr/>
                  </p:nvGrpSpPr>
                  <p:grpSpPr bwMode="auto">
                    <a:xfrm>
                      <a:off x="3281" y="12844"/>
                      <a:ext cx="531" cy="1280"/>
                      <a:chOff x="4041" y="9697"/>
                      <a:chExt cx="900" cy="2880"/>
                    </a:xfrm>
                  </p:grpSpPr>
                  <p:sp>
                    <p:nvSpPr>
                      <p:cNvPr id="75549" name="AutoShape 182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50" name="AutoShape 182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51" name="AutoShape 182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552" name="Group 1824"/>
                    <p:cNvGrpSpPr>
                      <a:grpSpLocks/>
                    </p:cNvGrpSpPr>
                    <p:nvPr/>
                  </p:nvGrpSpPr>
                  <p:grpSpPr bwMode="auto">
                    <a:xfrm>
                      <a:off x="3281" y="11644"/>
                      <a:ext cx="531" cy="1280"/>
                      <a:chOff x="4041" y="9697"/>
                      <a:chExt cx="900" cy="2880"/>
                    </a:xfrm>
                  </p:grpSpPr>
                  <p:sp>
                    <p:nvSpPr>
                      <p:cNvPr id="75553" name="AutoShape 182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54" name="AutoShape 182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55" name="AutoShape 182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556" name="Group 1828"/>
                  <p:cNvGrpSpPr>
                    <a:grpSpLocks/>
                  </p:cNvGrpSpPr>
                  <p:nvPr/>
                </p:nvGrpSpPr>
                <p:grpSpPr bwMode="auto">
                  <a:xfrm>
                    <a:off x="4161" y="11644"/>
                    <a:ext cx="531" cy="2480"/>
                    <a:chOff x="3281" y="11644"/>
                    <a:chExt cx="531" cy="2480"/>
                  </a:xfrm>
                </p:grpSpPr>
                <p:grpSp>
                  <p:nvGrpSpPr>
                    <p:cNvPr id="75557" name="Group 1829"/>
                    <p:cNvGrpSpPr>
                      <a:grpSpLocks/>
                    </p:cNvGrpSpPr>
                    <p:nvPr/>
                  </p:nvGrpSpPr>
                  <p:grpSpPr bwMode="auto">
                    <a:xfrm>
                      <a:off x="3281" y="12844"/>
                      <a:ext cx="531" cy="1280"/>
                      <a:chOff x="4041" y="9697"/>
                      <a:chExt cx="900" cy="2880"/>
                    </a:xfrm>
                  </p:grpSpPr>
                  <p:sp>
                    <p:nvSpPr>
                      <p:cNvPr id="75558" name="AutoShape 183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59" name="AutoShape 183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60" name="AutoShape 183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561" name="Group 1833"/>
                    <p:cNvGrpSpPr>
                      <a:grpSpLocks/>
                    </p:cNvGrpSpPr>
                    <p:nvPr/>
                  </p:nvGrpSpPr>
                  <p:grpSpPr bwMode="auto">
                    <a:xfrm>
                      <a:off x="3281" y="11644"/>
                      <a:ext cx="531" cy="1280"/>
                      <a:chOff x="4041" y="9697"/>
                      <a:chExt cx="900" cy="2880"/>
                    </a:xfrm>
                  </p:grpSpPr>
                  <p:sp>
                    <p:nvSpPr>
                      <p:cNvPr id="75562" name="AutoShape 183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63" name="AutoShape 183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64" name="AutoShape 183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nvGrpSpPr>
                <p:cNvPr id="75565" name="Group 1837"/>
                <p:cNvGrpSpPr>
                  <a:grpSpLocks/>
                </p:cNvGrpSpPr>
                <p:nvPr/>
              </p:nvGrpSpPr>
              <p:grpSpPr bwMode="auto">
                <a:xfrm>
                  <a:off x="4581" y="11644"/>
                  <a:ext cx="531" cy="2480"/>
                  <a:chOff x="3281" y="11644"/>
                  <a:chExt cx="531" cy="2480"/>
                </a:xfrm>
              </p:grpSpPr>
              <p:grpSp>
                <p:nvGrpSpPr>
                  <p:cNvPr id="75566" name="Group 1838"/>
                  <p:cNvGrpSpPr>
                    <a:grpSpLocks/>
                  </p:cNvGrpSpPr>
                  <p:nvPr/>
                </p:nvGrpSpPr>
                <p:grpSpPr bwMode="auto">
                  <a:xfrm>
                    <a:off x="3281" y="12844"/>
                    <a:ext cx="531" cy="1280"/>
                    <a:chOff x="4041" y="9697"/>
                    <a:chExt cx="900" cy="2880"/>
                  </a:xfrm>
                </p:grpSpPr>
                <p:sp>
                  <p:nvSpPr>
                    <p:cNvPr id="75567" name="AutoShape 183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68" name="AutoShape 184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69" name="AutoShape 184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570" name="Group 1842"/>
                  <p:cNvGrpSpPr>
                    <a:grpSpLocks/>
                  </p:cNvGrpSpPr>
                  <p:nvPr/>
                </p:nvGrpSpPr>
                <p:grpSpPr bwMode="auto">
                  <a:xfrm>
                    <a:off x="3281" y="11644"/>
                    <a:ext cx="531" cy="1280"/>
                    <a:chOff x="4041" y="9697"/>
                    <a:chExt cx="900" cy="2880"/>
                  </a:xfrm>
                </p:grpSpPr>
                <p:sp>
                  <p:nvSpPr>
                    <p:cNvPr id="75571" name="AutoShape 184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72" name="AutoShape 184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73" name="AutoShape 184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574" name="Group 1846"/>
                <p:cNvGrpSpPr>
                  <a:grpSpLocks/>
                </p:cNvGrpSpPr>
                <p:nvPr/>
              </p:nvGrpSpPr>
              <p:grpSpPr bwMode="auto">
                <a:xfrm>
                  <a:off x="5001" y="11644"/>
                  <a:ext cx="531" cy="2480"/>
                  <a:chOff x="3281" y="11644"/>
                  <a:chExt cx="531" cy="2480"/>
                </a:xfrm>
              </p:grpSpPr>
              <p:grpSp>
                <p:nvGrpSpPr>
                  <p:cNvPr id="75575" name="Group 1847"/>
                  <p:cNvGrpSpPr>
                    <a:grpSpLocks/>
                  </p:cNvGrpSpPr>
                  <p:nvPr/>
                </p:nvGrpSpPr>
                <p:grpSpPr bwMode="auto">
                  <a:xfrm>
                    <a:off x="3281" y="12844"/>
                    <a:ext cx="531" cy="1280"/>
                    <a:chOff x="4041" y="9697"/>
                    <a:chExt cx="900" cy="2880"/>
                  </a:xfrm>
                </p:grpSpPr>
                <p:sp>
                  <p:nvSpPr>
                    <p:cNvPr id="75576" name="AutoShape 184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77" name="AutoShape 184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78" name="AutoShape 185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579" name="Group 1851"/>
                  <p:cNvGrpSpPr>
                    <a:grpSpLocks/>
                  </p:cNvGrpSpPr>
                  <p:nvPr/>
                </p:nvGrpSpPr>
                <p:grpSpPr bwMode="auto">
                  <a:xfrm>
                    <a:off x="3281" y="11644"/>
                    <a:ext cx="531" cy="1280"/>
                    <a:chOff x="4041" y="9697"/>
                    <a:chExt cx="900" cy="2880"/>
                  </a:xfrm>
                </p:grpSpPr>
                <p:sp>
                  <p:nvSpPr>
                    <p:cNvPr id="75580" name="AutoShape 185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81" name="AutoShape 185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82" name="AutoShape 185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grpSp>
          <p:nvGrpSpPr>
            <p:cNvPr id="75583" name="Group 1855"/>
            <p:cNvGrpSpPr>
              <a:grpSpLocks/>
            </p:cNvGrpSpPr>
            <p:nvPr/>
          </p:nvGrpSpPr>
          <p:grpSpPr bwMode="auto">
            <a:xfrm>
              <a:off x="3334" y="2568"/>
              <a:ext cx="480" cy="360"/>
              <a:chOff x="478" y="161"/>
              <a:chExt cx="80" cy="60"/>
            </a:xfrm>
          </p:grpSpPr>
          <p:sp>
            <p:nvSpPr>
              <p:cNvPr id="75584" name="AutoShape 1856"/>
              <p:cNvSpPr>
                <a:spLocks noChangeArrowheads="1"/>
              </p:cNvSpPr>
              <p:nvPr/>
            </p:nvSpPr>
            <p:spPr bwMode="auto">
              <a:xfrm>
                <a:off x="478" y="205"/>
                <a:ext cx="79" cy="16"/>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5585" name="AutoShape 1857"/>
              <p:cNvSpPr>
                <a:spLocks noChangeArrowheads="1"/>
              </p:cNvSpPr>
              <p:nvPr/>
            </p:nvSpPr>
            <p:spPr bwMode="auto">
              <a:xfrm>
                <a:off x="478"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5586" name="AutoShape 1858"/>
              <p:cNvSpPr>
                <a:spLocks noChangeArrowheads="1"/>
              </p:cNvSpPr>
              <p:nvPr/>
            </p:nvSpPr>
            <p:spPr bwMode="auto">
              <a:xfrm>
                <a:off x="502"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5587" name="AutoShape 1859"/>
              <p:cNvSpPr>
                <a:spLocks noChangeArrowheads="1"/>
              </p:cNvSpPr>
              <p:nvPr/>
            </p:nvSpPr>
            <p:spPr bwMode="auto">
              <a:xfrm>
                <a:off x="529" y="202"/>
                <a:ext cx="29"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5588" name="AutoShape 1860"/>
              <p:cNvSpPr>
                <a:spLocks noChangeArrowheads="1"/>
              </p:cNvSpPr>
              <p:nvPr/>
            </p:nvSpPr>
            <p:spPr bwMode="auto">
              <a:xfrm>
                <a:off x="478" y="202"/>
                <a:ext cx="79" cy="1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5589" name="Group 1861"/>
              <p:cNvGrpSpPr>
                <a:grpSpLocks/>
              </p:cNvGrpSpPr>
              <p:nvPr/>
            </p:nvGrpSpPr>
            <p:grpSpPr bwMode="auto">
              <a:xfrm>
                <a:off x="496" y="183"/>
                <a:ext cx="13" cy="24"/>
                <a:chOff x="4041" y="9697"/>
                <a:chExt cx="900" cy="2880"/>
              </a:xfrm>
            </p:grpSpPr>
            <p:sp>
              <p:nvSpPr>
                <p:cNvPr id="75590" name="AutoShape 186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91" name="AutoShape 186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92" name="AutoShape 186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593" name="Group 1865"/>
              <p:cNvGrpSpPr>
                <a:grpSpLocks/>
              </p:cNvGrpSpPr>
              <p:nvPr/>
            </p:nvGrpSpPr>
            <p:grpSpPr bwMode="auto">
              <a:xfrm>
                <a:off x="506" y="161"/>
                <a:ext cx="13" cy="46"/>
                <a:chOff x="3281" y="11644"/>
                <a:chExt cx="531" cy="2480"/>
              </a:xfrm>
            </p:grpSpPr>
            <p:grpSp>
              <p:nvGrpSpPr>
                <p:cNvPr id="75594" name="Group 1866"/>
                <p:cNvGrpSpPr>
                  <a:grpSpLocks/>
                </p:cNvGrpSpPr>
                <p:nvPr/>
              </p:nvGrpSpPr>
              <p:grpSpPr bwMode="auto">
                <a:xfrm>
                  <a:off x="3281" y="12844"/>
                  <a:ext cx="531" cy="1280"/>
                  <a:chOff x="4041" y="9697"/>
                  <a:chExt cx="900" cy="2880"/>
                </a:xfrm>
              </p:grpSpPr>
              <p:sp>
                <p:nvSpPr>
                  <p:cNvPr id="75595" name="AutoShape 186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96" name="AutoShape 186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597" name="AutoShape 186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598" name="Group 1870"/>
                <p:cNvGrpSpPr>
                  <a:grpSpLocks/>
                </p:cNvGrpSpPr>
                <p:nvPr/>
              </p:nvGrpSpPr>
              <p:grpSpPr bwMode="auto">
                <a:xfrm>
                  <a:off x="3281" y="11644"/>
                  <a:ext cx="531" cy="1280"/>
                  <a:chOff x="4041" y="9697"/>
                  <a:chExt cx="900" cy="2880"/>
                </a:xfrm>
              </p:grpSpPr>
              <p:sp>
                <p:nvSpPr>
                  <p:cNvPr id="75599" name="AutoShape 187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00" name="AutoShape 187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01" name="AutoShape 187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602" name="Group 1874"/>
              <p:cNvGrpSpPr>
                <a:grpSpLocks/>
              </p:cNvGrpSpPr>
              <p:nvPr/>
            </p:nvGrpSpPr>
            <p:grpSpPr bwMode="auto">
              <a:xfrm>
                <a:off x="516" y="161"/>
                <a:ext cx="13" cy="46"/>
                <a:chOff x="3281" y="11644"/>
                <a:chExt cx="531" cy="2480"/>
              </a:xfrm>
            </p:grpSpPr>
            <p:grpSp>
              <p:nvGrpSpPr>
                <p:cNvPr id="75603" name="Group 1875"/>
                <p:cNvGrpSpPr>
                  <a:grpSpLocks/>
                </p:cNvGrpSpPr>
                <p:nvPr/>
              </p:nvGrpSpPr>
              <p:grpSpPr bwMode="auto">
                <a:xfrm>
                  <a:off x="3281" y="12844"/>
                  <a:ext cx="531" cy="1280"/>
                  <a:chOff x="4041" y="9697"/>
                  <a:chExt cx="900" cy="2880"/>
                </a:xfrm>
              </p:grpSpPr>
              <p:sp>
                <p:nvSpPr>
                  <p:cNvPr id="75604" name="AutoShape 187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05" name="AutoShape 187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06" name="AutoShape 187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07" name="Group 1879"/>
                <p:cNvGrpSpPr>
                  <a:grpSpLocks/>
                </p:cNvGrpSpPr>
                <p:nvPr/>
              </p:nvGrpSpPr>
              <p:grpSpPr bwMode="auto">
                <a:xfrm>
                  <a:off x="3281" y="11644"/>
                  <a:ext cx="531" cy="1280"/>
                  <a:chOff x="4041" y="9697"/>
                  <a:chExt cx="900" cy="2880"/>
                </a:xfrm>
              </p:grpSpPr>
              <p:sp>
                <p:nvSpPr>
                  <p:cNvPr id="75608" name="AutoShape 188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09" name="AutoShape 188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10" name="AutoShape 188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611" name="Group 1883"/>
              <p:cNvGrpSpPr>
                <a:grpSpLocks/>
              </p:cNvGrpSpPr>
              <p:nvPr/>
            </p:nvGrpSpPr>
            <p:grpSpPr bwMode="auto">
              <a:xfrm>
                <a:off x="536" y="161"/>
                <a:ext cx="13" cy="46"/>
                <a:chOff x="3281" y="11644"/>
                <a:chExt cx="531" cy="2480"/>
              </a:xfrm>
            </p:grpSpPr>
            <p:grpSp>
              <p:nvGrpSpPr>
                <p:cNvPr id="75612" name="Group 1884"/>
                <p:cNvGrpSpPr>
                  <a:grpSpLocks/>
                </p:cNvGrpSpPr>
                <p:nvPr/>
              </p:nvGrpSpPr>
              <p:grpSpPr bwMode="auto">
                <a:xfrm>
                  <a:off x="3281" y="12844"/>
                  <a:ext cx="531" cy="1280"/>
                  <a:chOff x="4041" y="9697"/>
                  <a:chExt cx="900" cy="2880"/>
                </a:xfrm>
              </p:grpSpPr>
              <p:sp>
                <p:nvSpPr>
                  <p:cNvPr id="75613" name="AutoShape 188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14" name="AutoShape 188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15" name="AutoShape 188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16" name="Group 1888"/>
                <p:cNvGrpSpPr>
                  <a:grpSpLocks/>
                </p:cNvGrpSpPr>
                <p:nvPr/>
              </p:nvGrpSpPr>
              <p:grpSpPr bwMode="auto">
                <a:xfrm>
                  <a:off x="3281" y="11644"/>
                  <a:ext cx="531" cy="1280"/>
                  <a:chOff x="4041" y="9697"/>
                  <a:chExt cx="900" cy="2880"/>
                </a:xfrm>
              </p:grpSpPr>
              <p:sp>
                <p:nvSpPr>
                  <p:cNvPr id="75617" name="AutoShape 188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18" name="AutoShape 189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19" name="AutoShape 189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620" name="Group 1892"/>
              <p:cNvGrpSpPr>
                <a:grpSpLocks/>
              </p:cNvGrpSpPr>
              <p:nvPr/>
            </p:nvGrpSpPr>
            <p:grpSpPr bwMode="auto">
              <a:xfrm>
                <a:off x="533" y="163"/>
                <a:ext cx="13" cy="46"/>
                <a:chOff x="3281" y="11644"/>
                <a:chExt cx="531" cy="2480"/>
              </a:xfrm>
            </p:grpSpPr>
            <p:grpSp>
              <p:nvGrpSpPr>
                <p:cNvPr id="75621" name="Group 1893"/>
                <p:cNvGrpSpPr>
                  <a:grpSpLocks/>
                </p:cNvGrpSpPr>
                <p:nvPr/>
              </p:nvGrpSpPr>
              <p:grpSpPr bwMode="auto">
                <a:xfrm>
                  <a:off x="3281" y="12844"/>
                  <a:ext cx="531" cy="1280"/>
                  <a:chOff x="4041" y="9697"/>
                  <a:chExt cx="900" cy="2880"/>
                </a:xfrm>
              </p:grpSpPr>
              <p:sp>
                <p:nvSpPr>
                  <p:cNvPr id="75622" name="AutoShape 189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23" name="AutoShape 189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24" name="AutoShape 189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25" name="Group 1897"/>
                <p:cNvGrpSpPr>
                  <a:grpSpLocks/>
                </p:cNvGrpSpPr>
                <p:nvPr/>
              </p:nvGrpSpPr>
              <p:grpSpPr bwMode="auto">
                <a:xfrm>
                  <a:off x="3281" y="11644"/>
                  <a:ext cx="531" cy="1280"/>
                  <a:chOff x="4041" y="9697"/>
                  <a:chExt cx="900" cy="2880"/>
                </a:xfrm>
              </p:grpSpPr>
              <p:sp>
                <p:nvSpPr>
                  <p:cNvPr id="75626" name="AutoShape 189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27" name="AutoShape 189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28" name="AutoShape 190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629" name="Group 1901"/>
              <p:cNvGrpSpPr>
                <a:grpSpLocks/>
              </p:cNvGrpSpPr>
              <p:nvPr/>
            </p:nvGrpSpPr>
            <p:grpSpPr bwMode="auto">
              <a:xfrm>
                <a:off x="491" y="187"/>
                <a:ext cx="13" cy="24"/>
                <a:chOff x="4041" y="9697"/>
                <a:chExt cx="900" cy="2880"/>
              </a:xfrm>
            </p:grpSpPr>
            <p:sp>
              <p:nvSpPr>
                <p:cNvPr id="75630" name="AutoShape 190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31" name="AutoShape 190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32" name="AutoShape 190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33" name="Group 1905"/>
              <p:cNvGrpSpPr>
                <a:grpSpLocks/>
              </p:cNvGrpSpPr>
              <p:nvPr/>
            </p:nvGrpSpPr>
            <p:grpSpPr bwMode="auto">
              <a:xfrm>
                <a:off x="501" y="187"/>
                <a:ext cx="13" cy="24"/>
                <a:chOff x="4041" y="9697"/>
                <a:chExt cx="900" cy="2880"/>
              </a:xfrm>
            </p:grpSpPr>
            <p:sp>
              <p:nvSpPr>
                <p:cNvPr id="75634" name="AutoShape 190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35" name="AutoShape 190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36" name="AutoShape 190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5637" name="AutoShape 1909"/>
              <p:cNvSpPr>
                <a:spLocks noChangeArrowheads="1"/>
              </p:cNvSpPr>
              <p:nvPr/>
            </p:nvSpPr>
            <p:spPr bwMode="auto">
              <a:xfrm>
                <a:off x="501" y="180"/>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5638" name="Group 1910"/>
              <p:cNvGrpSpPr>
                <a:grpSpLocks/>
              </p:cNvGrpSpPr>
              <p:nvPr/>
            </p:nvGrpSpPr>
            <p:grpSpPr bwMode="auto">
              <a:xfrm>
                <a:off x="512" y="166"/>
                <a:ext cx="12" cy="45"/>
                <a:chOff x="3281" y="11644"/>
                <a:chExt cx="531" cy="2480"/>
              </a:xfrm>
            </p:grpSpPr>
            <p:grpSp>
              <p:nvGrpSpPr>
                <p:cNvPr id="75639" name="Group 1911"/>
                <p:cNvGrpSpPr>
                  <a:grpSpLocks/>
                </p:cNvGrpSpPr>
                <p:nvPr/>
              </p:nvGrpSpPr>
              <p:grpSpPr bwMode="auto">
                <a:xfrm>
                  <a:off x="3281" y="12844"/>
                  <a:ext cx="531" cy="1280"/>
                  <a:chOff x="4041" y="9697"/>
                  <a:chExt cx="900" cy="2880"/>
                </a:xfrm>
              </p:grpSpPr>
              <p:sp>
                <p:nvSpPr>
                  <p:cNvPr id="75640" name="AutoShape 191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41" name="AutoShape 191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42" name="AutoShape 191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43" name="Group 1915"/>
                <p:cNvGrpSpPr>
                  <a:grpSpLocks/>
                </p:cNvGrpSpPr>
                <p:nvPr/>
              </p:nvGrpSpPr>
              <p:grpSpPr bwMode="auto">
                <a:xfrm>
                  <a:off x="3281" y="11644"/>
                  <a:ext cx="531" cy="1280"/>
                  <a:chOff x="4041" y="9697"/>
                  <a:chExt cx="900" cy="2880"/>
                </a:xfrm>
              </p:grpSpPr>
              <p:sp>
                <p:nvSpPr>
                  <p:cNvPr id="75644" name="AutoShape 191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45" name="AutoShape 191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46" name="AutoShape 191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647" name="Group 1919"/>
              <p:cNvGrpSpPr>
                <a:grpSpLocks/>
              </p:cNvGrpSpPr>
              <p:nvPr/>
            </p:nvGrpSpPr>
            <p:grpSpPr bwMode="auto">
              <a:xfrm>
                <a:off x="532" y="166"/>
                <a:ext cx="12" cy="45"/>
                <a:chOff x="3281" y="11644"/>
                <a:chExt cx="531" cy="2480"/>
              </a:xfrm>
            </p:grpSpPr>
            <p:grpSp>
              <p:nvGrpSpPr>
                <p:cNvPr id="75648" name="Group 1920"/>
                <p:cNvGrpSpPr>
                  <a:grpSpLocks/>
                </p:cNvGrpSpPr>
                <p:nvPr/>
              </p:nvGrpSpPr>
              <p:grpSpPr bwMode="auto">
                <a:xfrm>
                  <a:off x="3281" y="12844"/>
                  <a:ext cx="531" cy="1280"/>
                  <a:chOff x="4041" y="9697"/>
                  <a:chExt cx="900" cy="2880"/>
                </a:xfrm>
              </p:grpSpPr>
              <p:sp>
                <p:nvSpPr>
                  <p:cNvPr id="75649" name="AutoShape 192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50" name="AutoShape 192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51" name="AutoShape 192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52" name="Group 1924"/>
                <p:cNvGrpSpPr>
                  <a:grpSpLocks/>
                </p:cNvGrpSpPr>
                <p:nvPr/>
              </p:nvGrpSpPr>
              <p:grpSpPr bwMode="auto">
                <a:xfrm>
                  <a:off x="3281" y="11644"/>
                  <a:ext cx="531" cy="1280"/>
                  <a:chOff x="4041" y="9697"/>
                  <a:chExt cx="900" cy="2880"/>
                </a:xfrm>
              </p:grpSpPr>
              <p:sp>
                <p:nvSpPr>
                  <p:cNvPr id="75653" name="AutoShape 192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54" name="AutoShape 192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55" name="AutoShape 192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656" name="Group 1928"/>
              <p:cNvGrpSpPr>
                <a:grpSpLocks/>
              </p:cNvGrpSpPr>
              <p:nvPr/>
            </p:nvGrpSpPr>
            <p:grpSpPr bwMode="auto">
              <a:xfrm>
                <a:off x="499" y="190"/>
                <a:ext cx="12" cy="23"/>
                <a:chOff x="4041" y="9697"/>
                <a:chExt cx="900" cy="2880"/>
              </a:xfrm>
            </p:grpSpPr>
            <p:sp>
              <p:nvSpPr>
                <p:cNvPr id="75657" name="AutoShape 192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58" name="AutoShape 193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59" name="AutoShape 193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60" name="Group 1932"/>
              <p:cNvGrpSpPr>
                <a:grpSpLocks/>
              </p:cNvGrpSpPr>
              <p:nvPr/>
            </p:nvGrpSpPr>
            <p:grpSpPr bwMode="auto">
              <a:xfrm>
                <a:off x="509" y="168"/>
                <a:ext cx="12" cy="45"/>
                <a:chOff x="3281" y="11644"/>
                <a:chExt cx="531" cy="2480"/>
              </a:xfrm>
            </p:grpSpPr>
            <p:grpSp>
              <p:nvGrpSpPr>
                <p:cNvPr id="75661" name="Group 1933"/>
                <p:cNvGrpSpPr>
                  <a:grpSpLocks/>
                </p:cNvGrpSpPr>
                <p:nvPr/>
              </p:nvGrpSpPr>
              <p:grpSpPr bwMode="auto">
                <a:xfrm>
                  <a:off x="3281" y="12844"/>
                  <a:ext cx="531" cy="1280"/>
                  <a:chOff x="4041" y="9697"/>
                  <a:chExt cx="900" cy="2880"/>
                </a:xfrm>
              </p:grpSpPr>
              <p:sp>
                <p:nvSpPr>
                  <p:cNvPr id="75662" name="AutoShape 193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63" name="AutoShape 193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64" name="AutoShape 193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65" name="Group 1937"/>
                <p:cNvGrpSpPr>
                  <a:grpSpLocks/>
                </p:cNvGrpSpPr>
                <p:nvPr/>
              </p:nvGrpSpPr>
              <p:grpSpPr bwMode="auto">
                <a:xfrm>
                  <a:off x="3281" y="11644"/>
                  <a:ext cx="531" cy="1280"/>
                  <a:chOff x="4041" y="9697"/>
                  <a:chExt cx="900" cy="2880"/>
                </a:xfrm>
              </p:grpSpPr>
              <p:sp>
                <p:nvSpPr>
                  <p:cNvPr id="75666" name="AutoShape 193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67" name="AutoShape 193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68" name="AutoShape 194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5669" name="Group 1941"/>
              <p:cNvGrpSpPr>
                <a:grpSpLocks/>
              </p:cNvGrpSpPr>
              <p:nvPr/>
            </p:nvGrpSpPr>
            <p:grpSpPr bwMode="auto">
              <a:xfrm>
                <a:off x="529" y="168"/>
                <a:ext cx="12" cy="45"/>
                <a:chOff x="3281" y="11644"/>
                <a:chExt cx="531" cy="2480"/>
              </a:xfrm>
            </p:grpSpPr>
            <p:grpSp>
              <p:nvGrpSpPr>
                <p:cNvPr id="75670" name="Group 1942"/>
                <p:cNvGrpSpPr>
                  <a:grpSpLocks/>
                </p:cNvGrpSpPr>
                <p:nvPr/>
              </p:nvGrpSpPr>
              <p:grpSpPr bwMode="auto">
                <a:xfrm>
                  <a:off x="3281" y="12844"/>
                  <a:ext cx="531" cy="1280"/>
                  <a:chOff x="4041" y="9697"/>
                  <a:chExt cx="900" cy="2880"/>
                </a:xfrm>
              </p:grpSpPr>
              <p:sp>
                <p:nvSpPr>
                  <p:cNvPr id="75671" name="AutoShape 194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72" name="AutoShape 194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73" name="AutoShape 194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74" name="Group 1946"/>
                <p:cNvGrpSpPr>
                  <a:grpSpLocks/>
                </p:cNvGrpSpPr>
                <p:nvPr/>
              </p:nvGrpSpPr>
              <p:grpSpPr bwMode="auto">
                <a:xfrm>
                  <a:off x="3281" y="11644"/>
                  <a:ext cx="531" cy="1280"/>
                  <a:chOff x="4041" y="9697"/>
                  <a:chExt cx="900" cy="2880"/>
                </a:xfrm>
              </p:grpSpPr>
              <p:sp>
                <p:nvSpPr>
                  <p:cNvPr id="75675" name="AutoShape 194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76" name="AutoShape 194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77" name="AutoShape 194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grpSp>
      <p:grpSp>
        <p:nvGrpSpPr>
          <p:cNvPr id="75678" name="Group 1950"/>
          <p:cNvGrpSpPr>
            <a:grpSpLocks/>
          </p:cNvGrpSpPr>
          <p:nvPr/>
        </p:nvGrpSpPr>
        <p:grpSpPr bwMode="auto">
          <a:xfrm>
            <a:off x="6659563" y="4149725"/>
            <a:ext cx="1152525" cy="1009650"/>
            <a:chOff x="612" y="2446"/>
            <a:chExt cx="1364" cy="1212"/>
          </a:xfrm>
        </p:grpSpPr>
        <p:sp>
          <p:nvSpPr>
            <p:cNvPr id="75679" name="AutoShape 1951"/>
            <p:cNvSpPr>
              <a:spLocks noChangeArrowheads="1"/>
            </p:cNvSpPr>
            <p:nvPr/>
          </p:nvSpPr>
          <p:spPr bwMode="auto">
            <a:xfrm>
              <a:off x="612" y="3520"/>
              <a:ext cx="1364" cy="123"/>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75680" name="AutoShape 1952"/>
            <p:cNvSpPr>
              <a:spLocks noChangeArrowheads="1"/>
            </p:cNvSpPr>
            <p:nvPr/>
          </p:nvSpPr>
          <p:spPr bwMode="auto">
            <a:xfrm>
              <a:off x="1839" y="3249"/>
              <a:ext cx="137"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681" name="AutoShape 1953"/>
            <p:cNvSpPr>
              <a:spLocks noChangeArrowheads="1"/>
            </p:cNvSpPr>
            <p:nvPr/>
          </p:nvSpPr>
          <p:spPr bwMode="auto">
            <a:xfrm>
              <a:off x="1424" y="3249"/>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682" name="AutoShape 1954"/>
            <p:cNvSpPr>
              <a:spLocks noChangeArrowheads="1"/>
            </p:cNvSpPr>
            <p:nvPr/>
          </p:nvSpPr>
          <p:spPr bwMode="auto">
            <a:xfrm>
              <a:off x="1010" y="3249"/>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grpSp>
          <p:nvGrpSpPr>
            <p:cNvPr id="75683" name="Group 1955"/>
            <p:cNvGrpSpPr>
              <a:grpSpLocks/>
            </p:cNvGrpSpPr>
            <p:nvPr/>
          </p:nvGrpSpPr>
          <p:grpSpPr bwMode="auto">
            <a:xfrm>
              <a:off x="1111" y="3451"/>
              <a:ext cx="271" cy="161"/>
              <a:chOff x="2201" y="2641"/>
              <a:chExt cx="271" cy="161"/>
            </a:xfrm>
          </p:grpSpPr>
          <p:grpSp>
            <p:nvGrpSpPr>
              <p:cNvPr id="75684" name="Group 1956"/>
              <p:cNvGrpSpPr>
                <a:grpSpLocks/>
              </p:cNvGrpSpPr>
              <p:nvPr/>
            </p:nvGrpSpPr>
            <p:grpSpPr bwMode="auto">
              <a:xfrm>
                <a:off x="2237" y="2641"/>
                <a:ext cx="57" cy="125"/>
                <a:chOff x="4041" y="9697"/>
                <a:chExt cx="900" cy="2880"/>
              </a:xfrm>
            </p:grpSpPr>
            <p:sp>
              <p:nvSpPr>
                <p:cNvPr id="75685" name="AutoShape 195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86" name="AutoShape 195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87" name="AutoShape 195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88" name="Group 1960"/>
              <p:cNvGrpSpPr>
                <a:grpSpLocks/>
              </p:cNvGrpSpPr>
              <p:nvPr/>
            </p:nvGrpSpPr>
            <p:grpSpPr bwMode="auto">
              <a:xfrm>
                <a:off x="2282" y="2641"/>
                <a:ext cx="56" cy="125"/>
                <a:chOff x="4041" y="9697"/>
                <a:chExt cx="900" cy="2880"/>
              </a:xfrm>
            </p:grpSpPr>
            <p:sp>
              <p:nvSpPr>
                <p:cNvPr id="75689" name="AutoShape 196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90" name="AutoShape 196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91" name="AutoShape 196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92" name="Group 1964"/>
              <p:cNvGrpSpPr>
                <a:grpSpLocks/>
              </p:cNvGrpSpPr>
              <p:nvPr/>
            </p:nvGrpSpPr>
            <p:grpSpPr bwMode="auto">
              <a:xfrm>
                <a:off x="2326" y="2641"/>
                <a:ext cx="57" cy="125"/>
                <a:chOff x="4041" y="9697"/>
                <a:chExt cx="900" cy="2880"/>
              </a:xfrm>
            </p:grpSpPr>
            <p:sp>
              <p:nvSpPr>
                <p:cNvPr id="75693" name="AutoShape 196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94" name="AutoShape 196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95" name="AutoShape 196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696" name="Group 1968"/>
              <p:cNvGrpSpPr>
                <a:grpSpLocks/>
              </p:cNvGrpSpPr>
              <p:nvPr/>
            </p:nvGrpSpPr>
            <p:grpSpPr bwMode="auto">
              <a:xfrm>
                <a:off x="2371" y="2641"/>
                <a:ext cx="56" cy="125"/>
                <a:chOff x="4041" y="9697"/>
                <a:chExt cx="900" cy="2880"/>
              </a:xfrm>
            </p:grpSpPr>
            <p:sp>
              <p:nvSpPr>
                <p:cNvPr id="75697" name="AutoShape 196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98" name="AutoShape 197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699" name="AutoShape 197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700" name="Group 1972"/>
              <p:cNvGrpSpPr>
                <a:grpSpLocks/>
              </p:cNvGrpSpPr>
              <p:nvPr/>
            </p:nvGrpSpPr>
            <p:grpSpPr bwMode="auto">
              <a:xfrm>
                <a:off x="2416" y="2641"/>
                <a:ext cx="56" cy="125"/>
                <a:chOff x="4041" y="9697"/>
                <a:chExt cx="900" cy="2880"/>
              </a:xfrm>
            </p:grpSpPr>
            <p:sp>
              <p:nvSpPr>
                <p:cNvPr id="75701" name="AutoShape 197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02" name="AutoShape 197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03" name="AutoShape 197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704" name="Group 1976"/>
              <p:cNvGrpSpPr>
                <a:grpSpLocks/>
              </p:cNvGrpSpPr>
              <p:nvPr/>
            </p:nvGrpSpPr>
            <p:grpSpPr bwMode="auto">
              <a:xfrm>
                <a:off x="2358" y="2653"/>
                <a:ext cx="56" cy="125"/>
                <a:chOff x="4041" y="9697"/>
                <a:chExt cx="900" cy="2880"/>
              </a:xfrm>
            </p:grpSpPr>
            <p:sp>
              <p:nvSpPr>
                <p:cNvPr id="75705" name="AutoShape 197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06" name="AutoShape 197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07" name="AutoShape 197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708" name="Group 1980"/>
              <p:cNvGrpSpPr>
                <a:grpSpLocks/>
              </p:cNvGrpSpPr>
              <p:nvPr/>
            </p:nvGrpSpPr>
            <p:grpSpPr bwMode="auto">
              <a:xfrm>
                <a:off x="2403" y="2653"/>
                <a:ext cx="56" cy="125"/>
                <a:chOff x="4041" y="9697"/>
                <a:chExt cx="900" cy="2880"/>
              </a:xfrm>
            </p:grpSpPr>
            <p:sp>
              <p:nvSpPr>
                <p:cNvPr id="75709" name="AutoShape 198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10" name="AutoShape 198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11" name="AutoShape 198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5712" name="AutoShape 1984"/>
              <p:cNvSpPr>
                <a:spLocks noChangeArrowheads="1"/>
              </p:cNvSpPr>
              <p:nvPr/>
            </p:nvSpPr>
            <p:spPr bwMode="auto">
              <a:xfrm>
                <a:off x="2213" y="2743"/>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13" name="AutoShape 1985"/>
              <p:cNvSpPr>
                <a:spLocks noChangeArrowheads="1"/>
              </p:cNvSpPr>
              <p:nvPr/>
            </p:nvSpPr>
            <p:spPr bwMode="auto">
              <a:xfrm>
                <a:off x="2213" y="2704"/>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14" name="AutoShape 1986"/>
              <p:cNvSpPr>
                <a:spLocks noChangeArrowheads="1"/>
              </p:cNvSpPr>
              <p:nvPr/>
            </p:nvSpPr>
            <p:spPr bwMode="auto">
              <a:xfrm>
                <a:off x="2213" y="2665"/>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15" name="AutoShape 1987"/>
              <p:cNvSpPr>
                <a:spLocks noChangeArrowheads="1"/>
              </p:cNvSpPr>
              <p:nvPr/>
            </p:nvSpPr>
            <p:spPr bwMode="auto">
              <a:xfrm>
                <a:off x="2258" y="2743"/>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16" name="AutoShape 1988"/>
              <p:cNvSpPr>
                <a:spLocks noChangeArrowheads="1"/>
              </p:cNvSpPr>
              <p:nvPr/>
            </p:nvSpPr>
            <p:spPr bwMode="auto">
              <a:xfrm>
                <a:off x="2258" y="2704"/>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17" name="AutoShape 1989"/>
              <p:cNvSpPr>
                <a:spLocks noChangeArrowheads="1"/>
              </p:cNvSpPr>
              <p:nvPr/>
            </p:nvSpPr>
            <p:spPr bwMode="auto">
              <a:xfrm>
                <a:off x="2258" y="2665"/>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18" name="AutoShape 1990"/>
              <p:cNvSpPr>
                <a:spLocks noChangeArrowheads="1"/>
              </p:cNvSpPr>
              <p:nvPr/>
            </p:nvSpPr>
            <p:spPr bwMode="auto">
              <a:xfrm>
                <a:off x="2302" y="2743"/>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19" name="AutoShape 1991"/>
              <p:cNvSpPr>
                <a:spLocks noChangeArrowheads="1"/>
              </p:cNvSpPr>
              <p:nvPr/>
            </p:nvSpPr>
            <p:spPr bwMode="auto">
              <a:xfrm>
                <a:off x="2302" y="2704"/>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20" name="AutoShape 1992"/>
              <p:cNvSpPr>
                <a:spLocks noChangeArrowheads="1"/>
              </p:cNvSpPr>
              <p:nvPr/>
            </p:nvSpPr>
            <p:spPr bwMode="auto">
              <a:xfrm>
                <a:off x="2302" y="2665"/>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21" name="AutoShape 1993"/>
              <p:cNvSpPr>
                <a:spLocks noChangeArrowheads="1"/>
              </p:cNvSpPr>
              <p:nvPr/>
            </p:nvSpPr>
            <p:spPr bwMode="auto">
              <a:xfrm>
                <a:off x="2347" y="2743"/>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22" name="AutoShape 1994"/>
              <p:cNvSpPr>
                <a:spLocks noChangeArrowheads="1"/>
              </p:cNvSpPr>
              <p:nvPr/>
            </p:nvSpPr>
            <p:spPr bwMode="auto">
              <a:xfrm>
                <a:off x="2347" y="2704"/>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23" name="AutoShape 1995"/>
              <p:cNvSpPr>
                <a:spLocks noChangeArrowheads="1"/>
              </p:cNvSpPr>
              <p:nvPr/>
            </p:nvSpPr>
            <p:spPr bwMode="auto">
              <a:xfrm>
                <a:off x="2347" y="2665"/>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24" name="AutoShape 1996"/>
              <p:cNvSpPr>
                <a:spLocks noChangeArrowheads="1"/>
              </p:cNvSpPr>
              <p:nvPr/>
            </p:nvSpPr>
            <p:spPr bwMode="auto">
              <a:xfrm>
                <a:off x="2392" y="2743"/>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25" name="AutoShape 1997"/>
              <p:cNvSpPr>
                <a:spLocks noChangeArrowheads="1"/>
              </p:cNvSpPr>
              <p:nvPr/>
            </p:nvSpPr>
            <p:spPr bwMode="auto">
              <a:xfrm>
                <a:off x="2392" y="2704"/>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26" name="AutoShape 1998"/>
              <p:cNvSpPr>
                <a:spLocks noChangeArrowheads="1"/>
              </p:cNvSpPr>
              <p:nvPr/>
            </p:nvSpPr>
            <p:spPr bwMode="auto">
              <a:xfrm>
                <a:off x="2392" y="2665"/>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5727" name="Group 1999"/>
              <p:cNvGrpSpPr>
                <a:grpSpLocks/>
              </p:cNvGrpSpPr>
              <p:nvPr/>
            </p:nvGrpSpPr>
            <p:grpSpPr bwMode="auto">
              <a:xfrm>
                <a:off x="2201" y="2676"/>
                <a:ext cx="56" cy="126"/>
                <a:chOff x="4041" y="9697"/>
                <a:chExt cx="900" cy="2880"/>
              </a:xfrm>
            </p:grpSpPr>
            <p:sp>
              <p:nvSpPr>
                <p:cNvPr id="75728" name="AutoShape 200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29" name="AutoShape 200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30" name="AutoShape 200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5731" name="Group 2003"/>
              <p:cNvGrpSpPr>
                <a:grpSpLocks/>
              </p:cNvGrpSpPr>
              <p:nvPr/>
            </p:nvGrpSpPr>
            <p:grpSpPr bwMode="auto">
              <a:xfrm>
                <a:off x="2245" y="2676"/>
                <a:ext cx="57" cy="126"/>
                <a:chOff x="4041" y="9697"/>
                <a:chExt cx="900" cy="2880"/>
              </a:xfrm>
            </p:grpSpPr>
            <p:sp>
              <p:nvSpPr>
                <p:cNvPr id="75732" name="AutoShape 200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33" name="AutoShape 200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34" name="AutoShape 200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5735" name="AutoShape 2007"/>
              <p:cNvSpPr>
                <a:spLocks noChangeArrowheads="1"/>
              </p:cNvSpPr>
              <p:nvPr/>
            </p:nvSpPr>
            <p:spPr bwMode="auto">
              <a:xfrm>
                <a:off x="2290" y="2755"/>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36" name="AutoShape 2008"/>
              <p:cNvSpPr>
                <a:spLocks noChangeArrowheads="1"/>
              </p:cNvSpPr>
              <p:nvPr/>
            </p:nvSpPr>
            <p:spPr bwMode="auto">
              <a:xfrm>
                <a:off x="2290" y="2715"/>
                <a:ext cx="56" cy="48"/>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37" name="AutoShape 2009"/>
              <p:cNvSpPr>
                <a:spLocks noChangeArrowheads="1"/>
              </p:cNvSpPr>
              <p:nvPr/>
            </p:nvSpPr>
            <p:spPr bwMode="auto">
              <a:xfrm>
                <a:off x="2290" y="2676"/>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38" name="AutoShape 2010"/>
              <p:cNvSpPr>
                <a:spLocks noChangeArrowheads="1"/>
              </p:cNvSpPr>
              <p:nvPr/>
            </p:nvSpPr>
            <p:spPr bwMode="auto">
              <a:xfrm>
                <a:off x="2334" y="2755"/>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39" name="AutoShape 2011"/>
              <p:cNvSpPr>
                <a:spLocks noChangeArrowheads="1"/>
              </p:cNvSpPr>
              <p:nvPr/>
            </p:nvSpPr>
            <p:spPr bwMode="auto">
              <a:xfrm>
                <a:off x="2334" y="2715"/>
                <a:ext cx="57" cy="48"/>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40" name="AutoShape 2012"/>
              <p:cNvSpPr>
                <a:spLocks noChangeArrowheads="1"/>
              </p:cNvSpPr>
              <p:nvPr/>
            </p:nvSpPr>
            <p:spPr bwMode="auto">
              <a:xfrm>
                <a:off x="2334" y="2676"/>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41" name="AutoShape 2013"/>
              <p:cNvSpPr>
                <a:spLocks noChangeArrowheads="1"/>
              </p:cNvSpPr>
              <p:nvPr/>
            </p:nvSpPr>
            <p:spPr bwMode="auto">
              <a:xfrm>
                <a:off x="2379" y="2755"/>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42" name="AutoShape 2014"/>
              <p:cNvSpPr>
                <a:spLocks noChangeArrowheads="1"/>
              </p:cNvSpPr>
              <p:nvPr/>
            </p:nvSpPr>
            <p:spPr bwMode="auto">
              <a:xfrm>
                <a:off x="2379" y="2715"/>
                <a:ext cx="56" cy="48"/>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5743" name="AutoShape 2015"/>
              <p:cNvSpPr>
                <a:spLocks noChangeArrowheads="1"/>
              </p:cNvSpPr>
              <p:nvPr/>
            </p:nvSpPr>
            <p:spPr bwMode="auto">
              <a:xfrm>
                <a:off x="2379" y="2676"/>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5744" name="AutoShape 2016"/>
            <p:cNvSpPr>
              <a:spLocks noChangeArrowheads="1"/>
            </p:cNvSpPr>
            <p:nvPr/>
          </p:nvSpPr>
          <p:spPr bwMode="auto">
            <a:xfrm>
              <a:off x="612" y="3249"/>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45" name="AutoShape 2017"/>
            <p:cNvSpPr>
              <a:spLocks noChangeArrowheads="1"/>
            </p:cNvSpPr>
            <p:nvPr/>
          </p:nvSpPr>
          <p:spPr bwMode="auto">
            <a:xfrm>
              <a:off x="612" y="3262"/>
              <a:ext cx="1364" cy="123"/>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75746" name="AutoShape 2018"/>
            <p:cNvSpPr>
              <a:spLocks noChangeArrowheads="1"/>
            </p:cNvSpPr>
            <p:nvPr/>
          </p:nvSpPr>
          <p:spPr bwMode="auto">
            <a:xfrm>
              <a:off x="1839" y="2991"/>
              <a:ext cx="137"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47" name="AutoShape 2019"/>
            <p:cNvSpPr>
              <a:spLocks noChangeArrowheads="1"/>
            </p:cNvSpPr>
            <p:nvPr/>
          </p:nvSpPr>
          <p:spPr bwMode="auto">
            <a:xfrm>
              <a:off x="1424" y="2991"/>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48" name="AutoShape 2020"/>
            <p:cNvSpPr>
              <a:spLocks noChangeArrowheads="1"/>
            </p:cNvSpPr>
            <p:nvPr/>
          </p:nvSpPr>
          <p:spPr bwMode="auto">
            <a:xfrm>
              <a:off x="1010" y="2991"/>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49" name="AutoShape 2021"/>
            <p:cNvSpPr>
              <a:spLocks noChangeArrowheads="1"/>
            </p:cNvSpPr>
            <p:nvPr/>
          </p:nvSpPr>
          <p:spPr bwMode="auto">
            <a:xfrm>
              <a:off x="612" y="2991"/>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50" name="AutoShape 2022"/>
            <p:cNvSpPr>
              <a:spLocks noChangeArrowheads="1"/>
            </p:cNvSpPr>
            <p:nvPr/>
          </p:nvSpPr>
          <p:spPr bwMode="auto">
            <a:xfrm>
              <a:off x="612" y="2991"/>
              <a:ext cx="1364" cy="118"/>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75751" name="AutoShape 2023"/>
            <p:cNvSpPr>
              <a:spLocks noChangeArrowheads="1"/>
            </p:cNvSpPr>
            <p:nvPr/>
          </p:nvSpPr>
          <p:spPr bwMode="auto">
            <a:xfrm>
              <a:off x="612" y="2990"/>
              <a:ext cx="1364" cy="123"/>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75752" name="AutoShape 2024"/>
            <p:cNvSpPr>
              <a:spLocks noChangeArrowheads="1"/>
            </p:cNvSpPr>
            <p:nvPr/>
          </p:nvSpPr>
          <p:spPr bwMode="auto">
            <a:xfrm>
              <a:off x="1839" y="2719"/>
              <a:ext cx="137"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53" name="AutoShape 2025"/>
            <p:cNvSpPr>
              <a:spLocks noChangeArrowheads="1"/>
            </p:cNvSpPr>
            <p:nvPr/>
          </p:nvSpPr>
          <p:spPr bwMode="auto">
            <a:xfrm>
              <a:off x="1424" y="2719"/>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54" name="AutoShape 2026"/>
            <p:cNvSpPr>
              <a:spLocks noChangeArrowheads="1"/>
            </p:cNvSpPr>
            <p:nvPr/>
          </p:nvSpPr>
          <p:spPr bwMode="auto">
            <a:xfrm>
              <a:off x="1010" y="2719"/>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55" name="AutoShape 2027"/>
            <p:cNvSpPr>
              <a:spLocks noChangeArrowheads="1"/>
            </p:cNvSpPr>
            <p:nvPr/>
          </p:nvSpPr>
          <p:spPr bwMode="auto">
            <a:xfrm>
              <a:off x="612" y="2719"/>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56" name="AutoShape 2028"/>
            <p:cNvSpPr>
              <a:spLocks noChangeArrowheads="1"/>
            </p:cNvSpPr>
            <p:nvPr/>
          </p:nvSpPr>
          <p:spPr bwMode="auto">
            <a:xfrm>
              <a:off x="612" y="2719"/>
              <a:ext cx="1364" cy="118"/>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75757" name="AutoShape 2029"/>
            <p:cNvSpPr>
              <a:spLocks noChangeArrowheads="1"/>
            </p:cNvSpPr>
            <p:nvPr/>
          </p:nvSpPr>
          <p:spPr bwMode="auto">
            <a:xfrm>
              <a:off x="612" y="2717"/>
              <a:ext cx="1364" cy="123"/>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75758" name="AutoShape 2030"/>
            <p:cNvSpPr>
              <a:spLocks noChangeArrowheads="1"/>
            </p:cNvSpPr>
            <p:nvPr/>
          </p:nvSpPr>
          <p:spPr bwMode="auto">
            <a:xfrm>
              <a:off x="1839" y="2446"/>
              <a:ext cx="137"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59" name="AutoShape 2031"/>
            <p:cNvSpPr>
              <a:spLocks noChangeArrowheads="1"/>
            </p:cNvSpPr>
            <p:nvPr/>
          </p:nvSpPr>
          <p:spPr bwMode="auto">
            <a:xfrm>
              <a:off x="1424" y="2446"/>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60" name="AutoShape 2032"/>
            <p:cNvSpPr>
              <a:spLocks noChangeArrowheads="1"/>
            </p:cNvSpPr>
            <p:nvPr/>
          </p:nvSpPr>
          <p:spPr bwMode="auto">
            <a:xfrm>
              <a:off x="1010" y="2446"/>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61" name="AutoShape 2033"/>
            <p:cNvSpPr>
              <a:spLocks noChangeArrowheads="1"/>
            </p:cNvSpPr>
            <p:nvPr/>
          </p:nvSpPr>
          <p:spPr bwMode="auto">
            <a:xfrm>
              <a:off x="612" y="2446"/>
              <a:ext cx="138" cy="364"/>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75762" name="AutoShape 2034"/>
            <p:cNvSpPr>
              <a:spLocks noChangeArrowheads="1"/>
            </p:cNvSpPr>
            <p:nvPr/>
          </p:nvSpPr>
          <p:spPr bwMode="auto">
            <a:xfrm>
              <a:off x="612" y="2446"/>
              <a:ext cx="1364" cy="118"/>
            </a:xfrm>
            <a:prstGeom prst="cube">
              <a:avLst>
                <a:gd name="adj" fmla="val 77486"/>
              </a:avLst>
            </a:prstGeom>
            <a:solidFill>
              <a:srgbClr val="808080"/>
            </a:solidFill>
            <a:ln w="9525">
              <a:solidFill>
                <a:srgbClr val="808080"/>
              </a:solidFill>
              <a:miter lim="800000"/>
              <a:headEnd/>
              <a:tailEnd/>
            </a:ln>
          </p:spPr>
          <p:txBody>
            <a:bodyPr/>
            <a:lstStyle/>
            <a:p>
              <a:endParaRPr lang="es-ES"/>
            </a:p>
          </p:txBody>
        </p:sp>
        <p:grpSp>
          <p:nvGrpSpPr>
            <p:cNvPr id="75763" name="Group 2035"/>
            <p:cNvGrpSpPr>
              <a:grpSpLocks/>
            </p:cNvGrpSpPr>
            <p:nvPr/>
          </p:nvGrpSpPr>
          <p:grpSpPr bwMode="auto">
            <a:xfrm>
              <a:off x="1519" y="3476"/>
              <a:ext cx="318" cy="136"/>
              <a:chOff x="1837" y="3702"/>
              <a:chExt cx="318" cy="136"/>
            </a:xfrm>
          </p:grpSpPr>
          <p:sp>
            <p:nvSpPr>
              <p:cNvPr id="75764" name="AutoShape 2036"/>
              <p:cNvSpPr>
                <a:spLocks noChangeArrowheads="1"/>
              </p:cNvSpPr>
              <p:nvPr/>
            </p:nvSpPr>
            <p:spPr bwMode="auto">
              <a:xfrm>
                <a:off x="1927"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765" name="AutoShape 2037"/>
              <p:cNvSpPr>
                <a:spLocks noChangeArrowheads="1"/>
              </p:cNvSpPr>
              <p:nvPr/>
            </p:nvSpPr>
            <p:spPr bwMode="auto">
              <a:xfrm>
                <a:off x="2018"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766" name="AutoShape 2038"/>
              <p:cNvSpPr>
                <a:spLocks noChangeArrowheads="1"/>
              </p:cNvSpPr>
              <p:nvPr/>
            </p:nvSpPr>
            <p:spPr bwMode="auto">
              <a:xfrm>
                <a:off x="1973"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767" name="AutoShape 2039"/>
              <p:cNvSpPr>
                <a:spLocks noChangeArrowheads="1"/>
              </p:cNvSpPr>
              <p:nvPr/>
            </p:nvSpPr>
            <p:spPr bwMode="auto">
              <a:xfrm>
                <a:off x="2063"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768" name="AutoShape 2040"/>
              <p:cNvSpPr>
                <a:spLocks noChangeArrowheads="1"/>
              </p:cNvSpPr>
              <p:nvPr/>
            </p:nvSpPr>
            <p:spPr bwMode="auto">
              <a:xfrm>
                <a:off x="1882"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769" name="AutoShape 2041"/>
              <p:cNvSpPr>
                <a:spLocks noChangeArrowheads="1"/>
              </p:cNvSpPr>
              <p:nvPr/>
            </p:nvSpPr>
            <p:spPr bwMode="auto">
              <a:xfrm>
                <a:off x="1973"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770" name="AutoShape 2042"/>
              <p:cNvSpPr>
                <a:spLocks noChangeArrowheads="1"/>
              </p:cNvSpPr>
              <p:nvPr/>
            </p:nvSpPr>
            <p:spPr bwMode="auto">
              <a:xfrm>
                <a:off x="1928"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771" name="AutoShape 2043"/>
              <p:cNvSpPr>
                <a:spLocks noChangeArrowheads="1"/>
              </p:cNvSpPr>
              <p:nvPr/>
            </p:nvSpPr>
            <p:spPr bwMode="auto">
              <a:xfrm>
                <a:off x="2018"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772" name="AutoShape 2044"/>
              <p:cNvSpPr>
                <a:spLocks noChangeArrowheads="1"/>
              </p:cNvSpPr>
              <p:nvPr/>
            </p:nvSpPr>
            <p:spPr bwMode="auto">
              <a:xfrm>
                <a:off x="1837"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773" name="AutoShape 2045"/>
              <p:cNvSpPr>
                <a:spLocks noChangeArrowheads="1"/>
              </p:cNvSpPr>
              <p:nvPr/>
            </p:nvSpPr>
            <p:spPr bwMode="auto">
              <a:xfrm>
                <a:off x="1928"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774" name="AutoShape 2046"/>
              <p:cNvSpPr>
                <a:spLocks noChangeArrowheads="1"/>
              </p:cNvSpPr>
              <p:nvPr/>
            </p:nvSpPr>
            <p:spPr bwMode="auto">
              <a:xfrm>
                <a:off x="1883"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775" name="AutoShape 2047"/>
              <p:cNvSpPr>
                <a:spLocks noChangeArrowheads="1"/>
              </p:cNvSpPr>
              <p:nvPr/>
            </p:nvSpPr>
            <p:spPr bwMode="auto">
              <a:xfrm>
                <a:off x="1973"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776" name="AutoShape 2048"/>
              <p:cNvSpPr>
                <a:spLocks noChangeArrowheads="1"/>
              </p:cNvSpPr>
              <p:nvPr/>
            </p:nvSpPr>
            <p:spPr bwMode="auto">
              <a:xfrm>
                <a:off x="2018" y="3771"/>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777" name="AutoShape 2049"/>
              <p:cNvSpPr>
                <a:spLocks noChangeArrowheads="1"/>
              </p:cNvSpPr>
              <p:nvPr/>
            </p:nvSpPr>
            <p:spPr bwMode="auto">
              <a:xfrm>
                <a:off x="2109" y="3702"/>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778" name="AutoShape 2050"/>
              <p:cNvSpPr>
                <a:spLocks noChangeArrowheads="1"/>
              </p:cNvSpPr>
              <p:nvPr/>
            </p:nvSpPr>
            <p:spPr bwMode="auto">
              <a:xfrm>
                <a:off x="2064" y="372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grpSp>
        <p:sp>
          <p:nvSpPr>
            <p:cNvPr id="75779" name="Rectangle 2051"/>
            <p:cNvSpPr>
              <a:spLocks noChangeArrowheads="1"/>
            </p:cNvSpPr>
            <p:nvPr/>
          </p:nvSpPr>
          <p:spPr bwMode="auto">
            <a:xfrm>
              <a:off x="748" y="3611"/>
              <a:ext cx="136" cy="46"/>
            </a:xfrm>
            <a:prstGeom prst="rect">
              <a:avLst/>
            </a:prstGeom>
            <a:solidFill>
              <a:srgbClr val="FF0000"/>
            </a:solidFill>
            <a:ln w="9525">
              <a:solidFill>
                <a:srgbClr val="000000"/>
              </a:solidFill>
              <a:miter lim="800000"/>
              <a:headEnd/>
              <a:tailEnd/>
            </a:ln>
          </p:spPr>
          <p:txBody>
            <a:bodyPr anchor="ctr"/>
            <a:lstStyle/>
            <a:p>
              <a:endParaRPr lang="es-ES"/>
            </a:p>
          </p:txBody>
        </p:sp>
        <p:sp>
          <p:nvSpPr>
            <p:cNvPr id="75780" name="Rectangle 2052"/>
            <p:cNvSpPr>
              <a:spLocks noChangeArrowheads="1"/>
            </p:cNvSpPr>
            <p:nvPr/>
          </p:nvSpPr>
          <p:spPr bwMode="auto">
            <a:xfrm>
              <a:off x="1156" y="3612"/>
              <a:ext cx="136" cy="46"/>
            </a:xfrm>
            <a:prstGeom prst="rect">
              <a:avLst/>
            </a:prstGeom>
            <a:solidFill>
              <a:srgbClr val="FF0000"/>
            </a:solidFill>
            <a:ln w="9525">
              <a:solidFill>
                <a:srgbClr val="000000"/>
              </a:solidFill>
              <a:miter lim="800000"/>
              <a:headEnd/>
              <a:tailEnd/>
            </a:ln>
          </p:spPr>
          <p:txBody>
            <a:bodyPr anchor="ctr"/>
            <a:lstStyle/>
            <a:p>
              <a:endParaRPr lang="es-ES"/>
            </a:p>
          </p:txBody>
        </p:sp>
        <p:sp>
          <p:nvSpPr>
            <p:cNvPr id="75781" name="Rectangle 2053"/>
            <p:cNvSpPr>
              <a:spLocks noChangeArrowheads="1"/>
            </p:cNvSpPr>
            <p:nvPr/>
          </p:nvSpPr>
          <p:spPr bwMode="auto">
            <a:xfrm>
              <a:off x="1565" y="3612"/>
              <a:ext cx="136" cy="46"/>
            </a:xfrm>
            <a:prstGeom prst="rect">
              <a:avLst/>
            </a:prstGeom>
            <a:solidFill>
              <a:srgbClr val="FF0000"/>
            </a:solidFill>
            <a:ln w="9525">
              <a:solidFill>
                <a:srgbClr val="000000"/>
              </a:solidFill>
              <a:miter lim="800000"/>
              <a:headEnd/>
              <a:tailEnd/>
            </a:ln>
          </p:spPr>
          <p:txBody>
            <a:bodyPr anchor="ctr"/>
            <a:lstStyle/>
            <a:p>
              <a:endParaRPr lang="es-ES"/>
            </a:p>
          </p:txBody>
        </p:sp>
        <p:sp>
          <p:nvSpPr>
            <p:cNvPr id="75782" name="Rectangle 2054"/>
            <p:cNvSpPr>
              <a:spLocks noChangeArrowheads="1"/>
            </p:cNvSpPr>
            <p:nvPr/>
          </p:nvSpPr>
          <p:spPr bwMode="auto">
            <a:xfrm>
              <a:off x="748" y="3339"/>
              <a:ext cx="136" cy="46"/>
            </a:xfrm>
            <a:prstGeom prst="rect">
              <a:avLst/>
            </a:prstGeom>
            <a:solidFill>
              <a:srgbClr val="FF0000"/>
            </a:solidFill>
            <a:ln w="9525">
              <a:solidFill>
                <a:srgbClr val="000000"/>
              </a:solidFill>
              <a:miter lim="800000"/>
              <a:headEnd/>
              <a:tailEnd/>
            </a:ln>
          </p:spPr>
          <p:txBody>
            <a:bodyPr anchor="ctr"/>
            <a:lstStyle/>
            <a:p>
              <a:endParaRPr lang="es-ES"/>
            </a:p>
          </p:txBody>
        </p:sp>
        <p:sp>
          <p:nvSpPr>
            <p:cNvPr id="75783" name="Rectangle 2055"/>
            <p:cNvSpPr>
              <a:spLocks noChangeArrowheads="1"/>
            </p:cNvSpPr>
            <p:nvPr/>
          </p:nvSpPr>
          <p:spPr bwMode="auto">
            <a:xfrm>
              <a:off x="1156" y="3340"/>
              <a:ext cx="136" cy="46"/>
            </a:xfrm>
            <a:prstGeom prst="rect">
              <a:avLst/>
            </a:prstGeom>
            <a:solidFill>
              <a:srgbClr val="FF0000"/>
            </a:solidFill>
            <a:ln w="9525">
              <a:solidFill>
                <a:srgbClr val="000000"/>
              </a:solidFill>
              <a:miter lim="800000"/>
              <a:headEnd/>
              <a:tailEnd/>
            </a:ln>
          </p:spPr>
          <p:txBody>
            <a:bodyPr anchor="ctr"/>
            <a:lstStyle/>
            <a:p>
              <a:endParaRPr lang="es-ES"/>
            </a:p>
          </p:txBody>
        </p:sp>
        <p:sp>
          <p:nvSpPr>
            <p:cNvPr id="75784" name="Rectangle 2056"/>
            <p:cNvSpPr>
              <a:spLocks noChangeArrowheads="1"/>
            </p:cNvSpPr>
            <p:nvPr/>
          </p:nvSpPr>
          <p:spPr bwMode="auto">
            <a:xfrm>
              <a:off x="1565" y="3340"/>
              <a:ext cx="136" cy="46"/>
            </a:xfrm>
            <a:prstGeom prst="rect">
              <a:avLst/>
            </a:prstGeom>
            <a:solidFill>
              <a:srgbClr val="FF0000"/>
            </a:solidFill>
            <a:ln w="9525">
              <a:solidFill>
                <a:srgbClr val="000000"/>
              </a:solidFill>
              <a:miter lim="800000"/>
              <a:headEnd/>
              <a:tailEnd/>
            </a:ln>
          </p:spPr>
          <p:txBody>
            <a:bodyPr anchor="ctr"/>
            <a:lstStyle/>
            <a:p>
              <a:endParaRPr lang="es-ES"/>
            </a:p>
          </p:txBody>
        </p:sp>
        <p:sp>
          <p:nvSpPr>
            <p:cNvPr id="75785" name="Rectangle 2057"/>
            <p:cNvSpPr>
              <a:spLocks noChangeArrowheads="1"/>
            </p:cNvSpPr>
            <p:nvPr/>
          </p:nvSpPr>
          <p:spPr bwMode="auto">
            <a:xfrm>
              <a:off x="748" y="3066"/>
              <a:ext cx="136" cy="46"/>
            </a:xfrm>
            <a:prstGeom prst="rect">
              <a:avLst/>
            </a:prstGeom>
            <a:solidFill>
              <a:srgbClr val="FF0000"/>
            </a:solidFill>
            <a:ln w="9525">
              <a:solidFill>
                <a:srgbClr val="000000"/>
              </a:solidFill>
              <a:miter lim="800000"/>
              <a:headEnd/>
              <a:tailEnd/>
            </a:ln>
          </p:spPr>
          <p:txBody>
            <a:bodyPr anchor="ctr"/>
            <a:lstStyle/>
            <a:p>
              <a:endParaRPr lang="es-ES"/>
            </a:p>
          </p:txBody>
        </p:sp>
        <p:sp>
          <p:nvSpPr>
            <p:cNvPr id="75786" name="Rectangle 2058"/>
            <p:cNvSpPr>
              <a:spLocks noChangeArrowheads="1"/>
            </p:cNvSpPr>
            <p:nvPr/>
          </p:nvSpPr>
          <p:spPr bwMode="auto">
            <a:xfrm>
              <a:off x="1156" y="3067"/>
              <a:ext cx="136" cy="46"/>
            </a:xfrm>
            <a:prstGeom prst="rect">
              <a:avLst/>
            </a:prstGeom>
            <a:solidFill>
              <a:srgbClr val="FF0000"/>
            </a:solidFill>
            <a:ln w="9525">
              <a:solidFill>
                <a:srgbClr val="000000"/>
              </a:solidFill>
              <a:miter lim="800000"/>
              <a:headEnd/>
              <a:tailEnd/>
            </a:ln>
          </p:spPr>
          <p:txBody>
            <a:bodyPr anchor="ctr"/>
            <a:lstStyle/>
            <a:p>
              <a:endParaRPr lang="es-ES"/>
            </a:p>
          </p:txBody>
        </p:sp>
        <p:sp>
          <p:nvSpPr>
            <p:cNvPr id="75787" name="Rectangle 2059"/>
            <p:cNvSpPr>
              <a:spLocks noChangeArrowheads="1"/>
            </p:cNvSpPr>
            <p:nvPr/>
          </p:nvSpPr>
          <p:spPr bwMode="auto">
            <a:xfrm>
              <a:off x="1565" y="3067"/>
              <a:ext cx="136" cy="46"/>
            </a:xfrm>
            <a:prstGeom prst="rect">
              <a:avLst/>
            </a:prstGeom>
            <a:solidFill>
              <a:srgbClr val="FF0000"/>
            </a:solidFill>
            <a:ln w="9525">
              <a:solidFill>
                <a:srgbClr val="000000"/>
              </a:solidFill>
              <a:miter lim="800000"/>
              <a:headEnd/>
              <a:tailEnd/>
            </a:ln>
          </p:spPr>
          <p:txBody>
            <a:bodyPr anchor="ctr"/>
            <a:lstStyle/>
            <a:p>
              <a:endParaRPr lang="es-ES"/>
            </a:p>
          </p:txBody>
        </p:sp>
        <p:sp>
          <p:nvSpPr>
            <p:cNvPr id="75788" name="Rectangle 2060"/>
            <p:cNvSpPr>
              <a:spLocks noChangeArrowheads="1"/>
            </p:cNvSpPr>
            <p:nvPr/>
          </p:nvSpPr>
          <p:spPr bwMode="auto">
            <a:xfrm>
              <a:off x="748" y="2795"/>
              <a:ext cx="136" cy="46"/>
            </a:xfrm>
            <a:prstGeom prst="rect">
              <a:avLst/>
            </a:prstGeom>
            <a:solidFill>
              <a:srgbClr val="FF0000"/>
            </a:solidFill>
            <a:ln w="9525">
              <a:solidFill>
                <a:srgbClr val="000000"/>
              </a:solidFill>
              <a:miter lim="800000"/>
              <a:headEnd/>
              <a:tailEnd/>
            </a:ln>
          </p:spPr>
          <p:txBody>
            <a:bodyPr anchor="ctr"/>
            <a:lstStyle/>
            <a:p>
              <a:endParaRPr lang="es-ES"/>
            </a:p>
          </p:txBody>
        </p:sp>
        <p:sp>
          <p:nvSpPr>
            <p:cNvPr id="75789" name="Rectangle 2061"/>
            <p:cNvSpPr>
              <a:spLocks noChangeArrowheads="1"/>
            </p:cNvSpPr>
            <p:nvPr/>
          </p:nvSpPr>
          <p:spPr bwMode="auto">
            <a:xfrm>
              <a:off x="1156" y="2796"/>
              <a:ext cx="136" cy="46"/>
            </a:xfrm>
            <a:prstGeom prst="rect">
              <a:avLst/>
            </a:prstGeom>
            <a:solidFill>
              <a:srgbClr val="FF0000"/>
            </a:solidFill>
            <a:ln w="9525">
              <a:solidFill>
                <a:srgbClr val="000000"/>
              </a:solidFill>
              <a:miter lim="800000"/>
              <a:headEnd/>
              <a:tailEnd/>
            </a:ln>
          </p:spPr>
          <p:txBody>
            <a:bodyPr anchor="ctr"/>
            <a:lstStyle/>
            <a:p>
              <a:endParaRPr lang="es-ES"/>
            </a:p>
          </p:txBody>
        </p:sp>
        <p:sp>
          <p:nvSpPr>
            <p:cNvPr id="75790" name="Rectangle 2062"/>
            <p:cNvSpPr>
              <a:spLocks noChangeArrowheads="1"/>
            </p:cNvSpPr>
            <p:nvPr/>
          </p:nvSpPr>
          <p:spPr bwMode="auto">
            <a:xfrm>
              <a:off x="1565" y="2796"/>
              <a:ext cx="136" cy="46"/>
            </a:xfrm>
            <a:prstGeom prst="rect">
              <a:avLst/>
            </a:prstGeom>
            <a:solidFill>
              <a:srgbClr val="FF0000"/>
            </a:solidFill>
            <a:ln w="9525">
              <a:solidFill>
                <a:srgbClr val="000000"/>
              </a:solidFill>
              <a:miter lim="800000"/>
              <a:headEnd/>
              <a:tailEnd/>
            </a:ln>
          </p:spPr>
          <p:txBody>
            <a:bodyPr anchor="ctr"/>
            <a:lstStyle/>
            <a:p>
              <a:endParaRPr lang="es-ES"/>
            </a:p>
          </p:txBody>
        </p:sp>
        <p:grpSp>
          <p:nvGrpSpPr>
            <p:cNvPr id="75791" name="Group 2063"/>
            <p:cNvGrpSpPr>
              <a:grpSpLocks/>
            </p:cNvGrpSpPr>
            <p:nvPr/>
          </p:nvGrpSpPr>
          <p:grpSpPr bwMode="auto">
            <a:xfrm>
              <a:off x="1111" y="3203"/>
              <a:ext cx="318" cy="136"/>
              <a:chOff x="1837" y="3702"/>
              <a:chExt cx="318" cy="136"/>
            </a:xfrm>
          </p:grpSpPr>
          <p:sp>
            <p:nvSpPr>
              <p:cNvPr id="75792" name="AutoShape 2064"/>
              <p:cNvSpPr>
                <a:spLocks noChangeArrowheads="1"/>
              </p:cNvSpPr>
              <p:nvPr/>
            </p:nvSpPr>
            <p:spPr bwMode="auto">
              <a:xfrm>
                <a:off x="1927" y="3702"/>
                <a:ext cx="46" cy="68"/>
              </a:xfrm>
              <a:prstGeom prst="can">
                <a:avLst>
                  <a:gd name="adj" fmla="val 36957"/>
                </a:avLst>
              </a:prstGeom>
              <a:solidFill>
                <a:srgbClr val="993366"/>
              </a:solidFill>
              <a:ln w="9525">
                <a:solidFill>
                  <a:srgbClr val="000000"/>
                </a:solidFill>
                <a:round/>
                <a:headEnd/>
                <a:tailEnd/>
              </a:ln>
            </p:spPr>
            <p:txBody>
              <a:bodyPr anchor="ctr"/>
              <a:lstStyle/>
              <a:p>
                <a:endParaRPr lang="es-ES"/>
              </a:p>
            </p:txBody>
          </p:sp>
          <p:sp>
            <p:nvSpPr>
              <p:cNvPr id="75793" name="AutoShape 2065"/>
              <p:cNvSpPr>
                <a:spLocks noChangeArrowheads="1"/>
              </p:cNvSpPr>
              <p:nvPr/>
            </p:nvSpPr>
            <p:spPr bwMode="auto">
              <a:xfrm>
                <a:off x="2018" y="3702"/>
                <a:ext cx="46" cy="68"/>
              </a:xfrm>
              <a:prstGeom prst="can">
                <a:avLst>
                  <a:gd name="adj" fmla="val 36957"/>
                </a:avLst>
              </a:prstGeom>
              <a:solidFill>
                <a:srgbClr val="993366"/>
              </a:solidFill>
              <a:ln w="9525">
                <a:solidFill>
                  <a:srgbClr val="000000"/>
                </a:solidFill>
                <a:round/>
                <a:headEnd/>
                <a:tailEnd/>
              </a:ln>
            </p:spPr>
            <p:txBody>
              <a:bodyPr anchor="ctr"/>
              <a:lstStyle/>
              <a:p>
                <a:endParaRPr lang="es-ES"/>
              </a:p>
            </p:txBody>
          </p:sp>
          <p:sp>
            <p:nvSpPr>
              <p:cNvPr id="75794" name="AutoShape 2066"/>
              <p:cNvSpPr>
                <a:spLocks noChangeArrowheads="1"/>
              </p:cNvSpPr>
              <p:nvPr/>
            </p:nvSpPr>
            <p:spPr bwMode="auto">
              <a:xfrm>
                <a:off x="1973" y="3702"/>
                <a:ext cx="46" cy="68"/>
              </a:xfrm>
              <a:prstGeom prst="can">
                <a:avLst>
                  <a:gd name="adj" fmla="val 36957"/>
                </a:avLst>
              </a:prstGeom>
              <a:solidFill>
                <a:srgbClr val="993366"/>
              </a:solidFill>
              <a:ln w="9525">
                <a:solidFill>
                  <a:srgbClr val="000000"/>
                </a:solidFill>
                <a:round/>
                <a:headEnd/>
                <a:tailEnd/>
              </a:ln>
            </p:spPr>
            <p:txBody>
              <a:bodyPr anchor="ctr"/>
              <a:lstStyle/>
              <a:p>
                <a:endParaRPr lang="es-ES"/>
              </a:p>
            </p:txBody>
          </p:sp>
          <p:sp>
            <p:nvSpPr>
              <p:cNvPr id="75795" name="AutoShape 2067"/>
              <p:cNvSpPr>
                <a:spLocks noChangeArrowheads="1"/>
              </p:cNvSpPr>
              <p:nvPr/>
            </p:nvSpPr>
            <p:spPr bwMode="auto">
              <a:xfrm>
                <a:off x="2063" y="3702"/>
                <a:ext cx="46" cy="68"/>
              </a:xfrm>
              <a:prstGeom prst="can">
                <a:avLst>
                  <a:gd name="adj" fmla="val 36957"/>
                </a:avLst>
              </a:prstGeom>
              <a:solidFill>
                <a:srgbClr val="993366"/>
              </a:solidFill>
              <a:ln w="9525">
                <a:solidFill>
                  <a:srgbClr val="000000"/>
                </a:solidFill>
                <a:round/>
                <a:headEnd/>
                <a:tailEnd/>
              </a:ln>
            </p:spPr>
            <p:txBody>
              <a:bodyPr anchor="ctr"/>
              <a:lstStyle/>
              <a:p>
                <a:endParaRPr lang="es-ES"/>
              </a:p>
            </p:txBody>
          </p:sp>
          <p:sp>
            <p:nvSpPr>
              <p:cNvPr id="75796" name="AutoShape 2068"/>
              <p:cNvSpPr>
                <a:spLocks noChangeArrowheads="1"/>
              </p:cNvSpPr>
              <p:nvPr/>
            </p:nvSpPr>
            <p:spPr bwMode="auto">
              <a:xfrm>
                <a:off x="1882" y="3736"/>
                <a:ext cx="46" cy="67"/>
              </a:xfrm>
              <a:prstGeom prst="can">
                <a:avLst>
                  <a:gd name="adj" fmla="val 36413"/>
                </a:avLst>
              </a:prstGeom>
              <a:solidFill>
                <a:srgbClr val="993366"/>
              </a:solidFill>
              <a:ln w="9525">
                <a:solidFill>
                  <a:srgbClr val="000000"/>
                </a:solidFill>
                <a:round/>
                <a:headEnd/>
                <a:tailEnd/>
              </a:ln>
            </p:spPr>
            <p:txBody>
              <a:bodyPr anchor="ctr"/>
              <a:lstStyle/>
              <a:p>
                <a:endParaRPr lang="es-ES"/>
              </a:p>
            </p:txBody>
          </p:sp>
          <p:sp>
            <p:nvSpPr>
              <p:cNvPr id="75797" name="AutoShape 2069"/>
              <p:cNvSpPr>
                <a:spLocks noChangeArrowheads="1"/>
              </p:cNvSpPr>
              <p:nvPr/>
            </p:nvSpPr>
            <p:spPr bwMode="auto">
              <a:xfrm>
                <a:off x="1973" y="3736"/>
                <a:ext cx="46" cy="67"/>
              </a:xfrm>
              <a:prstGeom prst="can">
                <a:avLst>
                  <a:gd name="adj" fmla="val 36413"/>
                </a:avLst>
              </a:prstGeom>
              <a:solidFill>
                <a:srgbClr val="993366"/>
              </a:solidFill>
              <a:ln w="9525">
                <a:solidFill>
                  <a:srgbClr val="000000"/>
                </a:solidFill>
                <a:round/>
                <a:headEnd/>
                <a:tailEnd/>
              </a:ln>
            </p:spPr>
            <p:txBody>
              <a:bodyPr anchor="ctr"/>
              <a:lstStyle/>
              <a:p>
                <a:endParaRPr lang="es-ES"/>
              </a:p>
            </p:txBody>
          </p:sp>
          <p:sp>
            <p:nvSpPr>
              <p:cNvPr id="75798" name="AutoShape 2070"/>
              <p:cNvSpPr>
                <a:spLocks noChangeArrowheads="1"/>
              </p:cNvSpPr>
              <p:nvPr/>
            </p:nvSpPr>
            <p:spPr bwMode="auto">
              <a:xfrm>
                <a:off x="1928" y="3736"/>
                <a:ext cx="46" cy="67"/>
              </a:xfrm>
              <a:prstGeom prst="can">
                <a:avLst>
                  <a:gd name="adj" fmla="val 36413"/>
                </a:avLst>
              </a:prstGeom>
              <a:solidFill>
                <a:srgbClr val="993366"/>
              </a:solidFill>
              <a:ln w="9525">
                <a:solidFill>
                  <a:srgbClr val="000000"/>
                </a:solidFill>
                <a:round/>
                <a:headEnd/>
                <a:tailEnd/>
              </a:ln>
            </p:spPr>
            <p:txBody>
              <a:bodyPr anchor="ctr"/>
              <a:lstStyle/>
              <a:p>
                <a:endParaRPr lang="es-ES"/>
              </a:p>
            </p:txBody>
          </p:sp>
          <p:sp>
            <p:nvSpPr>
              <p:cNvPr id="75799" name="AutoShape 2071"/>
              <p:cNvSpPr>
                <a:spLocks noChangeArrowheads="1"/>
              </p:cNvSpPr>
              <p:nvPr/>
            </p:nvSpPr>
            <p:spPr bwMode="auto">
              <a:xfrm>
                <a:off x="2018" y="3736"/>
                <a:ext cx="46" cy="67"/>
              </a:xfrm>
              <a:prstGeom prst="can">
                <a:avLst>
                  <a:gd name="adj" fmla="val 36413"/>
                </a:avLst>
              </a:prstGeom>
              <a:solidFill>
                <a:srgbClr val="993366"/>
              </a:solidFill>
              <a:ln w="9525">
                <a:solidFill>
                  <a:srgbClr val="000000"/>
                </a:solidFill>
                <a:round/>
                <a:headEnd/>
                <a:tailEnd/>
              </a:ln>
            </p:spPr>
            <p:txBody>
              <a:bodyPr anchor="ctr"/>
              <a:lstStyle/>
              <a:p>
                <a:endParaRPr lang="es-ES"/>
              </a:p>
            </p:txBody>
          </p:sp>
          <p:sp>
            <p:nvSpPr>
              <p:cNvPr id="75800" name="AutoShape 2072"/>
              <p:cNvSpPr>
                <a:spLocks noChangeArrowheads="1"/>
              </p:cNvSpPr>
              <p:nvPr/>
            </p:nvSpPr>
            <p:spPr bwMode="auto">
              <a:xfrm>
                <a:off x="1837" y="3770"/>
                <a:ext cx="46" cy="68"/>
              </a:xfrm>
              <a:prstGeom prst="can">
                <a:avLst>
                  <a:gd name="adj" fmla="val 36957"/>
                </a:avLst>
              </a:prstGeom>
              <a:solidFill>
                <a:srgbClr val="993366"/>
              </a:solidFill>
              <a:ln w="9525">
                <a:solidFill>
                  <a:srgbClr val="000000"/>
                </a:solidFill>
                <a:round/>
                <a:headEnd/>
                <a:tailEnd/>
              </a:ln>
            </p:spPr>
            <p:txBody>
              <a:bodyPr anchor="ctr"/>
              <a:lstStyle/>
              <a:p>
                <a:endParaRPr lang="es-ES"/>
              </a:p>
            </p:txBody>
          </p:sp>
          <p:sp>
            <p:nvSpPr>
              <p:cNvPr id="75801" name="AutoShape 2073"/>
              <p:cNvSpPr>
                <a:spLocks noChangeArrowheads="1"/>
              </p:cNvSpPr>
              <p:nvPr/>
            </p:nvSpPr>
            <p:spPr bwMode="auto">
              <a:xfrm>
                <a:off x="1928" y="3770"/>
                <a:ext cx="46" cy="68"/>
              </a:xfrm>
              <a:prstGeom prst="can">
                <a:avLst>
                  <a:gd name="adj" fmla="val 36957"/>
                </a:avLst>
              </a:prstGeom>
              <a:solidFill>
                <a:srgbClr val="993366"/>
              </a:solidFill>
              <a:ln w="9525">
                <a:solidFill>
                  <a:srgbClr val="000000"/>
                </a:solidFill>
                <a:round/>
                <a:headEnd/>
                <a:tailEnd/>
              </a:ln>
            </p:spPr>
            <p:txBody>
              <a:bodyPr anchor="ctr"/>
              <a:lstStyle/>
              <a:p>
                <a:endParaRPr lang="es-ES"/>
              </a:p>
            </p:txBody>
          </p:sp>
          <p:sp>
            <p:nvSpPr>
              <p:cNvPr id="75802" name="AutoShape 2074"/>
              <p:cNvSpPr>
                <a:spLocks noChangeArrowheads="1"/>
              </p:cNvSpPr>
              <p:nvPr/>
            </p:nvSpPr>
            <p:spPr bwMode="auto">
              <a:xfrm>
                <a:off x="1883" y="3770"/>
                <a:ext cx="46" cy="68"/>
              </a:xfrm>
              <a:prstGeom prst="can">
                <a:avLst>
                  <a:gd name="adj" fmla="val 36957"/>
                </a:avLst>
              </a:prstGeom>
              <a:solidFill>
                <a:srgbClr val="993366"/>
              </a:solidFill>
              <a:ln w="9525">
                <a:solidFill>
                  <a:srgbClr val="000000"/>
                </a:solidFill>
                <a:round/>
                <a:headEnd/>
                <a:tailEnd/>
              </a:ln>
            </p:spPr>
            <p:txBody>
              <a:bodyPr anchor="ctr"/>
              <a:lstStyle/>
              <a:p>
                <a:endParaRPr lang="es-ES"/>
              </a:p>
            </p:txBody>
          </p:sp>
          <p:sp>
            <p:nvSpPr>
              <p:cNvPr id="75803" name="AutoShape 2075"/>
              <p:cNvSpPr>
                <a:spLocks noChangeArrowheads="1"/>
              </p:cNvSpPr>
              <p:nvPr/>
            </p:nvSpPr>
            <p:spPr bwMode="auto">
              <a:xfrm>
                <a:off x="1973" y="3770"/>
                <a:ext cx="46" cy="68"/>
              </a:xfrm>
              <a:prstGeom prst="can">
                <a:avLst>
                  <a:gd name="adj" fmla="val 36957"/>
                </a:avLst>
              </a:prstGeom>
              <a:solidFill>
                <a:srgbClr val="993366"/>
              </a:solidFill>
              <a:ln w="9525">
                <a:solidFill>
                  <a:srgbClr val="000000"/>
                </a:solidFill>
                <a:round/>
                <a:headEnd/>
                <a:tailEnd/>
              </a:ln>
            </p:spPr>
            <p:txBody>
              <a:bodyPr anchor="ctr"/>
              <a:lstStyle/>
              <a:p>
                <a:endParaRPr lang="es-ES"/>
              </a:p>
            </p:txBody>
          </p:sp>
          <p:sp>
            <p:nvSpPr>
              <p:cNvPr id="75804" name="AutoShape 2076"/>
              <p:cNvSpPr>
                <a:spLocks noChangeArrowheads="1"/>
              </p:cNvSpPr>
              <p:nvPr/>
            </p:nvSpPr>
            <p:spPr bwMode="auto">
              <a:xfrm>
                <a:off x="2018" y="3771"/>
                <a:ext cx="46" cy="67"/>
              </a:xfrm>
              <a:prstGeom prst="can">
                <a:avLst>
                  <a:gd name="adj" fmla="val 36413"/>
                </a:avLst>
              </a:prstGeom>
              <a:solidFill>
                <a:srgbClr val="993366"/>
              </a:solidFill>
              <a:ln w="9525">
                <a:solidFill>
                  <a:srgbClr val="000000"/>
                </a:solidFill>
                <a:round/>
                <a:headEnd/>
                <a:tailEnd/>
              </a:ln>
            </p:spPr>
            <p:txBody>
              <a:bodyPr anchor="ctr"/>
              <a:lstStyle/>
              <a:p>
                <a:endParaRPr lang="es-ES"/>
              </a:p>
            </p:txBody>
          </p:sp>
          <p:sp>
            <p:nvSpPr>
              <p:cNvPr id="75805" name="AutoShape 2077"/>
              <p:cNvSpPr>
                <a:spLocks noChangeArrowheads="1"/>
              </p:cNvSpPr>
              <p:nvPr/>
            </p:nvSpPr>
            <p:spPr bwMode="auto">
              <a:xfrm>
                <a:off x="2109" y="3702"/>
                <a:ext cx="46" cy="67"/>
              </a:xfrm>
              <a:prstGeom prst="can">
                <a:avLst>
                  <a:gd name="adj" fmla="val 36413"/>
                </a:avLst>
              </a:prstGeom>
              <a:solidFill>
                <a:srgbClr val="993366"/>
              </a:solidFill>
              <a:ln w="9525">
                <a:solidFill>
                  <a:srgbClr val="000000"/>
                </a:solidFill>
                <a:round/>
                <a:headEnd/>
                <a:tailEnd/>
              </a:ln>
            </p:spPr>
            <p:txBody>
              <a:bodyPr anchor="ctr"/>
              <a:lstStyle/>
              <a:p>
                <a:endParaRPr lang="es-ES"/>
              </a:p>
            </p:txBody>
          </p:sp>
          <p:sp>
            <p:nvSpPr>
              <p:cNvPr id="75806" name="AutoShape 2078"/>
              <p:cNvSpPr>
                <a:spLocks noChangeArrowheads="1"/>
              </p:cNvSpPr>
              <p:nvPr/>
            </p:nvSpPr>
            <p:spPr bwMode="auto">
              <a:xfrm>
                <a:off x="2064" y="3726"/>
                <a:ext cx="46" cy="67"/>
              </a:xfrm>
              <a:prstGeom prst="can">
                <a:avLst>
                  <a:gd name="adj" fmla="val 36413"/>
                </a:avLst>
              </a:prstGeom>
              <a:solidFill>
                <a:srgbClr val="993366"/>
              </a:solidFill>
              <a:ln w="9525">
                <a:solidFill>
                  <a:srgbClr val="000000"/>
                </a:solidFill>
                <a:round/>
                <a:headEnd/>
                <a:tailEnd/>
              </a:ln>
            </p:spPr>
            <p:txBody>
              <a:bodyPr anchor="ctr"/>
              <a:lstStyle/>
              <a:p>
                <a:endParaRPr lang="es-ES"/>
              </a:p>
            </p:txBody>
          </p:sp>
        </p:grpSp>
        <p:grpSp>
          <p:nvGrpSpPr>
            <p:cNvPr id="75807" name="Group 2079"/>
            <p:cNvGrpSpPr>
              <a:grpSpLocks/>
            </p:cNvGrpSpPr>
            <p:nvPr/>
          </p:nvGrpSpPr>
          <p:grpSpPr bwMode="auto">
            <a:xfrm>
              <a:off x="1519" y="2931"/>
              <a:ext cx="318" cy="136"/>
              <a:chOff x="1837" y="3702"/>
              <a:chExt cx="318" cy="136"/>
            </a:xfrm>
          </p:grpSpPr>
          <p:sp>
            <p:nvSpPr>
              <p:cNvPr id="75808" name="AutoShape 2080"/>
              <p:cNvSpPr>
                <a:spLocks noChangeArrowheads="1"/>
              </p:cNvSpPr>
              <p:nvPr/>
            </p:nvSpPr>
            <p:spPr bwMode="auto">
              <a:xfrm>
                <a:off x="1927"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809" name="AutoShape 2081"/>
              <p:cNvSpPr>
                <a:spLocks noChangeArrowheads="1"/>
              </p:cNvSpPr>
              <p:nvPr/>
            </p:nvSpPr>
            <p:spPr bwMode="auto">
              <a:xfrm>
                <a:off x="2018"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810" name="AutoShape 2082"/>
              <p:cNvSpPr>
                <a:spLocks noChangeArrowheads="1"/>
              </p:cNvSpPr>
              <p:nvPr/>
            </p:nvSpPr>
            <p:spPr bwMode="auto">
              <a:xfrm>
                <a:off x="1973"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811" name="AutoShape 2083"/>
              <p:cNvSpPr>
                <a:spLocks noChangeArrowheads="1"/>
              </p:cNvSpPr>
              <p:nvPr/>
            </p:nvSpPr>
            <p:spPr bwMode="auto">
              <a:xfrm>
                <a:off x="2063"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812" name="AutoShape 2084"/>
              <p:cNvSpPr>
                <a:spLocks noChangeArrowheads="1"/>
              </p:cNvSpPr>
              <p:nvPr/>
            </p:nvSpPr>
            <p:spPr bwMode="auto">
              <a:xfrm>
                <a:off x="1882"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813" name="AutoShape 2085"/>
              <p:cNvSpPr>
                <a:spLocks noChangeArrowheads="1"/>
              </p:cNvSpPr>
              <p:nvPr/>
            </p:nvSpPr>
            <p:spPr bwMode="auto">
              <a:xfrm>
                <a:off x="1973"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814" name="AutoShape 2086"/>
              <p:cNvSpPr>
                <a:spLocks noChangeArrowheads="1"/>
              </p:cNvSpPr>
              <p:nvPr/>
            </p:nvSpPr>
            <p:spPr bwMode="auto">
              <a:xfrm>
                <a:off x="1928"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815" name="AutoShape 2087"/>
              <p:cNvSpPr>
                <a:spLocks noChangeArrowheads="1"/>
              </p:cNvSpPr>
              <p:nvPr/>
            </p:nvSpPr>
            <p:spPr bwMode="auto">
              <a:xfrm>
                <a:off x="2018"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816" name="AutoShape 2088"/>
              <p:cNvSpPr>
                <a:spLocks noChangeArrowheads="1"/>
              </p:cNvSpPr>
              <p:nvPr/>
            </p:nvSpPr>
            <p:spPr bwMode="auto">
              <a:xfrm>
                <a:off x="1837"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817" name="AutoShape 2089"/>
              <p:cNvSpPr>
                <a:spLocks noChangeArrowheads="1"/>
              </p:cNvSpPr>
              <p:nvPr/>
            </p:nvSpPr>
            <p:spPr bwMode="auto">
              <a:xfrm>
                <a:off x="1928"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818" name="AutoShape 2090"/>
              <p:cNvSpPr>
                <a:spLocks noChangeArrowheads="1"/>
              </p:cNvSpPr>
              <p:nvPr/>
            </p:nvSpPr>
            <p:spPr bwMode="auto">
              <a:xfrm>
                <a:off x="1883"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819" name="AutoShape 2091"/>
              <p:cNvSpPr>
                <a:spLocks noChangeArrowheads="1"/>
              </p:cNvSpPr>
              <p:nvPr/>
            </p:nvSpPr>
            <p:spPr bwMode="auto">
              <a:xfrm>
                <a:off x="1973"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5820" name="AutoShape 2092"/>
              <p:cNvSpPr>
                <a:spLocks noChangeArrowheads="1"/>
              </p:cNvSpPr>
              <p:nvPr/>
            </p:nvSpPr>
            <p:spPr bwMode="auto">
              <a:xfrm>
                <a:off x="2018" y="3771"/>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821" name="AutoShape 2093"/>
              <p:cNvSpPr>
                <a:spLocks noChangeArrowheads="1"/>
              </p:cNvSpPr>
              <p:nvPr/>
            </p:nvSpPr>
            <p:spPr bwMode="auto">
              <a:xfrm>
                <a:off x="2109" y="3702"/>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5822" name="AutoShape 2094"/>
              <p:cNvSpPr>
                <a:spLocks noChangeArrowheads="1"/>
              </p:cNvSpPr>
              <p:nvPr/>
            </p:nvSpPr>
            <p:spPr bwMode="auto">
              <a:xfrm>
                <a:off x="2064" y="372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grpSp>
        <p:grpSp>
          <p:nvGrpSpPr>
            <p:cNvPr id="75823" name="Group 2095"/>
            <p:cNvGrpSpPr>
              <a:grpSpLocks/>
            </p:cNvGrpSpPr>
            <p:nvPr/>
          </p:nvGrpSpPr>
          <p:grpSpPr bwMode="auto">
            <a:xfrm>
              <a:off x="703" y="3178"/>
              <a:ext cx="271" cy="161"/>
              <a:chOff x="2201" y="2641"/>
              <a:chExt cx="271" cy="161"/>
            </a:xfrm>
          </p:grpSpPr>
          <p:grpSp>
            <p:nvGrpSpPr>
              <p:cNvPr id="75824" name="Group 2096"/>
              <p:cNvGrpSpPr>
                <a:grpSpLocks/>
              </p:cNvGrpSpPr>
              <p:nvPr/>
            </p:nvGrpSpPr>
            <p:grpSpPr bwMode="auto">
              <a:xfrm>
                <a:off x="2237" y="2641"/>
                <a:ext cx="57" cy="125"/>
                <a:chOff x="4041" y="9697"/>
                <a:chExt cx="900" cy="2880"/>
              </a:xfrm>
            </p:grpSpPr>
            <p:sp>
              <p:nvSpPr>
                <p:cNvPr id="75825" name="AutoShape 2097"/>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26" name="AutoShape 2098"/>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27" name="AutoShape 2099"/>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5828" name="Group 2100"/>
              <p:cNvGrpSpPr>
                <a:grpSpLocks/>
              </p:cNvGrpSpPr>
              <p:nvPr/>
            </p:nvGrpSpPr>
            <p:grpSpPr bwMode="auto">
              <a:xfrm>
                <a:off x="2282" y="2641"/>
                <a:ext cx="56" cy="125"/>
                <a:chOff x="4041" y="9697"/>
                <a:chExt cx="900" cy="2880"/>
              </a:xfrm>
            </p:grpSpPr>
            <p:sp>
              <p:nvSpPr>
                <p:cNvPr id="75829" name="AutoShape 2101"/>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30" name="AutoShape 2102"/>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31" name="AutoShape 2103"/>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5832" name="Group 2104"/>
              <p:cNvGrpSpPr>
                <a:grpSpLocks/>
              </p:cNvGrpSpPr>
              <p:nvPr/>
            </p:nvGrpSpPr>
            <p:grpSpPr bwMode="auto">
              <a:xfrm>
                <a:off x="2326" y="2641"/>
                <a:ext cx="57" cy="125"/>
                <a:chOff x="4041" y="9697"/>
                <a:chExt cx="900" cy="2880"/>
              </a:xfrm>
            </p:grpSpPr>
            <p:sp>
              <p:nvSpPr>
                <p:cNvPr id="75833" name="AutoShape 2105"/>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34" name="AutoShape 2106"/>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35" name="AutoShape 2107"/>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5836" name="Group 2108"/>
              <p:cNvGrpSpPr>
                <a:grpSpLocks/>
              </p:cNvGrpSpPr>
              <p:nvPr/>
            </p:nvGrpSpPr>
            <p:grpSpPr bwMode="auto">
              <a:xfrm>
                <a:off x="2371" y="2641"/>
                <a:ext cx="56" cy="125"/>
                <a:chOff x="4041" y="9697"/>
                <a:chExt cx="900" cy="2880"/>
              </a:xfrm>
            </p:grpSpPr>
            <p:sp>
              <p:nvSpPr>
                <p:cNvPr id="75837" name="AutoShape 2109"/>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38" name="AutoShape 2110"/>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39" name="AutoShape 2111"/>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5840" name="Group 2112"/>
              <p:cNvGrpSpPr>
                <a:grpSpLocks/>
              </p:cNvGrpSpPr>
              <p:nvPr/>
            </p:nvGrpSpPr>
            <p:grpSpPr bwMode="auto">
              <a:xfrm>
                <a:off x="2416" y="2641"/>
                <a:ext cx="56" cy="125"/>
                <a:chOff x="4041" y="9697"/>
                <a:chExt cx="900" cy="2880"/>
              </a:xfrm>
            </p:grpSpPr>
            <p:sp>
              <p:nvSpPr>
                <p:cNvPr id="75841" name="AutoShape 2113"/>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42" name="AutoShape 2114"/>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43" name="AutoShape 2115"/>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5844" name="Group 2116"/>
              <p:cNvGrpSpPr>
                <a:grpSpLocks/>
              </p:cNvGrpSpPr>
              <p:nvPr/>
            </p:nvGrpSpPr>
            <p:grpSpPr bwMode="auto">
              <a:xfrm>
                <a:off x="2358" y="2653"/>
                <a:ext cx="56" cy="125"/>
                <a:chOff x="4041" y="9697"/>
                <a:chExt cx="900" cy="2880"/>
              </a:xfrm>
            </p:grpSpPr>
            <p:sp>
              <p:nvSpPr>
                <p:cNvPr id="75845" name="AutoShape 2117"/>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46" name="AutoShape 2118"/>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47" name="AutoShape 2119"/>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5848" name="Group 2120"/>
              <p:cNvGrpSpPr>
                <a:grpSpLocks/>
              </p:cNvGrpSpPr>
              <p:nvPr/>
            </p:nvGrpSpPr>
            <p:grpSpPr bwMode="auto">
              <a:xfrm>
                <a:off x="2403" y="2653"/>
                <a:ext cx="56" cy="125"/>
                <a:chOff x="4041" y="9697"/>
                <a:chExt cx="900" cy="2880"/>
              </a:xfrm>
            </p:grpSpPr>
            <p:sp>
              <p:nvSpPr>
                <p:cNvPr id="75849" name="AutoShape 2121"/>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50" name="AutoShape 2122"/>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51" name="AutoShape 2123"/>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sp>
            <p:nvSpPr>
              <p:cNvPr id="75852" name="AutoShape 2124"/>
              <p:cNvSpPr>
                <a:spLocks noChangeArrowheads="1"/>
              </p:cNvSpPr>
              <p:nvPr/>
            </p:nvSpPr>
            <p:spPr bwMode="auto">
              <a:xfrm>
                <a:off x="2213" y="2743"/>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53" name="AutoShape 2125"/>
              <p:cNvSpPr>
                <a:spLocks noChangeArrowheads="1"/>
              </p:cNvSpPr>
              <p:nvPr/>
            </p:nvSpPr>
            <p:spPr bwMode="auto">
              <a:xfrm>
                <a:off x="2213" y="2704"/>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54" name="AutoShape 2126"/>
              <p:cNvSpPr>
                <a:spLocks noChangeArrowheads="1"/>
              </p:cNvSpPr>
              <p:nvPr/>
            </p:nvSpPr>
            <p:spPr bwMode="auto">
              <a:xfrm>
                <a:off x="2213" y="2665"/>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55" name="AutoShape 2127"/>
              <p:cNvSpPr>
                <a:spLocks noChangeArrowheads="1"/>
              </p:cNvSpPr>
              <p:nvPr/>
            </p:nvSpPr>
            <p:spPr bwMode="auto">
              <a:xfrm>
                <a:off x="2258" y="2743"/>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56" name="AutoShape 2128"/>
              <p:cNvSpPr>
                <a:spLocks noChangeArrowheads="1"/>
              </p:cNvSpPr>
              <p:nvPr/>
            </p:nvSpPr>
            <p:spPr bwMode="auto">
              <a:xfrm>
                <a:off x="2258" y="2704"/>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57" name="AutoShape 2129"/>
              <p:cNvSpPr>
                <a:spLocks noChangeArrowheads="1"/>
              </p:cNvSpPr>
              <p:nvPr/>
            </p:nvSpPr>
            <p:spPr bwMode="auto">
              <a:xfrm>
                <a:off x="2258" y="2665"/>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58" name="AutoShape 2130"/>
              <p:cNvSpPr>
                <a:spLocks noChangeArrowheads="1"/>
              </p:cNvSpPr>
              <p:nvPr/>
            </p:nvSpPr>
            <p:spPr bwMode="auto">
              <a:xfrm>
                <a:off x="2302" y="2743"/>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59" name="AutoShape 2131"/>
              <p:cNvSpPr>
                <a:spLocks noChangeArrowheads="1"/>
              </p:cNvSpPr>
              <p:nvPr/>
            </p:nvSpPr>
            <p:spPr bwMode="auto">
              <a:xfrm>
                <a:off x="2302" y="2704"/>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60" name="AutoShape 2132"/>
              <p:cNvSpPr>
                <a:spLocks noChangeArrowheads="1"/>
              </p:cNvSpPr>
              <p:nvPr/>
            </p:nvSpPr>
            <p:spPr bwMode="auto">
              <a:xfrm>
                <a:off x="2302" y="2665"/>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61" name="AutoShape 2133"/>
              <p:cNvSpPr>
                <a:spLocks noChangeArrowheads="1"/>
              </p:cNvSpPr>
              <p:nvPr/>
            </p:nvSpPr>
            <p:spPr bwMode="auto">
              <a:xfrm>
                <a:off x="2347" y="2743"/>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62" name="AutoShape 2134"/>
              <p:cNvSpPr>
                <a:spLocks noChangeArrowheads="1"/>
              </p:cNvSpPr>
              <p:nvPr/>
            </p:nvSpPr>
            <p:spPr bwMode="auto">
              <a:xfrm>
                <a:off x="2347" y="2704"/>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63" name="AutoShape 2135"/>
              <p:cNvSpPr>
                <a:spLocks noChangeArrowheads="1"/>
              </p:cNvSpPr>
              <p:nvPr/>
            </p:nvSpPr>
            <p:spPr bwMode="auto">
              <a:xfrm>
                <a:off x="2347" y="2665"/>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64" name="AutoShape 2136"/>
              <p:cNvSpPr>
                <a:spLocks noChangeArrowheads="1"/>
              </p:cNvSpPr>
              <p:nvPr/>
            </p:nvSpPr>
            <p:spPr bwMode="auto">
              <a:xfrm>
                <a:off x="2392" y="2743"/>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65" name="AutoShape 2137"/>
              <p:cNvSpPr>
                <a:spLocks noChangeArrowheads="1"/>
              </p:cNvSpPr>
              <p:nvPr/>
            </p:nvSpPr>
            <p:spPr bwMode="auto">
              <a:xfrm>
                <a:off x="2392" y="2704"/>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66" name="AutoShape 2138"/>
              <p:cNvSpPr>
                <a:spLocks noChangeArrowheads="1"/>
              </p:cNvSpPr>
              <p:nvPr/>
            </p:nvSpPr>
            <p:spPr bwMode="auto">
              <a:xfrm>
                <a:off x="2392" y="2665"/>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nvGrpSpPr>
              <p:cNvPr id="75867" name="Group 2139"/>
              <p:cNvGrpSpPr>
                <a:grpSpLocks/>
              </p:cNvGrpSpPr>
              <p:nvPr/>
            </p:nvGrpSpPr>
            <p:grpSpPr bwMode="auto">
              <a:xfrm>
                <a:off x="2201" y="2676"/>
                <a:ext cx="56" cy="126"/>
                <a:chOff x="4041" y="9697"/>
                <a:chExt cx="900" cy="2880"/>
              </a:xfrm>
            </p:grpSpPr>
            <p:sp>
              <p:nvSpPr>
                <p:cNvPr id="75868" name="AutoShape 2140"/>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69" name="AutoShape 2141"/>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70" name="AutoShape 2142"/>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5871" name="Group 2143"/>
              <p:cNvGrpSpPr>
                <a:grpSpLocks/>
              </p:cNvGrpSpPr>
              <p:nvPr/>
            </p:nvGrpSpPr>
            <p:grpSpPr bwMode="auto">
              <a:xfrm>
                <a:off x="2245" y="2676"/>
                <a:ext cx="57" cy="126"/>
                <a:chOff x="4041" y="9697"/>
                <a:chExt cx="900" cy="2880"/>
              </a:xfrm>
            </p:grpSpPr>
            <p:sp>
              <p:nvSpPr>
                <p:cNvPr id="75872" name="AutoShape 2144"/>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73" name="AutoShape 2145"/>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74" name="AutoShape 2146"/>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sp>
            <p:nvSpPr>
              <p:cNvPr id="75875" name="AutoShape 2147"/>
              <p:cNvSpPr>
                <a:spLocks noChangeArrowheads="1"/>
              </p:cNvSpPr>
              <p:nvPr/>
            </p:nvSpPr>
            <p:spPr bwMode="auto">
              <a:xfrm>
                <a:off x="2290" y="2755"/>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76" name="AutoShape 2148"/>
              <p:cNvSpPr>
                <a:spLocks noChangeArrowheads="1"/>
              </p:cNvSpPr>
              <p:nvPr/>
            </p:nvSpPr>
            <p:spPr bwMode="auto">
              <a:xfrm>
                <a:off x="2290" y="2715"/>
                <a:ext cx="56" cy="48"/>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77" name="AutoShape 2149"/>
              <p:cNvSpPr>
                <a:spLocks noChangeArrowheads="1"/>
              </p:cNvSpPr>
              <p:nvPr/>
            </p:nvSpPr>
            <p:spPr bwMode="auto">
              <a:xfrm>
                <a:off x="2290" y="2676"/>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78" name="AutoShape 2150"/>
              <p:cNvSpPr>
                <a:spLocks noChangeArrowheads="1"/>
              </p:cNvSpPr>
              <p:nvPr/>
            </p:nvSpPr>
            <p:spPr bwMode="auto">
              <a:xfrm>
                <a:off x="2334" y="2755"/>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79" name="AutoShape 2151"/>
              <p:cNvSpPr>
                <a:spLocks noChangeArrowheads="1"/>
              </p:cNvSpPr>
              <p:nvPr/>
            </p:nvSpPr>
            <p:spPr bwMode="auto">
              <a:xfrm>
                <a:off x="2334" y="2715"/>
                <a:ext cx="57" cy="48"/>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80" name="AutoShape 2152"/>
              <p:cNvSpPr>
                <a:spLocks noChangeArrowheads="1"/>
              </p:cNvSpPr>
              <p:nvPr/>
            </p:nvSpPr>
            <p:spPr bwMode="auto">
              <a:xfrm>
                <a:off x="2334" y="2676"/>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81" name="AutoShape 2153"/>
              <p:cNvSpPr>
                <a:spLocks noChangeArrowheads="1"/>
              </p:cNvSpPr>
              <p:nvPr/>
            </p:nvSpPr>
            <p:spPr bwMode="auto">
              <a:xfrm>
                <a:off x="2379" y="2755"/>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82" name="AutoShape 2154"/>
              <p:cNvSpPr>
                <a:spLocks noChangeArrowheads="1"/>
              </p:cNvSpPr>
              <p:nvPr/>
            </p:nvSpPr>
            <p:spPr bwMode="auto">
              <a:xfrm>
                <a:off x="2379" y="2715"/>
                <a:ext cx="56" cy="48"/>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5883" name="AutoShape 2155"/>
              <p:cNvSpPr>
                <a:spLocks noChangeArrowheads="1"/>
              </p:cNvSpPr>
              <p:nvPr/>
            </p:nvSpPr>
            <p:spPr bwMode="auto">
              <a:xfrm>
                <a:off x="2379" y="2676"/>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5884" name="Group 2156"/>
            <p:cNvGrpSpPr>
              <a:grpSpLocks/>
            </p:cNvGrpSpPr>
            <p:nvPr/>
          </p:nvGrpSpPr>
          <p:grpSpPr bwMode="auto">
            <a:xfrm>
              <a:off x="1111" y="2886"/>
              <a:ext cx="271" cy="161"/>
              <a:chOff x="2201" y="2641"/>
              <a:chExt cx="271" cy="161"/>
            </a:xfrm>
          </p:grpSpPr>
          <p:grpSp>
            <p:nvGrpSpPr>
              <p:cNvPr id="75885" name="Group 2157"/>
              <p:cNvGrpSpPr>
                <a:grpSpLocks/>
              </p:cNvGrpSpPr>
              <p:nvPr/>
            </p:nvGrpSpPr>
            <p:grpSpPr bwMode="auto">
              <a:xfrm>
                <a:off x="2237" y="2641"/>
                <a:ext cx="57" cy="125"/>
                <a:chOff x="4041" y="9697"/>
                <a:chExt cx="900" cy="2880"/>
              </a:xfrm>
            </p:grpSpPr>
            <p:sp>
              <p:nvSpPr>
                <p:cNvPr id="75886" name="AutoShape 2158"/>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887" name="AutoShape 2159"/>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888" name="AutoShape 2160"/>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889" name="Group 2161"/>
              <p:cNvGrpSpPr>
                <a:grpSpLocks/>
              </p:cNvGrpSpPr>
              <p:nvPr/>
            </p:nvGrpSpPr>
            <p:grpSpPr bwMode="auto">
              <a:xfrm>
                <a:off x="2282" y="2641"/>
                <a:ext cx="56" cy="125"/>
                <a:chOff x="4041" y="9697"/>
                <a:chExt cx="900" cy="2880"/>
              </a:xfrm>
            </p:grpSpPr>
            <p:sp>
              <p:nvSpPr>
                <p:cNvPr id="75890" name="AutoShape 2162"/>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891" name="AutoShape 2163"/>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892" name="AutoShape 2164"/>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893" name="Group 2165"/>
              <p:cNvGrpSpPr>
                <a:grpSpLocks/>
              </p:cNvGrpSpPr>
              <p:nvPr/>
            </p:nvGrpSpPr>
            <p:grpSpPr bwMode="auto">
              <a:xfrm>
                <a:off x="2326" y="2641"/>
                <a:ext cx="57" cy="125"/>
                <a:chOff x="4041" y="9697"/>
                <a:chExt cx="900" cy="2880"/>
              </a:xfrm>
            </p:grpSpPr>
            <p:sp>
              <p:nvSpPr>
                <p:cNvPr id="75894" name="AutoShape 2166"/>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895" name="AutoShape 2167"/>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896" name="AutoShape 2168"/>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897" name="Group 2169"/>
              <p:cNvGrpSpPr>
                <a:grpSpLocks/>
              </p:cNvGrpSpPr>
              <p:nvPr/>
            </p:nvGrpSpPr>
            <p:grpSpPr bwMode="auto">
              <a:xfrm>
                <a:off x="2371" y="2641"/>
                <a:ext cx="56" cy="125"/>
                <a:chOff x="4041" y="9697"/>
                <a:chExt cx="900" cy="2880"/>
              </a:xfrm>
            </p:grpSpPr>
            <p:sp>
              <p:nvSpPr>
                <p:cNvPr id="75898" name="AutoShape 2170"/>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899" name="AutoShape 2171"/>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00" name="AutoShape 2172"/>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901" name="Group 2173"/>
              <p:cNvGrpSpPr>
                <a:grpSpLocks/>
              </p:cNvGrpSpPr>
              <p:nvPr/>
            </p:nvGrpSpPr>
            <p:grpSpPr bwMode="auto">
              <a:xfrm>
                <a:off x="2416" y="2641"/>
                <a:ext cx="56" cy="125"/>
                <a:chOff x="4041" y="9697"/>
                <a:chExt cx="900" cy="2880"/>
              </a:xfrm>
            </p:grpSpPr>
            <p:sp>
              <p:nvSpPr>
                <p:cNvPr id="75902" name="AutoShape 2174"/>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03" name="AutoShape 2175"/>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04" name="AutoShape 2176"/>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905" name="Group 2177"/>
              <p:cNvGrpSpPr>
                <a:grpSpLocks/>
              </p:cNvGrpSpPr>
              <p:nvPr/>
            </p:nvGrpSpPr>
            <p:grpSpPr bwMode="auto">
              <a:xfrm>
                <a:off x="2358" y="2653"/>
                <a:ext cx="56" cy="125"/>
                <a:chOff x="4041" y="9697"/>
                <a:chExt cx="900" cy="2880"/>
              </a:xfrm>
            </p:grpSpPr>
            <p:sp>
              <p:nvSpPr>
                <p:cNvPr id="75906" name="AutoShape 2178"/>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07" name="AutoShape 2179"/>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08" name="AutoShape 2180"/>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909" name="Group 2181"/>
              <p:cNvGrpSpPr>
                <a:grpSpLocks/>
              </p:cNvGrpSpPr>
              <p:nvPr/>
            </p:nvGrpSpPr>
            <p:grpSpPr bwMode="auto">
              <a:xfrm>
                <a:off x="2403" y="2653"/>
                <a:ext cx="56" cy="125"/>
                <a:chOff x="4041" y="9697"/>
                <a:chExt cx="900" cy="2880"/>
              </a:xfrm>
            </p:grpSpPr>
            <p:sp>
              <p:nvSpPr>
                <p:cNvPr id="75910" name="AutoShape 2182"/>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11" name="AutoShape 2183"/>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12" name="AutoShape 2184"/>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sp>
            <p:nvSpPr>
              <p:cNvPr id="75913" name="AutoShape 2185"/>
              <p:cNvSpPr>
                <a:spLocks noChangeArrowheads="1"/>
              </p:cNvSpPr>
              <p:nvPr/>
            </p:nvSpPr>
            <p:spPr bwMode="auto">
              <a:xfrm>
                <a:off x="2213" y="2743"/>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14" name="AutoShape 2186"/>
              <p:cNvSpPr>
                <a:spLocks noChangeArrowheads="1"/>
              </p:cNvSpPr>
              <p:nvPr/>
            </p:nvSpPr>
            <p:spPr bwMode="auto">
              <a:xfrm>
                <a:off x="2213" y="2704"/>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15" name="AutoShape 2187"/>
              <p:cNvSpPr>
                <a:spLocks noChangeArrowheads="1"/>
              </p:cNvSpPr>
              <p:nvPr/>
            </p:nvSpPr>
            <p:spPr bwMode="auto">
              <a:xfrm>
                <a:off x="2213" y="2665"/>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16" name="AutoShape 2188"/>
              <p:cNvSpPr>
                <a:spLocks noChangeArrowheads="1"/>
              </p:cNvSpPr>
              <p:nvPr/>
            </p:nvSpPr>
            <p:spPr bwMode="auto">
              <a:xfrm>
                <a:off x="2258" y="2743"/>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17" name="AutoShape 2189"/>
              <p:cNvSpPr>
                <a:spLocks noChangeArrowheads="1"/>
              </p:cNvSpPr>
              <p:nvPr/>
            </p:nvSpPr>
            <p:spPr bwMode="auto">
              <a:xfrm>
                <a:off x="2258" y="2704"/>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18" name="AutoShape 2190"/>
              <p:cNvSpPr>
                <a:spLocks noChangeArrowheads="1"/>
              </p:cNvSpPr>
              <p:nvPr/>
            </p:nvSpPr>
            <p:spPr bwMode="auto">
              <a:xfrm>
                <a:off x="2258" y="2665"/>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19" name="AutoShape 2191"/>
              <p:cNvSpPr>
                <a:spLocks noChangeArrowheads="1"/>
              </p:cNvSpPr>
              <p:nvPr/>
            </p:nvSpPr>
            <p:spPr bwMode="auto">
              <a:xfrm>
                <a:off x="2302" y="2743"/>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20" name="AutoShape 2192"/>
              <p:cNvSpPr>
                <a:spLocks noChangeArrowheads="1"/>
              </p:cNvSpPr>
              <p:nvPr/>
            </p:nvSpPr>
            <p:spPr bwMode="auto">
              <a:xfrm>
                <a:off x="2302" y="2704"/>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21" name="AutoShape 2193"/>
              <p:cNvSpPr>
                <a:spLocks noChangeArrowheads="1"/>
              </p:cNvSpPr>
              <p:nvPr/>
            </p:nvSpPr>
            <p:spPr bwMode="auto">
              <a:xfrm>
                <a:off x="2302" y="2665"/>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22" name="AutoShape 2194"/>
              <p:cNvSpPr>
                <a:spLocks noChangeArrowheads="1"/>
              </p:cNvSpPr>
              <p:nvPr/>
            </p:nvSpPr>
            <p:spPr bwMode="auto">
              <a:xfrm>
                <a:off x="2347" y="2743"/>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23" name="AutoShape 2195"/>
              <p:cNvSpPr>
                <a:spLocks noChangeArrowheads="1"/>
              </p:cNvSpPr>
              <p:nvPr/>
            </p:nvSpPr>
            <p:spPr bwMode="auto">
              <a:xfrm>
                <a:off x="2347" y="2704"/>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24" name="AutoShape 2196"/>
              <p:cNvSpPr>
                <a:spLocks noChangeArrowheads="1"/>
              </p:cNvSpPr>
              <p:nvPr/>
            </p:nvSpPr>
            <p:spPr bwMode="auto">
              <a:xfrm>
                <a:off x="2347" y="2665"/>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25" name="AutoShape 2197"/>
              <p:cNvSpPr>
                <a:spLocks noChangeArrowheads="1"/>
              </p:cNvSpPr>
              <p:nvPr/>
            </p:nvSpPr>
            <p:spPr bwMode="auto">
              <a:xfrm>
                <a:off x="2392" y="2743"/>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26" name="AutoShape 2198"/>
              <p:cNvSpPr>
                <a:spLocks noChangeArrowheads="1"/>
              </p:cNvSpPr>
              <p:nvPr/>
            </p:nvSpPr>
            <p:spPr bwMode="auto">
              <a:xfrm>
                <a:off x="2392" y="2704"/>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27" name="AutoShape 2199"/>
              <p:cNvSpPr>
                <a:spLocks noChangeArrowheads="1"/>
              </p:cNvSpPr>
              <p:nvPr/>
            </p:nvSpPr>
            <p:spPr bwMode="auto">
              <a:xfrm>
                <a:off x="2392" y="2665"/>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nvGrpSpPr>
              <p:cNvPr id="75928" name="Group 2200"/>
              <p:cNvGrpSpPr>
                <a:grpSpLocks/>
              </p:cNvGrpSpPr>
              <p:nvPr/>
            </p:nvGrpSpPr>
            <p:grpSpPr bwMode="auto">
              <a:xfrm>
                <a:off x="2201" y="2676"/>
                <a:ext cx="56" cy="126"/>
                <a:chOff x="4041" y="9697"/>
                <a:chExt cx="900" cy="2880"/>
              </a:xfrm>
            </p:grpSpPr>
            <p:sp>
              <p:nvSpPr>
                <p:cNvPr id="75929" name="AutoShape 2201"/>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30" name="AutoShape 2202"/>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31" name="AutoShape 2203"/>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932" name="Group 2204"/>
              <p:cNvGrpSpPr>
                <a:grpSpLocks/>
              </p:cNvGrpSpPr>
              <p:nvPr/>
            </p:nvGrpSpPr>
            <p:grpSpPr bwMode="auto">
              <a:xfrm>
                <a:off x="2245" y="2676"/>
                <a:ext cx="57" cy="126"/>
                <a:chOff x="4041" y="9697"/>
                <a:chExt cx="900" cy="2880"/>
              </a:xfrm>
            </p:grpSpPr>
            <p:sp>
              <p:nvSpPr>
                <p:cNvPr id="75933" name="AutoShape 2205"/>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34" name="AutoShape 2206"/>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35" name="AutoShape 2207"/>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sp>
            <p:nvSpPr>
              <p:cNvPr id="75936" name="AutoShape 2208"/>
              <p:cNvSpPr>
                <a:spLocks noChangeArrowheads="1"/>
              </p:cNvSpPr>
              <p:nvPr/>
            </p:nvSpPr>
            <p:spPr bwMode="auto">
              <a:xfrm>
                <a:off x="2290" y="2755"/>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37" name="AutoShape 2209"/>
              <p:cNvSpPr>
                <a:spLocks noChangeArrowheads="1"/>
              </p:cNvSpPr>
              <p:nvPr/>
            </p:nvSpPr>
            <p:spPr bwMode="auto">
              <a:xfrm>
                <a:off x="2290" y="2715"/>
                <a:ext cx="56" cy="48"/>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38" name="AutoShape 2210"/>
              <p:cNvSpPr>
                <a:spLocks noChangeArrowheads="1"/>
              </p:cNvSpPr>
              <p:nvPr/>
            </p:nvSpPr>
            <p:spPr bwMode="auto">
              <a:xfrm>
                <a:off x="2290" y="2676"/>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39" name="AutoShape 2211"/>
              <p:cNvSpPr>
                <a:spLocks noChangeArrowheads="1"/>
              </p:cNvSpPr>
              <p:nvPr/>
            </p:nvSpPr>
            <p:spPr bwMode="auto">
              <a:xfrm>
                <a:off x="2334" y="2755"/>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40" name="AutoShape 2212"/>
              <p:cNvSpPr>
                <a:spLocks noChangeArrowheads="1"/>
              </p:cNvSpPr>
              <p:nvPr/>
            </p:nvSpPr>
            <p:spPr bwMode="auto">
              <a:xfrm>
                <a:off x="2334" y="2715"/>
                <a:ext cx="57" cy="48"/>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41" name="AutoShape 2213"/>
              <p:cNvSpPr>
                <a:spLocks noChangeArrowheads="1"/>
              </p:cNvSpPr>
              <p:nvPr/>
            </p:nvSpPr>
            <p:spPr bwMode="auto">
              <a:xfrm>
                <a:off x="2334" y="2676"/>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42" name="AutoShape 2214"/>
              <p:cNvSpPr>
                <a:spLocks noChangeArrowheads="1"/>
              </p:cNvSpPr>
              <p:nvPr/>
            </p:nvSpPr>
            <p:spPr bwMode="auto">
              <a:xfrm>
                <a:off x="2379" y="2755"/>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43" name="AutoShape 2215"/>
              <p:cNvSpPr>
                <a:spLocks noChangeArrowheads="1"/>
              </p:cNvSpPr>
              <p:nvPr/>
            </p:nvSpPr>
            <p:spPr bwMode="auto">
              <a:xfrm>
                <a:off x="2379" y="2715"/>
                <a:ext cx="56" cy="48"/>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44" name="AutoShape 2216"/>
              <p:cNvSpPr>
                <a:spLocks noChangeArrowheads="1"/>
              </p:cNvSpPr>
              <p:nvPr/>
            </p:nvSpPr>
            <p:spPr bwMode="auto">
              <a:xfrm>
                <a:off x="2379" y="2676"/>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945" name="Group 2217"/>
            <p:cNvGrpSpPr>
              <a:grpSpLocks/>
            </p:cNvGrpSpPr>
            <p:nvPr/>
          </p:nvGrpSpPr>
          <p:grpSpPr bwMode="auto">
            <a:xfrm>
              <a:off x="702" y="3476"/>
              <a:ext cx="318" cy="136"/>
              <a:chOff x="1837" y="3702"/>
              <a:chExt cx="318" cy="136"/>
            </a:xfrm>
          </p:grpSpPr>
          <p:sp>
            <p:nvSpPr>
              <p:cNvPr id="75946" name="AutoShape 2218"/>
              <p:cNvSpPr>
                <a:spLocks noChangeArrowheads="1"/>
              </p:cNvSpPr>
              <p:nvPr/>
            </p:nvSpPr>
            <p:spPr bwMode="auto">
              <a:xfrm>
                <a:off x="1927" y="3702"/>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5947" name="AutoShape 2219"/>
              <p:cNvSpPr>
                <a:spLocks noChangeArrowheads="1"/>
              </p:cNvSpPr>
              <p:nvPr/>
            </p:nvSpPr>
            <p:spPr bwMode="auto">
              <a:xfrm>
                <a:off x="2018" y="3702"/>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5948" name="AutoShape 2220"/>
              <p:cNvSpPr>
                <a:spLocks noChangeArrowheads="1"/>
              </p:cNvSpPr>
              <p:nvPr/>
            </p:nvSpPr>
            <p:spPr bwMode="auto">
              <a:xfrm>
                <a:off x="1973" y="3702"/>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5949" name="AutoShape 2221"/>
              <p:cNvSpPr>
                <a:spLocks noChangeArrowheads="1"/>
              </p:cNvSpPr>
              <p:nvPr/>
            </p:nvSpPr>
            <p:spPr bwMode="auto">
              <a:xfrm>
                <a:off x="2063" y="3702"/>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5950" name="AutoShape 2222"/>
              <p:cNvSpPr>
                <a:spLocks noChangeArrowheads="1"/>
              </p:cNvSpPr>
              <p:nvPr/>
            </p:nvSpPr>
            <p:spPr bwMode="auto">
              <a:xfrm>
                <a:off x="1882" y="3736"/>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5951" name="AutoShape 2223"/>
              <p:cNvSpPr>
                <a:spLocks noChangeArrowheads="1"/>
              </p:cNvSpPr>
              <p:nvPr/>
            </p:nvSpPr>
            <p:spPr bwMode="auto">
              <a:xfrm>
                <a:off x="1973" y="3736"/>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5952" name="AutoShape 2224"/>
              <p:cNvSpPr>
                <a:spLocks noChangeArrowheads="1"/>
              </p:cNvSpPr>
              <p:nvPr/>
            </p:nvSpPr>
            <p:spPr bwMode="auto">
              <a:xfrm>
                <a:off x="1928" y="3736"/>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5953" name="AutoShape 2225"/>
              <p:cNvSpPr>
                <a:spLocks noChangeArrowheads="1"/>
              </p:cNvSpPr>
              <p:nvPr/>
            </p:nvSpPr>
            <p:spPr bwMode="auto">
              <a:xfrm>
                <a:off x="2018" y="3736"/>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5954" name="AutoShape 2226"/>
              <p:cNvSpPr>
                <a:spLocks noChangeArrowheads="1"/>
              </p:cNvSpPr>
              <p:nvPr/>
            </p:nvSpPr>
            <p:spPr bwMode="auto">
              <a:xfrm>
                <a:off x="1837" y="3770"/>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5955" name="AutoShape 2227"/>
              <p:cNvSpPr>
                <a:spLocks noChangeArrowheads="1"/>
              </p:cNvSpPr>
              <p:nvPr/>
            </p:nvSpPr>
            <p:spPr bwMode="auto">
              <a:xfrm>
                <a:off x="1928" y="3770"/>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5956" name="AutoShape 2228"/>
              <p:cNvSpPr>
                <a:spLocks noChangeArrowheads="1"/>
              </p:cNvSpPr>
              <p:nvPr/>
            </p:nvSpPr>
            <p:spPr bwMode="auto">
              <a:xfrm>
                <a:off x="1883" y="3770"/>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5957" name="AutoShape 2229"/>
              <p:cNvSpPr>
                <a:spLocks noChangeArrowheads="1"/>
              </p:cNvSpPr>
              <p:nvPr/>
            </p:nvSpPr>
            <p:spPr bwMode="auto">
              <a:xfrm>
                <a:off x="1973" y="3770"/>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5958" name="AutoShape 2230"/>
              <p:cNvSpPr>
                <a:spLocks noChangeArrowheads="1"/>
              </p:cNvSpPr>
              <p:nvPr/>
            </p:nvSpPr>
            <p:spPr bwMode="auto">
              <a:xfrm>
                <a:off x="2018" y="3771"/>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5959" name="AutoShape 2231"/>
              <p:cNvSpPr>
                <a:spLocks noChangeArrowheads="1"/>
              </p:cNvSpPr>
              <p:nvPr/>
            </p:nvSpPr>
            <p:spPr bwMode="auto">
              <a:xfrm>
                <a:off x="2109" y="3702"/>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5960" name="AutoShape 2232"/>
              <p:cNvSpPr>
                <a:spLocks noChangeArrowheads="1"/>
              </p:cNvSpPr>
              <p:nvPr/>
            </p:nvSpPr>
            <p:spPr bwMode="auto">
              <a:xfrm>
                <a:off x="2064" y="3726"/>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grpSp>
        <p:grpSp>
          <p:nvGrpSpPr>
            <p:cNvPr id="75961" name="Group 2233"/>
            <p:cNvGrpSpPr>
              <a:grpSpLocks/>
            </p:cNvGrpSpPr>
            <p:nvPr/>
          </p:nvGrpSpPr>
          <p:grpSpPr bwMode="auto">
            <a:xfrm>
              <a:off x="1519" y="3158"/>
              <a:ext cx="271" cy="161"/>
              <a:chOff x="2201" y="2641"/>
              <a:chExt cx="271" cy="161"/>
            </a:xfrm>
          </p:grpSpPr>
          <p:grpSp>
            <p:nvGrpSpPr>
              <p:cNvPr id="75962" name="Group 2234"/>
              <p:cNvGrpSpPr>
                <a:grpSpLocks/>
              </p:cNvGrpSpPr>
              <p:nvPr/>
            </p:nvGrpSpPr>
            <p:grpSpPr bwMode="auto">
              <a:xfrm>
                <a:off x="2237" y="2641"/>
                <a:ext cx="57" cy="125"/>
                <a:chOff x="4041" y="9697"/>
                <a:chExt cx="900" cy="2880"/>
              </a:xfrm>
            </p:grpSpPr>
            <p:sp>
              <p:nvSpPr>
                <p:cNvPr id="75963" name="AutoShape 2235"/>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64" name="AutoShape 2236"/>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65" name="AutoShape 2237"/>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966" name="Group 2238"/>
              <p:cNvGrpSpPr>
                <a:grpSpLocks/>
              </p:cNvGrpSpPr>
              <p:nvPr/>
            </p:nvGrpSpPr>
            <p:grpSpPr bwMode="auto">
              <a:xfrm>
                <a:off x="2282" y="2641"/>
                <a:ext cx="56" cy="125"/>
                <a:chOff x="4041" y="9697"/>
                <a:chExt cx="900" cy="2880"/>
              </a:xfrm>
            </p:grpSpPr>
            <p:sp>
              <p:nvSpPr>
                <p:cNvPr id="75967" name="AutoShape 2239"/>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68" name="AutoShape 2240"/>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69" name="AutoShape 2241"/>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970" name="Group 2242"/>
              <p:cNvGrpSpPr>
                <a:grpSpLocks/>
              </p:cNvGrpSpPr>
              <p:nvPr/>
            </p:nvGrpSpPr>
            <p:grpSpPr bwMode="auto">
              <a:xfrm>
                <a:off x="2326" y="2641"/>
                <a:ext cx="57" cy="125"/>
                <a:chOff x="4041" y="9697"/>
                <a:chExt cx="900" cy="2880"/>
              </a:xfrm>
            </p:grpSpPr>
            <p:sp>
              <p:nvSpPr>
                <p:cNvPr id="75971" name="AutoShape 2243"/>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72" name="AutoShape 2244"/>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73" name="AutoShape 2245"/>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974" name="Group 2246"/>
              <p:cNvGrpSpPr>
                <a:grpSpLocks/>
              </p:cNvGrpSpPr>
              <p:nvPr/>
            </p:nvGrpSpPr>
            <p:grpSpPr bwMode="auto">
              <a:xfrm>
                <a:off x="2371" y="2641"/>
                <a:ext cx="56" cy="125"/>
                <a:chOff x="4041" y="9697"/>
                <a:chExt cx="900" cy="2880"/>
              </a:xfrm>
            </p:grpSpPr>
            <p:sp>
              <p:nvSpPr>
                <p:cNvPr id="75975" name="AutoShape 2247"/>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76" name="AutoShape 2248"/>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77" name="AutoShape 2249"/>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978" name="Group 2250"/>
              <p:cNvGrpSpPr>
                <a:grpSpLocks/>
              </p:cNvGrpSpPr>
              <p:nvPr/>
            </p:nvGrpSpPr>
            <p:grpSpPr bwMode="auto">
              <a:xfrm>
                <a:off x="2416" y="2641"/>
                <a:ext cx="56" cy="125"/>
                <a:chOff x="4041" y="9697"/>
                <a:chExt cx="900" cy="2880"/>
              </a:xfrm>
            </p:grpSpPr>
            <p:sp>
              <p:nvSpPr>
                <p:cNvPr id="75979" name="AutoShape 2251"/>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80" name="AutoShape 2252"/>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81" name="AutoShape 2253"/>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982" name="Group 2254"/>
              <p:cNvGrpSpPr>
                <a:grpSpLocks/>
              </p:cNvGrpSpPr>
              <p:nvPr/>
            </p:nvGrpSpPr>
            <p:grpSpPr bwMode="auto">
              <a:xfrm>
                <a:off x="2358" y="2653"/>
                <a:ext cx="56" cy="125"/>
                <a:chOff x="4041" y="9697"/>
                <a:chExt cx="900" cy="2880"/>
              </a:xfrm>
            </p:grpSpPr>
            <p:sp>
              <p:nvSpPr>
                <p:cNvPr id="75983" name="AutoShape 2255"/>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84" name="AutoShape 2256"/>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85" name="AutoShape 2257"/>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5986" name="Group 2258"/>
              <p:cNvGrpSpPr>
                <a:grpSpLocks/>
              </p:cNvGrpSpPr>
              <p:nvPr/>
            </p:nvGrpSpPr>
            <p:grpSpPr bwMode="auto">
              <a:xfrm>
                <a:off x="2403" y="2653"/>
                <a:ext cx="56" cy="125"/>
                <a:chOff x="4041" y="9697"/>
                <a:chExt cx="900" cy="2880"/>
              </a:xfrm>
            </p:grpSpPr>
            <p:sp>
              <p:nvSpPr>
                <p:cNvPr id="75987" name="AutoShape 2259"/>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88" name="AutoShape 2260"/>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89" name="AutoShape 2261"/>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sp>
            <p:nvSpPr>
              <p:cNvPr id="75990" name="AutoShape 2262"/>
              <p:cNvSpPr>
                <a:spLocks noChangeArrowheads="1"/>
              </p:cNvSpPr>
              <p:nvPr/>
            </p:nvSpPr>
            <p:spPr bwMode="auto">
              <a:xfrm>
                <a:off x="2213" y="2743"/>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91" name="AutoShape 2263"/>
              <p:cNvSpPr>
                <a:spLocks noChangeArrowheads="1"/>
              </p:cNvSpPr>
              <p:nvPr/>
            </p:nvSpPr>
            <p:spPr bwMode="auto">
              <a:xfrm>
                <a:off x="2213" y="2704"/>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92" name="AutoShape 2264"/>
              <p:cNvSpPr>
                <a:spLocks noChangeArrowheads="1"/>
              </p:cNvSpPr>
              <p:nvPr/>
            </p:nvSpPr>
            <p:spPr bwMode="auto">
              <a:xfrm>
                <a:off x="2213" y="2665"/>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93" name="AutoShape 2265"/>
              <p:cNvSpPr>
                <a:spLocks noChangeArrowheads="1"/>
              </p:cNvSpPr>
              <p:nvPr/>
            </p:nvSpPr>
            <p:spPr bwMode="auto">
              <a:xfrm>
                <a:off x="2258" y="2743"/>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94" name="AutoShape 2266"/>
              <p:cNvSpPr>
                <a:spLocks noChangeArrowheads="1"/>
              </p:cNvSpPr>
              <p:nvPr/>
            </p:nvSpPr>
            <p:spPr bwMode="auto">
              <a:xfrm>
                <a:off x="2258" y="2704"/>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95" name="AutoShape 2267"/>
              <p:cNvSpPr>
                <a:spLocks noChangeArrowheads="1"/>
              </p:cNvSpPr>
              <p:nvPr/>
            </p:nvSpPr>
            <p:spPr bwMode="auto">
              <a:xfrm>
                <a:off x="2258" y="2665"/>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96" name="AutoShape 2268"/>
              <p:cNvSpPr>
                <a:spLocks noChangeArrowheads="1"/>
              </p:cNvSpPr>
              <p:nvPr/>
            </p:nvSpPr>
            <p:spPr bwMode="auto">
              <a:xfrm>
                <a:off x="2302" y="2743"/>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97" name="AutoShape 2269"/>
              <p:cNvSpPr>
                <a:spLocks noChangeArrowheads="1"/>
              </p:cNvSpPr>
              <p:nvPr/>
            </p:nvSpPr>
            <p:spPr bwMode="auto">
              <a:xfrm>
                <a:off x="2302" y="2704"/>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98" name="AutoShape 2270"/>
              <p:cNvSpPr>
                <a:spLocks noChangeArrowheads="1"/>
              </p:cNvSpPr>
              <p:nvPr/>
            </p:nvSpPr>
            <p:spPr bwMode="auto">
              <a:xfrm>
                <a:off x="2302" y="2665"/>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5999" name="AutoShape 2271"/>
              <p:cNvSpPr>
                <a:spLocks noChangeArrowheads="1"/>
              </p:cNvSpPr>
              <p:nvPr/>
            </p:nvSpPr>
            <p:spPr bwMode="auto">
              <a:xfrm>
                <a:off x="2347" y="2743"/>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00" name="AutoShape 2272"/>
              <p:cNvSpPr>
                <a:spLocks noChangeArrowheads="1"/>
              </p:cNvSpPr>
              <p:nvPr/>
            </p:nvSpPr>
            <p:spPr bwMode="auto">
              <a:xfrm>
                <a:off x="2347" y="2704"/>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01" name="AutoShape 2273"/>
              <p:cNvSpPr>
                <a:spLocks noChangeArrowheads="1"/>
              </p:cNvSpPr>
              <p:nvPr/>
            </p:nvSpPr>
            <p:spPr bwMode="auto">
              <a:xfrm>
                <a:off x="2347" y="2665"/>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02" name="AutoShape 2274"/>
              <p:cNvSpPr>
                <a:spLocks noChangeArrowheads="1"/>
              </p:cNvSpPr>
              <p:nvPr/>
            </p:nvSpPr>
            <p:spPr bwMode="auto">
              <a:xfrm>
                <a:off x="2392" y="2743"/>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03" name="AutoShape 2275"/>
              <p:cNvSpPr>
                <a:spLocks noChangeArrowheads="1"/>
              </p:cNvSpPr>
              <p:nvPr/>
            </p:nvSpPr>
            <p:spPr bwMode="auto">
              <a:xfrm>
                <a:off x="2392" y="2704"/>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04" name="AutoShape 2276"/>
              <p:cNvSpPr>
                <a:spLocks noChangeArrowheads="1"/>
              </p:cNvSpPr>
              <p:nvPr/>
            </p:nvSpPr>
            <p:spPr bwMode="auto">
              <a:xfrm>
                <a:off x="2392" y="2665"/>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nvGrpSpPr>
              <p:cNvPr id="76005" name="Group 2277"/>
              <p:cNvGrpSpPr>
                <a:grpSpLocks/>
              </p:cNvGrpSpPr>
              <p:nvPr/>
            </p:nvGrpSpPr>
            <p:grpSpPr bwMode="auto">
              <a:xfrm>
                <a:off x="2201" y="2676"/>
                <a:ext cx="56" cy="126"/>
                <a:chOff x="4041" y="9697"/>
                <a:chExt cx="900" cy="2880"/>
              </a:xfrm>
            </p:grpSpPr>
            <p:sp>
              <p:nvSpPr>
                <p:cNvPr id="76006" name="AutoShape 2278"/>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07" name="AutoShape 2279"/>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08" name="AutoShape 2280"/>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6009" name="Group 2281"/>
              <p:cNvGrpSpPr>
                <a:grpSpLocks/>
              </p:cNvGrpSpPr>
              <p:nvPr/>
            </p:nvGrpSpPr>
            <p:grpSpPr bwMode="auto">
              <a:xfrm>
                <a:off x="2245" y="2676"/>
                <a:ext cx="57" cy="126"/>
                <a:chOff x="4041" y="9697"/>
                <a:chExt cx="900" cy="2880"/>
              </a:xfrm>
            </p:grpSpPr>
            <p:sp>
              <p:nvSpPr>
                <p:cNvPr id="76010" name="AutoShape 2282"/>
                <p:cNvSpPr>
                  <a:spLocks noChangeArrowheads="1"/>
                </p:cNvSpPr>
                <p:nvPr/>
              </p:nvSpPr>
              <p:spPr bwMode="auto">
                <a:xfrm>
                  <a:off x="4041" y="114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11" name="AutoShape 2283"/>
                <p:cNvSpPr>
                  <a:spLocks noChangeArrowheads="1"/>
                </p:cNvSpPr>
                <p:nvPr/>
              </p:nvSpPr>
              <p:spPr bwMode="auto">
                <a:xfrm>
                  <a:off x="4041" y="105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12" name="AutoShape 2284"/>
                <p:cNvSpPr>
                  <a:spLocks noChangeArrowheads="1"/>
                </p:cNvSpPr>
                <p:nvPr/>
              </p:nvSpPr>
              <p:spPr bwMode="auto">
                <a:xfrm>
                  <a:off x="4041" y="9697"/>
                  <a:ext cx="900" cy="1080"/>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sp>
            <p:nvSpPr>
              <p:cNvPr id="76013" name="AutoShape 2285"/>
              <p:cNvSpPr>
                <a:spLocks noChangeArrowheads="1"/>
              </p:cNvSpPr>
              <p:nvPr/>
            </p:nvSpPr>
            <p:spPr bwMode="auto">
              <a:xfrm>
                <a:off x="2290" y="2755"/>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14" name="AutoShape 2286"/>
              <p:cNvSpPr>
                <a:spLocks noChangeArrowheads="1"/>
              </p:cNvSpPr>
              <p:nvPr/>
            </p:nvSpPr>
            <p:spPr bwMode="auto">
              <a:xfrm>
                <a:off x="2290" y="2715"/>
                <a:ext cx="56" cy="48"/>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15" name="AutoShape 2287"/>
              <p:cNvSpPr>
                <a:spLocks noChangeArrowheads="1"/>
              </p:cNvSpPr>
              <p:nvPr/>
            </p:nvSpPr>
            <p:spPr bwMode="auto">
              <a:xfrm>
                <a:off x="2290" y="2676"/>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16" name="AutoShape 2288"/>
              <p:cNvSpPr>
                <a:spLocks noChangeArrowheads="1"/>
              </p:cNvSpPr>
              <p:nvPr/>
            </p:nvSpPr>
            <p:spPr bwMode="auto">
              <a:xfrm>
                <a:off x="2334" y="2755"/>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17" name="AutoShape 2289"/>
              <p:cNvSpPr>
                <a:spLocks noChangeArrowheads="1"/>
              </p:cNvSpPr>
              <p:nvPr/>
            </p:nvSpPr>
            <p:spPr bwMode="auto">
              <a:xfrm>
                <a:off x="2334" y="2715"/>
                <a:ext cx="57" cy="48"/>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18" name="AutoShape 2290"/>
              <p:cNvSpPr>
                <a:spLocks noChangeArrowheads="1"/>
              </p:cNvSpPr>
              <p:nvPr/>
            </p:nvSpPr>
            <p:spPr bwMode="auto">
              <a:xfrm>
                <a:off x="2334" y="2676"/>
                <a:ext cx="57"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19" name="AutoShape 2291"/>
              <p:cNvSpPr>
                <a:spLocks noChangeArrowheads="1"/>
              </p:cNvSpPr>
              <p:nvPr/>
            </p:nvSpPr>
            <p:spPr bwMode="auto">
              <a:xfrm>
                <a:off x="2379" y="2755"/>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20" name="AutoShape 2292"/>
              <p:cNvSpPr>
                <a:spLocks noChangeArrowheads="1"/>
              </p:cNvSpPr>
              <p:nvPr/>
            </p:nvSpPr>
            <p:spPr bwMode="auto">
              <a:xfrm>
                <a:off x="2379" y="2715"/>
                <a:ext cx="56" cy="48"/>
              </a:xfrm>
              <a:prstGeom prst="cube">
                <a:avLst>
                  <a:gd name="adj" fmla="val 25000"/>
                </a:avLst>
              </a:prstGeom>
              <a:solidFill>
                <a:srgbClr val="99CC00"/>
              </a:solidFill>
              <a:ln w="9525">
                <a:solidFill>
                  <a:srgbClr val="000000"/>
                </a:solidFill>
                <a:miter lim="800000"/>
                <a:headEnd/>
                <a:tailEnd/>
              </a:ln>
            </p:spPr>
            <p:txBody>
              <a:bodyPr/>
              <a:lstStyle/>
              <a:p>
                <a:endParaRPr lang="es-ES"/>
              </a:p>
            </p:txBody>
          </p:sp>
          <p:sp>
            <p:nvSpPr>
              <p:cNvPr id="76021" name="AutoShape 2293"/>
              <p:cNvSpPr>
                <a:spLocks noChangeArrowheads="1"/>
              </p:cNvSpPr>
              <p:nvPr/>
            </p:nvSpPr>
            <p:spPr bwMode="auto">
              <a:xfrm>
                <a:off x="2379" y="2676"/>
                <a:ext cx="56" cy="47"/>
              </a:xfrm>
              <a:prstGeom prst="cube">
                <a:avLst>
                  <a:gd name="adj" fmla="val 25000"/>
                </a:avLst>
              </a:prstGeom>
              <a:solidFill>
                <a:srgbClr val="99CC00"/>
              </a:solidFill>
              <a:ln w="9525">
                <a:solidFill>
                  <a:srgbClr val="000000"/>
                </a:solidFill>
                <a:miter lim="800000"/>
                <a:headEnd/>
                <a:tailEnd/>
              </a:ln>
            </p:spPr>
            <p:txBody>
              <a:bodyPr/>
              <a:lstStyle/>
              <a:p>
                <a:endParaRPr lang="es-ES"/>
              </a:p>
            </p:txBody>
          </p:sp>
        </p:grpSp>
        <p:grpSp>
          <p:nvGrpSpPr>
            <p:cNvPr id="76022" name="Group 2294"/>
            <p:cNvGrpSpPr>
              <a:grpSpLocks/>
            </p:cNvGrpSpPr>
            <p:nvPr/>
          </p:nvGrpSpPr>
          <p:grpSpPr bwMode="auto">
            <a:xfrm>
              <a:off x="1111" y="2634"/>
              <a:ext cx="271" cy="161"/>
              <a:chOff x="2201" y="2641"/>
              <a:chExt cx="271" cy="161"/>
            </a:xfrm>
          </p:grpSpPr>
          <p:grpSp>
            <p:nvGrpSpPr>
              <p:cNvPr id="76023" name="Group 2295"/>
              <p:cNvGrpSpPr>
                <a:grpSpLocks/>
              </p:cNvGrpSpPr>
              <p:nvPr/>
            </p:nvGrpSpPr>
            <p:grpSpPr bwMode="auto">
              <a:xfrm>
                <a:off x="2237" y="2641"/>
                <a:ext cx="57" cy="125"/>
                <a:chOff x="4041" y="9697"/>
                <a:chExt cx="900" cy="2880"/>
              </a:xfrm>
            </p:grpSpPr>
            <p:sp>
              <p:nvSpPr>
                <p:cNvPr id="76024" name="AutoShape 2296"/>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25" name="AutoShape 2297"/>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26" name="AutoShape 2298"/>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6027" name="Group 2299"/>
              <p:cNvGrpSpPr>
                <a:grpSpLocks/>
              </p:cNvGrpSpPr>
              <p:nvPr/>
            </p:nvGrpSpPr>
            <p:grpSpPr bwMode="auto">
              <a:xfrm>
                <a:off x="2282" y="2641"/>
                <a:ext cx="56" cy="125"/>
                <a:chOff x="4041" y="9697"/>
                <a:chExt cx="900" cy="2880"/>
              </a:xfrm>
            </p:grpSpPr>
            <p:sp>
              <p:nvSpPr>
                <p:cNvPr id="76028" name="AutoShape 2300"/>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29" name="AutoShape 2301"/>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30" name="AutoShape 2302"/>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6031" name="Group 2303"/>
              <p:cNvGrpSpPr>
                <a:grpSpLocks/>
              </p:cNvGrpSpPr>
              <p:nvPr/>
            </p:nvGrpSpPr>
            <p:grpSpPr bwMode="auto">
              <a:xfrm>
                <a:off x="2326" y="2641"/>
                <a:ext cx="57" cy="125"/>
                <a:chOff x="4041" y="9697"/>
                <a:chExt cx="900" cy="2880"/>
              </a:xfrm>
            </p:grpSpPr>
            <p:sp>
              <p:nvSpPr>
                <p:cNvPr id="76032" name="AutoShape 2304"/>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33" name="AutoShape 2305"/>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34" name="AutoShape 2306"/>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6035" name="Group 2307"/>
              <p:cNvGrpSpPr>
                <a:grpSpLocks/>
              </p:cNvGrpSpPr>
              <p:nvPr/>
            </p:nvGrpSpPr>
            <p:grpSpPr bwMode="auto">
              <a:xfrm>
                <a:off x="2371" y="2641"/>
                <a:ext cx="56" cy="125"/>
                <a:chOff x="4041" y="9697"/>
                <a:chExt cx="900" cy="2880"/>
              </a:xfrm>
            </p:grpSpPr>
            <p:sp>
              <p:nvSpPr>
                <p:cNvPr id="76036" name="AutoShape 2308"/>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37" name="AutoShape 2309"/>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38" name="AutoShape 2310"/>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6039" name="Group 2311"/>
              <p:cNvGrpSpPr>
                <a:grpSpLocks/>
              </p:cNvGrpSpPr>
              <p:nvPr/>
            </p:nvGrpSpPr>
            <p:grpSpPr bwMode="auto">
              <a:xfrm>
                <a:off x="2416" y="2641"/>
                <a:ext cx="56" cy="125"/>
                <a:chOff x="4041" y="9697"/>
                <a:chExt cx="900" cy="2880"/>
              </a:xfrm>
            </p:grpSpPr>
            <p:sp>
              <p:nvSpPr>
                <p:cNvPr id="76040" name="AutoShape 2312"/>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41" name="AutoShape 2313"/>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42" name="AutoShape 2314"/>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6043" name="Group 2315"/>
              <p:cNvGrpSpPr>
                <a:grpSpLocks/>
              </p:cNvGrpSpPr>
              <p:nvPr/>
            </p:nvGrpSpPr>
            <p:grpSpPr bwMode="auto">
              <a:xfrm>
                <a:off x="2358" y="2653"/>
                <a:ext cx="56" cy="125"/>
                <a:chOff x="4041" y="9697"/>
                <a:chExt cx="900" cy="2880"/>
              </a:xfrm>
            </p:grpSpPr>
            <p:sp>
              <p:nvSpPr>
                <p:cNvPr id="76044" name="AutoShape 2316"/>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45" name="AutoShape 2317"/>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46" name="AutoShape 2318"/>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6047" name="Group 2319"/>
              <p:cNvGrpSpPr>
                <a:grpSpLocks/>
              </p:cNvGrpSpPr>
              <p:nvPr/>
            </p:nvGrpSpPr>
            <p:grpSpPr bwMode="auto">
              <a:xfrm>
                <a:off x="2403" y="2653"/>
                <a:ext cx="56" cy="125"/>
                <a:chOff x="4041" y="9697"/>
                <a:chExt cx="900" cy="2880"/>
              </a:xfrm>
            </p:grpSpPr>
            <p:sp>
              <p:nvSpPr>
                <p:cNvPr id="76048" name="AutoShape 2320"/>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49" name="AutoShape 2321"/>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50" name="AutoShape 2322"/>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sp>
            <p:nvSpPr>
              <p:cNvPr id="76051" name="AutoShape 2323"/>
              <p:cNvSpPr>
                <a:spLocks noChangeArrowheads="1"/>
              </p:cNvSpPr>
              <p:nvPr/>
            </p:nvSpPr>
            <p:spPr bwMode="auto">
              <a:xfrm>
                <a:off x="2213" y="2743"/>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52" name="AutoShape 2324"/>
              <p:cNvSpPr>
                <a:spLocks noChangeArrowheads="1"/>
              </p:cNvSpPr>
              <p:nvPr/>
            </p:nvSpPr>
            <p:spPr bwMode="auto">
              <a:xfrm>
                <a:off x="2213" y="2704"/>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53" name="AutoShape 2325"/>
              <p:cNvSpPr>
                <a:spLocks noChangeArrowheads="1"/>
              </p:cNvSpPr>
              <p:nvPr/>
            </p:nvSpPr>
            <p:spPr bwMode="auto">
              <a:xfrm>
                <a:off x="2213" y="2665"/>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54" name="AutoShape 2326"/>
              <p:cNvSpPr>
                <a:spLocks noChangeArrowheads="1"/>
              </p:cNvSpPr>
              <p:nvPr/>
            </p:nvSpPr>
            <p:spPr bwMode="auto">
              <a:xfrm>
                <a:off x="2258" y="2743"/>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55" name="AutoShape 2327"/>
              <p:cNvSpPr>
                <a:spLocks noChangeArrowheads="1"/>
              </p:cNvSpPr>
              <p:nvPr/>
            </p:nvSpPr>
            <p:spPr bwMode="auto">
              <a:xfrm>
                <a:off x="2258" y="2704"/>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56" name="AutoShape 2328"/>
              <p:cNvSpPr>
                <a:spLocks noChangeArrowheads="1"/>
              </p:cNvSpPr>
              <p:nvPr/>
            </p:nvSpPr>
            <p:spPr bwMode="auto">
              <a:xfrm>
                <a:off x="2258" y="2665"/>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57" name="AutoShape 2329"/>
              <p:cNvSpPr>
                <a:spLocks noChangeArrowheads="1"/>
              </p:cNvSpPr>
              <p:nvPr/>
            </p:nvSpPr>
            <p:spPr bwMode="auto">
              <a:xfrm>
                <a:off x="2302" y="2743"/>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58" name="AutoShape 2330"/>
              <p:cNvSpPr>
                <a:spLocks noChangeArrowheads="1"/>
              </p:cNvSpPr>
              <p:nvPr/>
            </p:nvSpPr>
            <p:spPr bwMode="auto">
              <a:xfrm>
                <a:off x="2302" y="2704"/>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59" name="AutoShape 2331"/>
              <p:cNvSpPr>
                <a:spLocks noChangeArrowheads="1"/>
              </p:cNvSpPr>
              <p:nvPr/>
            </p:nvSpPr>
            <p:spPr bwMode="auto">
              <a:xfrm>
                <a:off x="2302" y="2665"/>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60" name="AutoShape 2332"/>
              <p:cNvSpPr>
                <a:spLocks noChangeArrowheads="1"/>
              </p:cNvSpPr>
              <p:nvPr/>
            </p:nvSpPr>
            <p:spPr bwMode="auto">
              <a:xfrm>
                <a:off x="2347" y="2743"/>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61" name="AutoShape 2333"/>
              <p:cNvSpPr>
                <a:spLocks noChangeArrowheads="1"/>
              </p:cNvSpPr>
              <p:nvPr/>
            </p:nvSpPr>
            <p:spPr bwMode="auto">
              <a:xfrm>
                <a:off x="2347" y="2704"/>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62" name="AutoShape 2334"/>
              <p:cNvSpPr>
                <a:spLocks noChangeArrowheads="1"/>
              </p:cNvSpPr>
              <p:nvPr/>
            </p:nvSpPr>
            <p:spPr bwMode="auto">
              <a:xfrm>
                <a:off x="2347" y="2665"/>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63" name="AutoShape 2335"/>
              <p:cNvSpPr>
                <a:spLocks noChangeArrowheads="1"/>
              </p:cNvSpPr>
              <p:nvPr/>
            </p:nvSpPr>
            <p:spPr bwMode="auto">
              <a:xfrm>
                <a:off x="2392" y="2743"/>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64" name="AutoShape 2336"/>
              <p:cNvSpPr>
                <a:spLocks noChangeArrowheads="1"/>
              </p:cNvSpPr>
              <p:nvPr/>
            </p:nvSpPr>
            <p:spPr bwMode="auto">
              <a:xfrm>
                <a:off x="2392" y="2704"/>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65" name="AutoShape 2337"/>
              <p:cNvSpPr>
                <a:spLocks noChangeArrowheads="1"/>
              </p:cNvSpPr>
              <p:nvPr/>
            </p:nvSpPr>
            <p:spPr bwMode="auto">
              <a:xfrm>
                <a:off x="2392" y="2665"/>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nvGrpSpPr>
              <p:cNvPr id="76066" name="Group 2338"/>
              <p:cNvGrpSpPr>
                <a:grpSpLocks/>
              </p:cNvGrpSpPr>
              <p:nvPr/>
            </p:nvGrpSpPr>
            <p:grpSpPr bwMode="auto">
              <a:xfrm>
                <a:off x="2201" y="2676"/>
                <a:ext cx="56" cy="126"/>
                <a:chOff x="4041" y="9697"/>
                <a:chExt cx="900" cy="2880"/>
              </a:xfrm>
            </p:grpSpPr>
            <p:sp>
              <p:nvSpPr>
                <p:cNvPr id="76067" name="AutoShape 2339"/>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68" name="AutoShape 2340"/>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69" name="AutoShape 2341"/>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6070" name="Group 2342"/>
              <p:cNvGrpSpPr>
                <a:grpSpLocks/>
              </p:cNvGrpSpPr>
              <p:nvPr/>
            </p:nvGrpSpPr>
            <p:grpSpPr bwMode="auto">
              <a:xfrm>
                <a:off x="2245" y="2676"/>
                <a:ext cx="57" cy="126"/>
                <a:chOff x="4041" y="9697"/>
                <a:chExt cx="900" cy="2880"/>
              </a:xfrm>
            </p:grpSpPr>
            <p:sp>
              <p:nvSpPr>
                <p:cNvPr id="76071" name="AutoShape 2343"/>
                <p:cNvSpPr>
                  <a:spLocks noChangeArrowheads="1"/>
                </p:cNvSpPr>
                <p:nvPr/>
              </p:nvSpPr>
              <p:spPr bwMode="auto">
                <a:xfrm>
                  <a:off x="4041" y="114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72" name="AutoShape 2344"/>
                <p:cNvSpPr>
                  <a:spLocks noChangeArrowheads="1"/>
                </p:cNvSpPr>
                <p:nvPr/>
              </p:nvSpPr>
              <p:spPr bwMode="auto">
                <a:xfrm>
                  <a:off x="4041" y="105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73" name="AutoShape 2345"/>
                <p:cNvSpPr>
                  <a:spLocks noChangeArrowheads="1"/>
                </p:cNvSpPr>
                <p:nvPr/>
              </p:nvSpPr>
              <p:spPr bwMode="auto">
                <a:xfrm>
                  <a:off x="4041" y="9697"/>
                  <a:ext cx="900" cy="1080"/>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sp>
            <p:nvSpPr>
              <p:cNvPr id="76074" name="AutoShape 2346"/>
              <p:cNvSpPr>
                <a:spLocks noChangeArrowheads="1"/>
              </p:cNvSpPr>
              <p:nvPr/>
            </p:nvSpPr>
            <p:spPr bwMode="auto">
              <a:xfrm>
                <a:off x="2290" y="2755"/>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75" name="AutoShape 2347"/>
              <p:cNvSpPr>
                <a:spLocks noChangeArrowheads="1"/>
              </p:cNvSpPr>
              <p:nvPr/>
            </p:nvSpPr>
            <p:spPr bwMode="auto">
              <a:xfrm>
                <a:off x="2290" y="2715"/>
                <a:ext cx="56" cy="48"/>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76" name="AutoShape 2348"/>
              <p:cNvSpPr>
                <a:spLocks noChangeArrowheads="1"/>
              </p:cNvSpPr>
              <p:nvPr/>
            </p:nvSpPr>
            <p:spPr bwMode="auto">
              <a:xfrm>
                <a:off x="2290" y="2676"/>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77" name="AutoShape 2349"/>
              <p:cNvSpPr>
                <a:spLocks noChangeArrowheads="1"/>
              </p:cNvSpPr>
              <p:nvPr/>
            </p:nvSpPr>
            <p:spPr bwMode="auto">
              <a:xfrm>
                <a:off x="2334" y="2755"/>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78" name="AutoShape 2350"/>
              <p:cNvSpPr>
                <a:spLocks noChangeArrowheads="1"/>
              </p:cNvSpPr>
              <p:nvPr/>
            </p:nvSpPr>
            <p:spPr bwMode="auto">
              <a:xfrm>
                <a:off x="2334" y="2715"/>
                <a:ext cx="57" cy="48"/>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79" name="AutoShape 2351"/>
              <p:cNvSpPr>
                <a:spLocks noChangeArrowheads="1"/>
              </p:cNvSpPr>
              <p:nvPr/>
            </p:nvSpPr>
            <p:spPr bwMode="auto">
              <a:xfrm>
                <a:off x="2334" y="2676"/>
                <a:ext cx="57"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80" name="AutoShape 2352"/>
              <p:cNvSpPr>
                <a:spLocks noChangeArrowheads="1"/>
              </p:cNvSpPr>
              <p:nvPr/>
            </p:nvSpPr>
            <p:spPr bwMode="auto">
              <a:xfrm>
                <a:off x="2379" y="2755"/>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81" name="AutoShape 2353"/>
              <p:cNvSpPr>
                <a:spLocks noChangeArrowheads="1"/>
              </p:cNvSpPr>
              <p:nvPr/>
            </p:nvSpPr>
            <p:spPr bwMode="auto">
              <a:xfrm>
                <a:off x="2379" y="2715"/>
                <a:ext cx="56" cy="48"/>
              </a:xfrm>
              <a:prstGeom prst="cube">
                <a:avLst>
                  <a:gd name="adj" fmla="val 25000"/>
                </a:avLst>
              </a:prstGeom>
              <a:solidFill>
                <a:srgbClr val="800000"/>
              </a:solidFill>
              <a:ln w="9525">
                <a:solidFill>
                  <a:srgbClr val="000000"/>
                </a:solidFill>
                <a:miter lim="800000"/>
                <a:headEnd/>
                <a:tailEnd/>
              </a:ln>
            </p:spPr>
            <p:txBody>
              <a:bodyPr/>
              <a:lstStyle/>
              <a:p>
                <a:endParaRPr lang="es-ES"/>
              </a:p>
            </p:txBody>
          </p:sp>
          <p:sp>
            <p:nvSpPr>
              <p:cNvPr id="76082" name="AutoShape 2354"/>
              <p:cNvSpPr>
                <a:spLocks noChangeArrowheads="1"/>
              </p:cNvSpPr>
              <p:nvPr/>
            </p:nvSpPr>
            <p:spPr bwMode="auto">
              <a:xfrm>
                <a:off x="2379" y="2676"/>
                <a:ext cx="56" cy="47"/>
              </a:xfrm>
              <a:prstGeom prst="cube">
                <a:avLst>
                  <a:gd name="adj" fmla="val 25000"/>
                </a:avLst>
              </a:prstGeom>
              <a:solidFill>
                <a:srgbClr val="800000"/>
              </a:solidFill>
              <a:ln w="9525">
                <a:solidFill>
                  <a:srgbClr val="000000"/>
                </a:solidFill>
                <a:miter lim="800000"/>
                <a:headEnd/>
                <a:tailEnd/>
              </a:ln>
            </p:spPr>
            <p:txBody>
              <a:bodyPr/>
              <a:lstStyle/>
              <a:p>
                <a:endParaRPr lang="es-ES"/>
              </a:p>
            </p:txBody>
          </p:sp>
        </p:grpSp>
        <p:grpSp>
          <p:nvGrpSpPr>
            <p:cNvPr id="76083" name="Group 2355"/>
            <p:cNvGrpSpPr>
              <a:grpSpLocks/>
            </p:cNvGrpSpPr>
            <p:nvPr/>
          </p:nvGrpSpPr>
          <p:grpSpPr bwMode="auto">
            <a:xfrm>
              <a:off x="1519" y="2659"/>
              <a:ext cx="318" cy="136"/>
              <a:chOff x="1837" y="3702"/>
              <a:chExt cx="318" cy="136"/>
            </a:xfrm>
          </p:grpSpPr>
          <p:sp>
            <p:nvSpPr>
              <p:cNvPr id="76084" name="AutoShape 2356"/>
              <p:cNvSpPr>
                <a:spLocks noChangeArrowheads="1"/>
              </p:cNvSpPr>
              <p:nvPr/>
            </p:nvSpPr>
            <p:spPr bwMode="auto">
              <a:xfrm>
                <a:off x="1927" y="3702"/>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6085" name="AutoShape 2357"/>
              <p:cNvSpPr>
                <a:spLocks noChangeArrowheads="1"/>
              </p:cNvSpPr>
              <p:nvPr/>
            </p:nvSpPr>
            <p:spPr bwMode="auto">
              <a:xfrm>
                <a:off x="2018" y="3702"/>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6086" name="AutoShape 2358"/>
              <p:cNvSpPr>
                <a:spLocks noChangeArrowheads="1"/>
              </p:cNvSpPr>
              <p:nvPr/>
            </p:nvSpPr>
            <p:spPr bwMode="auto">
              <a:xfrm>
                <a:off x="1973" y="3702"/>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6087" name="AutoShape 2359"/>
              <p:cNvSpPr>
                <a:spLocks noChangeArrowheads="1"/>
              </p:cNvSpPr>
              <p:nvPr/>
            </p:nvSpPr>
            <p:spPr bwMode="auto">
              <a:xfrm>
                <a:off x="2063" y="3702"/>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6088" name="AutoShape 2360"/>
              <p:cNvSpPr>
                <a:spLocks noChangeArrowheads="1"/>
              </p:cNvSpPr>
              <p:nvPr/>
            </p:nvSpPr>
            <p:spPr bwMode="auto">
              <a:xfrm>
                <a:off x="1882" y="3736"/>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6089" name="AutoShape 2361"/>
              <p:cNvSpPr>
                <a:spLocks noChangeArrowheads="1"/>
              </p:cNvSpPr>
              <p:nvPr/>
            </p:nvSpPr>
            <p:spPr bwMode="auto">
              <a:xfrm>
                <a:off x="1973" y="3736"/>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6090" name="AutoShape 2362"/>
              <p:cNvSpPr>
                <a:spLocks noChangeArrowheads="1"/>
              </p:cNvSpPr>
              <p:nvPr/>
            </p:nvSpPr>
            <p:spPr bwMode="auto">
              <a:xfrm>
                <a:off x="1928" y="3736"/>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6091" name="AutoShape 2363"/>
              <p:cNvSpPr>
                <a:spLocks noChangeArrowheads="1"/>
              </p:cNvSpPr>
              <p:nvPr/>
            </p:nvSpPr>
            <p:spPr bwMode="auto">
              <a:xfrm>
                <a:off x="2018" y="3736"/>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6092" name="AutoShape 2364"/>
              <p:cNvSpPr>
                <a:spLocks noChangeArrowheads="1"/>
              </p:cNvSpPr>
              <p:nvPr/>
            </p:nvSpPr>
            <p:spPr bwMode="auto">
              <a:xfrm>
                <a:off x="1837" y="3770"/>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6093" name="AutoShape 2365"/>
              <p:cNvSpPr>
                <a:spLocks noChangeArrowheads="1"/>
              </p:cNvSpPr>
              <p:nvPr/>
            </p:nvSpPr>
            <p:spPr bwMode="auto">
              <a:xfrm>
                <a:off x="1928" y="3770"/>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6094" name="AutoShape 2366"/>
              <p:cNvSpPr>
                <a:spLocks noChangeArrowheads="1"/>
              </p:cNvSpPr>
              <p:nvPr/>
            </p:nvSpPr>
            <p:spPr bwMode="auto">
              <a:xfrm>
                <a:off x="1883" y="3770"/>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6095" name="AutoShape 2367"/>
              <p:cNvSpPr>
                <a:spLocks noChangeArrowheads="1"/>
              </p:cNvSpPr>
              <p:nvPr/>
            </p:nvSpPr>
            <p:spPr bwMode="auto">
              <a:xfrm>
                <a:off x="1973" y="3770"/>
                <a:ext cx="46" cy="68"/>
              </a:xfrm>
              <a:prstGeom prst="can">
                <a:avLst>
                  <a:gd name="adj" fmla="val 36957"/>
                </a:avLst>
              </a:prstGeom>
              <a:solidFill>
                <a:srgbClr val="FFFF99"/>
              </a:solidFill>
              <a:ln w="9525">
                <a:solidFill>
                  <a:srgbClr val="000000"/>
                </a:solidFill>
                <a:round/>
                <a:headEnd/>
                <a:tailEnd/>
              </a:ln>
            </p:spPr>
            <p:txBody>
              <a:bodyPr anchor="ctr"/>
              <a:lstStyle/>
              <a:p>
                <a:endParaRPr lang="es-ES"/>
              </a:p>
            </p:txBody>
          </p:sp>
          <p:sp>
            <p:nvSpPr>
              <p:cNvPr id="76096" name="AutoShape 2368"/>
              <p:cNvSpPr>
                <a:spLocks noChangeArrowheads="1"/>
              </p:cNvSpPr>
              <p:nvPr/>
            </p:nvSpPr>
            <p:spPr bwMode="auto">
              <a:xfrm>
                <a:off x="2018" y="3771"/>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6097" name="AutoShape 2369"/>
              <p:cNvSpPr>
                <a:spLocks noChangeArrowheads="1"/>
              </p:cNvSpPr>
              <p:nvPr/>
            </p:nvSpPr>
            <p:spPr bwMode="auto">
              <a:xfrm>
                <a:off x="2109" y="3702"/>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sp>
            <p:nvSpPr>
              <p:cNvPr id="76098" name="AutoShape 2370"/>
              <p:cNvSpPr>
                <a:spLocks noChangeArrowheads="1"/>
              </p:cNvSpPr>
              <p:nvPr/>
            </p:nvSpPr>
            <p:spPr bwMode="auto">
              <a:xfrm>
                <a:off x="2064" y="3726"/>
                <a:ext cx="46" cy="67"/>
              </a:xfrm>
              <a:prstGeom prst="can">
                <a:avLst>
                  <a:gd name="adj" fmla="val 36413"/>
                </a:avLst>
              </a:prstGeom>
              <a:solidFill>
                <a:srgbClr val="FFFF99"/>
              </a:solidFill>
              <a:ln w="9525">
                <a:solidFill>
                  <a:srgbClr val="000000"/>
                </a:solidFill>
                <a:round/>
                <a:headEnd/>
                <a:tailEnd/>
              </a:ln>
            </p:spPr>
            <p:txBody>
              <a:bodyPr anchor="ctr"/>
              <a:lstStyle/>
              <a:p>
                <a:endParaRPr lang="es-ES"/>
              </a:p>
            </p:txBody>
          </p:sp>
        </p:grpSp>
        <p:grpSp>
          <p:nvGrpSpPr>
            <p:cNvPr id="76099" name="Group 2371"/>
            <p:cNvGrpSpPr>
              <a:grpSpLocks/>
            </p:cNvGrpSpPr>
            <p:nvPr/>
          </p:nvGrpSpPr>
          <p:grpSpPr bwMode="auto">
            <a:xfrm>
              <a:off x="702" y="2659"/>
              <a:ext cx="318" cy="136"/>
              <a:chOff x="1837" y="3702"/>
              <a:chExt cx="318" cy="136"/>
            </a:xfrm>
          </p:grpSpPr>
          <p:sp>
            <p:nvSpPr>
              <p:cNvPr id="76100" name="AutoShape 2372"/>
              <p:cNvSpPr>
                <a:spLocks noChangeArrowheads="1"/>
              </p:cNvSpPr>
              <p:nvPr/>
            </p:nvSpPr>
            <p:spPr bwMode="auto">
              <a:xfrm>
                <a:off x="1927"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6101" name="AutoShape 2373"/>
              <p:cNvSpPr>
                <a:spLocks noChangeArrowheads="1"/>
              </p:cNvSpPr>
              <p:nvPr/>
            </p:nvSpPr>
            <p:spPr bwMode="auto">
              <a:xfrm>
                <a:off x="2018"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6102" name="AutoShape 2374"/>
              <p:cNvSpPr>
                <a:spLocks noChangeArrowheads="1"/>
              </p:cNvSpPr>
              <p:nvPr/>
            </p:nvSpPr>
            <p:spPr bwMode="auto">
              <a:xfrm>
                <a:off x="1973"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6103" name="AutoShape 2375"/>
              <p:cNvSpPr>
                <a:spLocks noChangeArrowheads="1"/>
              </p:cNvSpPr>
              <p:nvPr/>
            </p:nvSpPr>
            <p:spPr bwMode="auto">
              <a:xfrm>
                <a:off x="2063" y="3702"/>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6104" name="AutoShape 2376"/>
              <p:cNvSpPr>
                <a:spLocks noChangeArrowheads="1"/>
              </p:cNvSpPr>
              <p:nvPr/>
            </p:nvSpPr>
            <p:spPr bwMode="auto">
              <a:xfrm>
                <a:off x="1882"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6105" name="AutoShape 2377"/>
              <p:cNvSpPr>
                <a:spLocks noChangeArrowheads="1"/>
              </p:cNvSpPr>
              <p:nvPr/>
            </p:nvSpPr>
            <p:spPr bwMode="auto">
              <a:xfrm>
                <a:off x="1973"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6106" name="AutoShape 2378"/>
              <p:cNvSpPr>
                <a:spLocks noChangeArrowheads="1"/>
              </p:cNvSpPr>
              <p:nvPr/>
            </p:nvSpPr>
            <p:spPr bwMode="auto">
              <a:xfrm>
                <a:off x="1928"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6107" name="AutoShape 2379"/>
              <p:cNvSpPr>
                <a:spLocks noChangeArrowheads="1"/>
              </p:cNvSpPr>
              <p:nvPr/>
            </p:nvSpPr>
            <p:spPr bwMode="auto">
              <a:xfrm>
                <a:off x="2018" y="373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6108" name="AutoShape 2380"/>
              <p:cNvSpPr>
                <a:spLocks noChangeArrowheads="1"/>
              </p:cNvSpPr>
              <p:nvPr/>
            </p:nvSpPr>
            <p:spPr bwMode="auto">
              <a:xfrm>
                <a:off x="1837"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6109" name="AutoShape 2381"/>
              <p:cNvSpPr>
                <a:spLocks noChangeArrowheads="1"/>
              </p:cNvSpPr>
              <p:nvPr/>
            </p:nvSpPr>
            <p:spPr bwMode="auto">
              <a:xfrm>
                <a:off x="1928"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6110" name="AutoShape 2382"/>
              <p:cNvSpPr>
                <a:spLocks noChangeArrowheads="1"/>
              </p:cNvSpPr>
              <p:nvPr/>
            </p:nvSpPr>
            <p:spPr bwMode="auto">
              <a:xfrm>
                <a:off x="1883"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6111" name="AutoShape 2383"/>
              <p:cNvSpPr>
                <a:spLocks noChangeArrowheads="1"/>
              </p:cNvSpPr>
              <p:nvPr/>
            </p:nvSpPr>
            <p:spPr bwMode="auto">
              <a:xfrm>
                <a:off x="1973" y="3770"/>
                <a:ext cx="46" cy="68"/>
              </a:xfrm>
              <a:prstGeom prst="can">
                <a:avLst>
                  <a:gd name="adj" fmla="val 36957"/>
                </a:avLst>
              </a:prstGeom>
              <a:solidFill>
                <a:srgbClr val="BBE0E3"/>
              </a:solidFill>
              <a:ln w="9525">
                <a:solidFill>
                  <a:srgbClr val="000000"/>
                </a:solidFill>
                <a:round/>
                <a:headEnd/>
                <a:tailEnd/>
              </a:ln>
            </p:spPr>
            <p:txBody>
              <a:bodyPr anchor="ctr"/>
              <a:lstStyle/>
              <a:p>
                <a:endParaRPr lang="es-ES"/>
              </a:p>
            </p:txBody>
          </p:sp>
          <p:sp>
            <p:nvSpPr>
              <p:cNvPr id="76112" name="AutoShape 2384"/>
              <p:cNvSpPr>
                <a:spLocks noChangeArrowheads="1"/>
              </p:cNvSpPr>
              <p:nvPr/>
            </p:nvSpPr>
            <p:spPr bwMode="auto">
              <a:xfrm>
                <a:off x="2018" y="3771"/>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6113" name="AutoShape 2385"/>
              <p:cNvSpPr>
                <a:spLocks noChangeArrowheads="1"/>
              </p:cNvSpPr>
              <p:nvPr/>
            </p:nvSpPr>
            <p:spPr bwMode="auto">
              <a:xfrm>
                <a:off x="2109" y="3702"/>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sp>
            <p:nvSpPr>
              <p:cNvPr id="76114" name="AutoShape 2386"/>
              <p:cNvSpPr>
                <a:spLocks noChangeArrowheads="1"/>
              </p:cNvSpPr>
              <p:nvPr/>
            </p:nvSpPr>
            <p:spPr bwMode="auto">
              <a:xfrm>
                <a:off x="2064" y="3726"/>
                <a:ext cx="46" cy="67"/>
              </a:xfrm>
              <a:prstGeom prst="can">
                <a:avLst>
                  <a:gd name="adj" fmla="val 36413"/>
                </a:avLst>
              </a:prstGeom>
              <a:solidFill>
                <a:srgbClr val="BBE0E3"/>
              </a:solidFill>
              <a:ln w="9525">
                <a:solidFill>
                  <a:srgbClr val="000000"/>
                </a:solidFill>
                <a:round/>
                <a:headEnd/>
                <a:tailEnd/>
              </a:ln>
            </p:spPr>
            <p:txBody>
              <a:bodyPr anchor="ctr"/>
              <a:lstStyle/>
              <a:p>
                <a:endParaRPr lang="es-ES"/>
              </a:p>
            </p:txBody>
          </p:sp>
        </p:grpSp>
        <p:grpSp>
          <p:nvGrpSpPr>
            <p:cNvPr id="76115" name="Group 2387"/>
            <p:cNvGrpSpPr>
              <a:grpSpLocks/>
            </p:cNvGrpSpPr>
            <p:nvPr/>
          </p:nvGrpSpPr>
          <p:grpSpPr bwMode="auto">
            <a:xfrm>
              <a:off x="703" y="2886"/>
              <a:ext cx="271" cy="161"/>
              <a:chOff x="2201" y="2641"/>
              <a:chExt cx="271" cy="161"/>
            </a:xfrm>
          </p:grpSpPr>
          <p:grpSp>
            <p:nvGrpSpPr>
              <p:cNvPr id="76116" name="Group 2388"/>
              <p:cNvGrpSpPr>
                <a:grpSpLocks/>
              </p:cNvGrpSpPr>
              <p:nvPr/>
            </p:nvGrpSpPr>
            <p:grpSpPr bwMode="auto">
              <a:xfrm>
                <a:off x="2237" y="2641"/>
                <a:ext cx="57" cy="125"/>
                <a:chOff x="4041" y="9697"/>
                <a:chExt cx="900" cy="2880"/>
              </a:xfrm>
            </p:grpSpPr>
            <p:sp>
              <p:nvSpPr>
                <p:cNvPr id="76117" name="AutoShape 238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18" name="AutoShape 239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19" name="AutoShape 239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6120" name="Group 2392"/>
              <p:cNvGrpSpPr>
                <a:grpSpLocks/>
              </p:cNvGrpSpPr>
              <p:nvPr/>
            </p:nvGrpSpPr>
            <p:grpSpPr bwMode="auto">
              <a:xfrm>
                <a:off x="2282" y="2641"/>
                <a:ext cx="56" cy="125"/>
                <a:chOff x="4041" y="9697"/>
                <a:chExt cx="900" cy="2880"/>
              </a:xfrm>
            </p:grpSpPr>
            <p:sp>
              <p:nvSpPr>
                <p:cNvPr id="76121" name="AutoShape 239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22" name="AutoShape 239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23" name="AutoShape 239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6124" name="Group 2396"/>
              <p:cNvGrpSpPr>
                <a:grpSpLocks/>
              </p:cNvGrpSpPr>
              <p:nvPr/>
            </p:nvGrpSpPr>
            <p:grpSpPr bwMode="auto">
              <a:xfrm>
                <a:off x="2326" y="2641"/>
                <a:ext cx="57" cy="125"/>
                <a:chOff x="4041" y="9697"/>
                <a:chExt cx="900" cy="2880"/>
              </a:xfrm>
            </p:grpSpPr>
            <p:sp>
              <p:nvSpPr>
                <p:cNvPr id="76125" name="AutoShape 239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26" name="AutoShape 239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27" name="AutoShape 239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6128" name="Group 2400"/>
              <p:cNvGrpSpPr>
                <a:grpSpLocks/>
              </p:cNvGrpSpPr>
              <p:nvPr/>
            </p:nvGrpSpPr>
            <p:grpSpPr bwMode="auto">
              <a:xfrm>
                <a:off x="2371" y="2641"/>
                <a:ext cx="56" cy="125"/>
                <a:chOff x="4041" y="9697"/>
                <a:chExt cx="900" cy="2880"/>
              </a:xfrm>
            </p:grpSpPr>
            <p:sp>
              <p:nvSpPr>
                <p:cNvPr id="76129" name="AutoShape 240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30" name="AutoShape 240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31" name="AutoShape 240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6132" name="Group 2404"/>
              <p:cNvGrpSpPr>
                <a:grpSpLocks/>
              </p:cNvGrpSpPr>
              <p:nvPr/>
            </p:nvGrpSpPr>
            <p:grpSpPr bwMode="auto">
              <a:xfrm>
                <a:off x="2416" y="2641"/>
                <a:ext cx="56" cy="125"/>
                <a:chOff x="4041" y="9697"/>
                <a:chExt cx="900" cy="2880"/>
              </a:xfrm>
            </p:grpSpPr>
            <p:sp>
              <p:nvSpPr>
                <p:cNvPr id="76133" name="AutoShape 240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34" name="AutoShape 240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35" name="AutoShape 240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6136" name="Group 2408"/>
              <p:cNvGrpSpPr>
                <a:grpSpLocks/>
              </p:cNvGrpSpPr>
              <p:nvPr/>
            </p:nvGrpSpPr>
            <p:grpSpPr bwMode="auto">
              <a:xfrm>
                <a:off x="2358" y="2653"/>
                <a:ext cx="56" cy="125"/>
                <a:chOff x="4041" y="9697"/>
                <a:chExt cx="900" cy="2880"/>
              </a:xfrm>
            </p:grpSpPr>
            <p:sp>
              <p:nvSpPr>
                <p:cNvPr id="76137" name="AutoShape 240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38" name="AutoShape 241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39" name="AutoShape 241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6140" name="Group 2412"/>
              <p:cNvGrpSpPr>
                <a:grpSpLocks/>
              </p:cNvGrpSpPr>
              <p:nvPr/>
            </p:nvGrpSpPr>
            <p:grpSpPr bwMode="auto">
              <a:xfrm>
                <a:off x="2403" y="2653"/>
                <a:ext cx="56" cy="125"/>
                <a:chOff x="4041" y="9697"/>
                <a:chExt cx="900" cy="2880"/>
              </a:xfrm>
            </p:grpSpPr>
            <p:sp>
              <p:nvSpPr>
                <p:cNvPr id="76141" name="AutoShape 241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42" name="AutoShape 241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43" name="AutoShape 241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6144" name="AutoShape 2416"/>
              <p:cNvSpPr>
                <a:spLocks noChangeArrowheads="1"/>
              </p:cNvSpPr>
              <p:nvPr/>
            </p:nvSpPr>
            <p:spPr bwMode="auto">
              <a:xfrm>
                <a:off x="2213" y="2743"/>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45" name="AutoShape 2417"/>
              <p:cNvSpPr>
                <a:spLocks noChangeArrowheads="1"/>
              </p:cNvSpPr>
              <p:nvPr/>
            </p:nvSpPr>
            <p:spPr bwMode="auto">
              <a:xfrm>
                <a:off x="2213" y="2704"/>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46" name="AutoShape 2418"/>
              <p:cNvSpPr>
                <a:spLocks noChangeArrowheads="1"/>
              </p:cNvSpPr>
              <p:nvPr/>
            </p:nvSpPr>
            <p:spPr bwMode="auto">
              <a:xfrm>
                <a:off x="2213" y="2665"/>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47" name="AutoShape 2419"/>
              <p:cNvSpPr>
                <a:spLocks noChangeArrowheads="1"/>
              </p:cNvSpPr>
              <p:nvPr/>
            </p:nvSpPr>
            <p:spPr bwMode="auto">
              <a:xfrm>
                <a:off x="2258" y="2743"/>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48" name="AutoShape 2420"/>
              <p:cNvSpPr>
                <a:spLocks noChangeArrowheads="1"/>
              </p:cNvSpPr>
              <p:nvPr/>
            </p:nvSpPr>
            <p:spPr bwMode="auto">
              <a:xfrm>
                <a:off x="2258" y="2704"/>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49" name="AutoShape 2421"/>
              <p:cNvSpPr>
                <a:spLocks noChangeArrowheads="1"/>
              </p:cNvSpPr>
              <p:nvPr/>
            </p:nvSpPr>
            <p:spPr bwMode="auto">
              <a:xfrm>
                <a:off x="2258" y="2665"/>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50" name="AutoShape 2422"/>
              <p:cNvSpPr>
                <a:spLocks noChangeArrowheads="1"/>
              </p:cNvSpPr>
              <p:nvPr/>
            </p:nvSpPr>
            <p:spPr bwMode="auto">
              <a:xfrm>
                <a:off x="2302" y="2743"/>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51" name="AutoShape 2423"/>
              <p:cNvSpPr>
                <a:spLocks noChangeArrowheads="1"/>
              </p:cNvSpPr>
              <p:nvPr/>
            </p:nvSpPr>
            <p:spPr bwMode="auto">
              <a:xfrm>
                <a:off x="2302" y="2704"/>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52" name="AutoShape 2424"/>
              <p:cNvSpPr>
                <a:spLocks noChangeArrowheads="1"/>
              </p:cNvSpPr>
              <p:nvPr/>
            </p:nvSpPr>
            <p:spPr bwMode="auto">
              <a:xfrm>
                <a:off x="2302" y="2665"/>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53" name="AutoShape 2425"/>
              <p:cNvSpPr>
                <a:spLocks noChangeArrowheads="1"/>
              </p:cNvSpPr>
              <p:nvPr/>
            </p:nvSpPr>
            <p:spPr bwMode="auto">
              <a:xfrm>
                <a:off x="2347" y="2743"/>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54" name="AutoShape 2426"/>
              <p:cNvSpPr>
                <a:spLocks noChangeArrowheads="1"/>
              </p:cNvSpPr>
              <p:nvPr/>
            </p:nvSpPr>
            <p:spPr bwMode="auto">
              <a:xfrm>
                <a:off x="2347" y="2704"/>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55" name="AutoShape 2427"/>
              <p:cNvSpPr>
                <a:spLocks noChangeArrowheads="1"/>
              </p:cNvSpPr>
              <p:nvPr/>
            </p:nvSpPr>
            <p:spPr bwMode="auto">
              <a:xfrm>
                <a:off x="2347" y="2665"/>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56" name="AutoShape 2428"/>
              <p:cNvSpPr>
                <a:spLocks noChangeArrowheads="1"/>
              </p:cNvSpPr>
              <p:nvPr/>
            </p:nvSpPr>
            <p:spPr bwMode="auto">
              <a:xfrm>
                <a:off x="2392" y="2743"/>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57" name="AutoShape 2429"/>
              <p:cNvSpPr>
                <a:spLocks noChangeArrowheads="1"/>
              </p:cNvSpPr>
              <p:nvPr/>
            </p:nvSpPr>
            <p:spPr bwMode="auto">
              <a:xfrm>
                <a:off x="2392" y="2704"/>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58" name="AutoShape 2430"/>
              <p:cNvSpPr>
                <a:spLocks noChangeArrowheads="1"/>
              </p:cNvSpPr>
              <p:nvPr/>
            </p:nvSpPr>
            <p:spPr bwMode="auto">
              <a:xfrm>
                <a:off x="2392" y="2665"/>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6159" name="Group 2431"/>
              <p:cNvGrpSpPr>
                <a:grpSpLocks/>
              </p:cNvGrpSpPr>
              <p:nvPr/>
            </p:nvGrpSpPr>
            <p:grpSpPr bwMode="auto">
              <a:xfrm>
                <a:off x="2201" y="2676"/>
                <a:ext cx="56" cy="126"/>
                <a:chOff x="4041" y="9697"/>
                <a:chExt cx="900" cy="2880"/>
              </a:xfrm>
            </p:grpSpPr>
            <p:sp>
              <p:nvSpPr>
                <p:cNvPr id="76160" name="AutoShape 243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61" name="AutoShape 243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62" name="AutoShape 243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6163" name="Group 2435"/>
              <p:cNvGrpSpPr>
                <a:grpSpLocks/>
              </p:cNvGrpSpPr>
              <p:nvPr/>
            </p:nvGrpSpPr>
            <p:grpSpPr bwMode="auto">
              <a:xfrm>
                <a:off x="2245" y="2676"/>
                <a:ext cx="57" cy="126"/>
                <a:chOff x="4041" y="9697"/>
                <a:chExt cx="900" cy="2880"/>
              </a:xfrm>
            </p:grpSpPr>
            <p:sp>
              <p:nvSpPr>
                <p:cNvPr id="76164" name="AutoShape 243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65" name="AutoShape 243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66" name="AutoShape 243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6167" name="AutoShape 2439"/>
              <p:cNvSpPr>
                <a:spLocks noChangeArrowheads="1"/>
              </p:cNvSpPr>
              <p:nvPr/>
            </p:nvSpPr>
            <p:spPr bwMode="auto">
              <a:xfrm>
                <a:off x="2290" y="2755"/>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68" name="AutoShape 2440"/>
              <p:cNvSpPr>
                <a:spLocks noChangeArrowheads="1"/>
              </p:cNvSpPr>
              <p:nvPr/>
            </p:nvSpPr>
            <p:spPr bwMode="auto">
              <a:xfrm>
                <a:off x="2290" y="2715"/>
                <a:ext cx="56" cy="48"/>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69" name="AutoShape 2441"/>
              <p:cNvSpPr>
                <a:spLocks noChangeArrowheads="1"/>
              </p:cNvSpPr>
              <p:nvPr/>
            </p:nvSpPr>
            <p:spPr bwMode="auto">
              <a:xfrm>
                <a:off x="2290" y="2676"/>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70" name="AutoShape 2442"/>
              <p:cNvSpPr>
                <a:spLocks noChangeArrowheads="1"/>
              </p:cNvSpPr>
              <p:nvPr/>
            </p:nvSpPr>
            <p:spPr bwMode="auto">
              <a:xfrm>
                <a:off x="2334" y="2755"/>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71" name="AutoShape 2443"/>
              <p:cNvSpPr>
                <a:spLocks noChangeArrowheads="1"/>
              </p:cNvSpPr>
              <p:nvPr/>
            </p:nvSpPr>
            <p:spPr bwMode="auto">
              <a:xfrm>
                <a:off x="2334" y="2715"/>
                <a:ext cx="57" cy="48"/>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72" name="AutoShape 2444"/>
              <p:cNvSpPr>
                <a:spLocks noChangeArrowheads="1"/>
              </p:cNvSpPr>
              <p:nvPr/>
            </p:nvSpPr>
            <p:spPr bwMode="auto">
              <a:xfrm>
                <a:off x="2334" y="2676"/>
                <a:ext cx="57"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73" name="AutoShape 2445"/>
              <p:cNvSpPr>
                <a:spLocks noChangeArrowheads="1"/>
              </p:cNvSpPr>
              <p:nvPr/>
            </p:nvSpPr>
            <p:spPr bwMode="auto">
              <a:xfrm>
                <a:off x="2379" y="2755"/>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74" name="AutoShape 2446"/>
              <p:cNvSpPr>
                <a:spLocks noChangeArrowheads="1"/>
              </p:cNvSpPr>
              <p:nvPr/>
            </p:nvSpPr>
            <p:spPr bwMode="auto">
              <a:xfrm>
                <a:off x="2379" y="2715"/>
                <a:ext cx="56" cy="48"/>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6175" name="AutoShape 2447"/>
              <p:cNvSpPr>
                <a:spLocks noChangeArrowheads="1"/>
              </p:cNvSpPr>
              <p:nvPr/>
            </p:nvSpPr>
            <p:spPr bwMode="auto">
              <a:xfrm>
                <a:off x="2379" y="2676"/>
                <a:ext cx="56" cy="47"/>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sp>
        <p:nvSpPr>
          <p:cNvPr id="76178" name="Text Box 2450"/>
          <p:cNvSpPr txBox="1">
            <a:spLocks noChangeArrowheads="1"/>
          </p:cNvSpPr>
          <p:nvPr/>
        </p:nvSpPr>
        <p:spPr bwMode="auto">
          <a:xfrm>
            <a:off x="5076825" y="4267200"/>
            <a:ext cx="1008063" cy="457200"/>
          </a:xfrm>
          <a:prstGeom prst="rect">
            <a:avLst/>
          </a:prstGeom>
          <a:noFill/>
          <a:ln w="9525">
            <a:noFill/>
            <a:miter lim="800000"/>
            <a:headEnd/>
            <a:tailEnd/>
          </a:ln>
          <a:effectLst/>
        </p:spPr>
        <p:txBody>
          <a:bodyPr>
            <a:spAutoFit/>
          </a:bodyPr>
          <a:lstStyle/>
          <a:p>
            <a:pPr algn="ctr">
              <a:spcBef>
                <a:spcPct val="50000"/>
              </a:spcBef>
            </a:pPr>
            <a:r>
              <a:rPr lang="es-ES" sz="1200" b="1"/>
              <a:t>Stock de reserva</a:t>
            </a:r>
          </a:p>
        </p:txBody>
      </p:sp>
      <p:sp>
        <p:nvSpPr>
          <p:cNvPr id="76179" name="Text Box 2451"/>
          <p:cNvSpPr txBox="1">
            <a:spLocks noChangeArrowheads="1"/>
          </p:cNvSpPr>
          <p:nvPr/>
        </p:nvSpPr>
        <p:spPr bwMode="auto">
          <a:xfrm>
            <a:off x="7739063" y="4365625"/>
            <a:ext cx="1008062" cy="457200"/>
          </a:xfrm>
          <a:prstGeom prst="rect">
            <a:avLst/>
          </a:prstGeom>
          <a:noFill/>
          <a:ln w="9525">
            <a:noFill/>
            <a:miter lim="800000"/>
            <a:headEnd/>
            <a:tailEnd/>
          </a:ln>
          <a:effectLst/>
        </p:spPr>
        <p:txBody>
          <a:bodyPr>
            <a:spAutoFit/>
          </a:bodyPr>
          <a:lstStyle/>
          <a:p>
            <a:pPr algn="ctr">
              <a:spcBef>
                <a:spcPct val="50000"/>
              </a:spcBef>
            </a:pPr>
            <a:r>
              <a:rPr lang="es-ES" sz="1200" b="1"/>
              <a:t>Stock delantero</a:t>
            </a:r>
          </a:p>
        </p:txBody>
      </p:sp>
      <p:sp>
        <p:nvSpPr>
          <p:cNvPr id="76180" name="Line 2452"/>
          <p:cNvSpPr>
            <a:spLocks noChangeShapeType="1"/>
          </p:cNvSpPr>
          <p:nvPr/>
        </p:nvSpPr>
        <p:spPr bwMode="auto">
          <a:xfrm flipV="1">
            <a:off x="5508625" y="2781300"/>
            <a:ext cx="358775" cy="719138"/>
          </a:xfrm>
          <a:prstGeom prst="line">
            <a:avLst/>
          </a:prstGeom>
          <a:noFill/>
          <a:ln w="9525">
            <a:solidFill>
              <a:schemeClr val="tx1"/>
            </a:solidFill>
            <a:round/>
            <a:headEnd/>
            <a:tailEnd type="triangle" w="med" len="med"/>
          </a:ln>
          <a:effectLst/>
        </p:spPr>
        <p:txBody>
          <a:bodyPr/>
          <a:lstStyle/>
          <a:p>
            <a:endParaRPr lang="es-ES"/>
          </a:p>
        </p:txBody>
      </p:sp>
      <p:sp>
        <p:nvSpPr>
          <p:cNvPr id="76181" name="Line 2453"/>
          <p:cNvSpPr>
            <a:spLocks noChangeShapeType="1"/>
          </p:cNvSpPr>
          <p:nvPr/>
        </p:nvSpPr>
        <p:spPr bwMode="auto">
          <a:xfrm flipH="1">
            <a:off x="6948488" y="3644900"/>
            <a:ext cx="431800" cy="576263"/>
          </a:xfrm>
          <a:prstGeom prst="line">
            <a:avLst/>
          </a:prstGeom>
          <a:noFill/>
          <a:ln w="9525">
            <a:solidFill>
              <a:schemeClr val="tx1"/>
            </a:solidFill>
            <a:round/>
            <a:headEnd/>
            <a:tailEnd type="triangle" w="med" len="med"/>
          </a:ln>
          <a:effectLst/>
        </p:spPr>
        <p:txBody>
          <a:bodyPr/>
          <a:lstStyle/>
          <a:p>
            <a:endParaRPr lang="es-ES"/>
          </a:p>
        </p:txBody>
      </p:sp>
      <p:sp>
        <p:nvSpPr>
          <p:cNvPr id="76182" name="Text Box 2454"/>
          <p:cNvSpPr txBox="1">
            <a:spLocks noChangeArrowheads="1"/>
          </p:cNvSpPr>
          <p:nvPr/>
        </p:nvSpPr>
        <p:spPr bwMode="auto">
          <a:xfrm>
            <a:off x="5148263" y="5302250"/>
            <a:ext cx="3598862" cy="1079500"/>
          </a:xfrm>
          <a:prstGeom prst="rect">
            <a:avLst/>
          </a:prstGeom>
          <a:solidFill>
            <a:schemeClr val="accent1"/>
          </a:solidFill>
          <a:ln w="9525" algn="ctr">
            <a:solidFill>
              <a:schemeClr val="tx1"/>
            </a:solidFill>
            <a:miter lim="800000"/>
            <a:headEnd/>
            <a:tailEnd/>
          </a:ln>
          <a:effectLst/>
        </p:spPr>
        <p:txBody>
          <a:bodyPr anchor="ctr"/>
          <a:lstStyle/>
          <a:p>
            <a:r>
              <a:rPr lang="es-ES" sz="1600" b="1" i="1"/>
              <a:t>FARMACEUTICA:</a:t>
            </a:r>
          </a:p>
          <a:p>
            <a:r>
              <a:rPr lang="es-ES" sz="1600" i="1"/>
              <a:t>Stock de reserva (paletizado, volumétrico, por lote)</a:t>
            </a:r>
          </a:p>
          <a:p>
            <a:r>
              <a:rPr lang="es-ES" sz="1600" i="1"/>
              <a:t>Stock delantero (en perchas por lote)</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6183"/>
                                        </p:tgtEl>
                                        <p:attrNameLst>
                                          <p:attrName>style.visibility</p:attrName>
                                        </p:attrNameLst>
                                      </p:cBhvr>
                                      <p:to>
                                        <p:strVal val="visible"/>
                                      </p:to>
                                    </p:set>
                                    <p:animEffect transition="in" filter="box(in)">
                                      <p:cBhvr>
                                        <p:cTn id="7" dur="500"/>
                                        <p:tgtEl>
                                          <p:spTgt spid="76183"/>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75268"/>
                                        </p:tgtEl>
                                        <p:attrNameLst>
                                          <p:attrName>style.visibility</p:attrName>
                                        </p:attrNameLst>
                                      </p:cBhvr>
                                      <p:to>
                                        <p:strVal val="visible"/>
                                      </p:to>
                                    </p:set>
                                    <p:animEffect transition="in" filter="box(in)">
                                      <p:cBhvr>
                                        <p:cTn id="10" dur="500"/>
                                        <p:tgtEl>
                                          <p:spTgt spid="75268"/>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75269"/>
                                        </p:tgtEl>
                                        <p:attrNameLst>
                                          <p:attrName>style.visibility</p:attrName>
                                        </p:attrNameLst>
                                      </p:cBhvr>
                                      <p:to>
                                        <p:strVal val="visible"/>
                                      </p:to>
                                    </p:set>
                                    <p:animEffect transition="in" filter="box(in)">
                                      <p:cBhvr>
                                        <p:cTn id="13" dur="500"/>
                                        <p:tgtEl>
                                          <p:spTgt spid="75269"/>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75270"/>
                                        </p:tgtEl>
                                        <p:attrNameLst>
                                          <p:attrName>style.visibility</p:attrName>
                                        </p:attrNameLst>
                                      </p:cBhvr>
                                      <p:to>
                                        <p:strVal val="visible"/>
                                      </p:to>
                                    </p:set>
                                    <p:animEffect transition="in" filter="box(in)">
                                      <p:cBhvr>
                                        <p:cTn id="16" dur="500"/>
                                        <p:tgtEl>
                                          <p:spTgt spid="75270"/>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75271"/>
                                        </p:tgtEl>
                                        <p:attrNameLst>
                                          <p:attrName>style.visibility</p:attrName>
                                        </p:attrNameLst>
                                      </p:cBhvr>
                                      <p:to>
                                        <p:strVal val="visible"/>
                                      </p:to>
                                    </p:set>
                                    <p:animEffect transition="in" filter="box(in)">
                                      <p:cBhvr>
                                        <p:cTn id="19" dur="500"/>
                                        <p:tgtEl>
                                          <p:spTgt spid="75271"/>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75272"/>
                                        </p:tgtEl>
                                        <p:attrNameLst>
                                          <p:attrName>style.visibility</p:attrName>
                                        </p:attrNameLst>
                                      </p:cBhvr>
                                      <p:to>
                                        <p:strVal val="visible"/>
                                      </p:to>
                                    </p:set>
                                    <p:animEffect transition="in" filter="box(in)">
                                      <p:cBhvr>
                                        <p:cTn id="22" dur="500"/>
                                        <p:tgtEl>
                                          <p:spTgt spid="75272"/>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75273"/>
                                        </p:tgtEl>
                                        <p:attrNameLst>
                                          <p:attrName>style.visibility</p:attrName>
                                        </p:attrNameLst>
                                      </p:cBhvr>
                                      <p:to>
                                        <p:strVal val="visible"/>
                                      </p:to>
                                    </p:set>
                                    <p:animEffect transition="in" filter="box(in)">
                                      <p:cBhvr>
                                        <p:cTn id="25" dur="500"/>
                                        <p:tgtEl>
                                          <p:spTgt spid="75273"/>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75276"/>
                                        </p:tgtEl>
                                        <p:attrNameLst>
                                          <p:attrName>style.visibility</p:attrName>
                                        </p:attrNameLst>
                                      </p:cBhvr>
                                      <p:to>
                                        <p:strVal val="visible"/>
                                      </p:to>
                                    </p:set>
                                    <p:animEffect transition="in" filter="box(in)">
                                      <p:cBhvr>
                                        <p:cTn id="28" dur="500"/>
                                        <p:tgtEl>
                                          <p:spTgt spid="75276"/>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75277"/>
                                        </p:tgtEl>
                                        <p:attrNameLst>
                                          <p:attrName>style.visibility</p:attrName>
                                        </p:attrNameLst>
                                      </p:cBhvr>
                                      <p:to>
                                        <p:strVal val="visible"/>
                                      </p:to>
                                    </p:set>
                                    <p:animEffect transition="in" filter="box(in)">
                                      <p:cBhvr>
                                        <p:cTn id="31" dur="500"/>
                                        <p:tgtEl>
                                          <p:spTgt spid="75277"/>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75278"/>
                                        </p:tgtEl>
                                        <p:attrNameLst>
                                          <p:attrName>style.visibility</p:attrName>
                                        </p:attrNameLst>
                                      </p:cBhvr>
                                      <p:to>
                                        <p:strVal val="visible"/>
                                      </p:to>
                                    </p:set>
                                    <p:animEffect transition="in" filter="box(in)">
                                      <p:cBhvr>
                                        <p:cTn id="34" dur="500"/>
                                        <p:tgtEl>
                                          <p:spTgt spid="75278"/>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75279"/>
                                        </p:tgtEl>
                                        <p:attrNameLst>
                                          <p:attrName>style.visibility</p:attrName>
                                        </p:attrNameLst>
                                      </p:cBhvr>
                                      <p:to>
                                        <p:strVal val="visible"/>
                                      </p:to>
                                    </p:set>
                                    <p:animEffect transition="in" filter="box(in)">
                                      <p:cBhvr>
                                        <p:cTn id="37" dur="500"/>
                                        <p:tgtEl>
                                          <p:spTgt spid="75279"/>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75280"/>
                                        </p:tgtEl>
                                        <p:attrNameLst>
                                          <p:attrName>style.visibility</p:attrName>
                                        </p:attrNameLst>
                                      </p:cBhvr>
                                      <p:to>
                                        <p:strVal val="visible"/>
                                      </p:to>
                                    </p:set>
                                    <p:animEffect transition="in" filter="box(in)">
                                      <p:cBhvr>
                                        <p:cTn id="40" dur="500"/>
                                        <p:tgtEl>
                                          <p:spTgt spid="75280"/>
                                        </p:tgtEl>
                                      </p:cBhvr>
                                    </p:animEffect>
                                  </p:childTnLst>
                                </p:cTn>
                              </p:par>
                              <p:par>
                                <p:cTn id="41" presetID="4" presetClass="entr" presetSubtype="16" fill="hold" grpId="0" nodeType="withEffect">
                                  <p:stCondLst>
                                    <p:cond delay="0"/>
                                  </p:stCondLst>
                                  <p:childTnLst>
                                    <p:set>
                                      <p:cBhvr>
                                        <p:cTn id="42" dur="1" fill="hold">
                                          <p:stCondLst>
                                            <p:cond delay="0"/>
                                          </p:stCondLst>
                                        </p:cTn>
                                        <p:tgtEl>
                                          <p:spTgt spid="75281"/>
                                        </p:tgtEl>
                                        <p:attrNameLst>
                                          <p:attrName>style.visibility</p:attrName>
                                        </p:attrNameLst>
                                      </p:cBhvr>
                                      <p:to>
                                        <p:strVal val="visible"/>
                                      </p:to>
                                    </p:set>
                                    <p:animEffect transition="in" filter="box(in)">
                                      <p:cBhvr>
                                        <p:cTn id="43" dur="500"/>
                                        <p:tgtEl>
                                          <p:spTgt spid="75281"/>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75282"/>
                                        </p:tgtEl>
                                        <p:attrNameLst>
                                          <p:attrName>style.visibility</p:attrName>
                                        </p:attrNameLst>
                                      </p:cBhvr>
                                      <p:to>
                                        <p:strVal val="visible"/>
                                      </p:to>
                                    </p:set>
                                    <p:animEffect transition="in" filter="box(in)">
                                      <p:cBhvr>
                                        <p:cTn id="46" dur="500"/>
                                        <p:tgtEl>
                                          <p:spTgt spid="75282"/>
                                        </p:tgtEl>
                                      </p:cBhvr>
                                    </p:animEffect>
                                  </p:childTnLst>
                                </p:cTn>
                              </p:par>
                              <p:par>
                                <p:cTn id="47" presetID="4" presetClass="entr" presetSubtype="16" fill="hold" grpId="0" nodeType="withEffect">
                                  <p:stCondLst>
                                    <p:cond delay="0"/>
                                  </p:stCondLst>
                                  <p:childTnLst>
                                    <p:set>
                                      <p:cBhvr>
                                        <p:cTn id="48" dur="1" fill="hold">
                                          <p:stCondLst>
                                            <p:cond delay="0"/>
                                          </p:stCondLst>
                                        </p:cTn>
                                        <p:tgtEl>
                                          <p:spTgt spid="75283"/>
                                        </p:tgtEl>
                                        <p:attrNameLst>
                                          <p:attrName>style.visibility</p:attrName>
                                        </p:attrNameLst>
                                      </p:cBhvr>
                                      <p:to>
                                        <p:strVal val="visible"/>
                                      </p:to>
                                    </p:set>
                                    <p:animEffect transition="in" filter="box(in)">
                                      <p:cBhvr>
                                        <p:cTn id="49" dur="500"/>
                                        <p:tgtEl>
                                          <p:spTgt spid="75283"/>
                                        </p:tgtEl>
                                      </p:cBhvr>
                                    </p:animEffect>
                                  </p:childTnLst>
                                </p:cTn>
                              </p:par>
                            </p:childTnLst>
                          </p:cTn>
                        </p:par>
                      </p:childTnLst>
                    </p:cTn>
                  </p:par>
                  <p:par>
                    <p:cTn id="50" fill="hold">
                      <p:stCondLst>
                        <p:cond delay="indefinite"/>
                      </p:stCondLst>
                      <p:childTnLst>
                        <p:par>
                          <p:cTn id="51" fill="hold">
                            <p:stCondLst>
                              <p:cond delay="0"/>
                            </p:stCondLst>
                            <p:childTnLst>
                              <p:par>
                                <p:cTn id="52" presetID="4" presetClass="entr" presetSubtype="16" fill="hold" nodeType="clickEffect">
                                  <p:stCondLst>
                                    <p:cond delay="0"/>
                                  </p:stCondLst>
                                  <p:childTnLst>
                                    <p:set>
                                      <p:cBhvr>
                                        <p:cTn id="53" dur="1" fill="hold">
                                          <p:stCondLst>
                                            <p:cond delay="0"/>
                                          </p:stCondLst>
                                        </p:cTn>
                                        <p:tgtEl>
                                          <p:spTgt spid="76184"/>
                                        </p:tgtEl>
                                        <p:attrNameLst>
                                          <p:attrName>style.visibility</p:attrName>
                                        </p:attrNameLst>
                                      </p:cBhvr>
                                      <p:to>
                                        <p:strVal val="visible"/>
                                      </p:to>
                                    </p:set>
                                    <p:animEffect transition="in" filter="box(in)">
                                      <p:cBhvr>
                                        <p:cTn id="54" dur="500"/>
                                        <p:tgtEl>
                                          <p:spTgt spid="76184"/>
                                        </p:tgtEl>
                                      </p:cBhvr>
                                    </p:animEffect>
                                  </p:childTnLst>
                                </p:cTn>
                              </p:par>
                              <p:par>
                                <p:cTn id="55" presetID="4" presetClass="entr" presetSubtype="16" fill="hold" nodeType="withEffect">
                                  <p:stCondLst>
                                    <p:cond delay="0"/>
                                  </p:stCondLst>
                                  <p:childTnLst>
                                    <p:set>
                                      <p:cBhvr>
                                        <p:cTn id="56" dur="1" fill="hold">
                                          <p:stCondLst>
                                            <p:cond delay="0"/>
                                          </p:stCondLst>
                                        </p:cTn>
                                        <p:tgtEl>
                                          <p:spTgt spid="76177"/>
                                        </p:tgtEl>
                                        <p:attrNameLst>
                                          <p:attrName>style.visibility</p:attrName>
                                        </p:attrNameLst>
                                      </p:cBhvr>
                                      <p:to>
                                        <p:strVal val="visible"/>
                                      </p:to>
                                    </p:set>
                                    <p:animEffect transition="in" filter="box(in)">
                                      <p:cBhvr>
                                        <p:cTn id="57" dur="500"/>
                                        <p:tgtEl>
                                          <p:spTgt spid="76177"/>
                                        </p:tgtEl>
                                      </p:cBhvr>
                                    </p:animEffect>
                                  </p:childTnLst>
                                </p:cTn>
                              </p:par>
                              <p:par>
                                <p:cTn id="58" presetID="4" presetClass="entr" presetSubtype="16" fill="hold" nodeType="withEffect">
                                  <p:stCondLst>
                                    <p:cond delay="0"/>
                                  </p:stCondLst>
                                  <p:childTnLst>
                                    <p:set>
                                      <p:cBhvr>
                                        <p:cTn id="59" dur="1" fill="hold">
                                          <p:stCondLst>
                                            <p:cond delay="0"/>
                                          </p:stCondLst>
                                        </p:cTn>
                                        <p:tgtEl>
                                          <p:spTgt spid="75678"/>
                                        </p:tgtEl>
                                        <p:attrNameLst>
                                          <p:attrName>style.visibility</p:attrName>
                                        </p:attrNameLst>
                                      </p:cBhvr>
                                      <p:to>
                                        <p:strVal val="visible"/>
                                      </p:to>
                                    </p:set>
                                    <p:animEffect transition="in" filter="box(in)">
                                      <p:cBhvr>
                                        <p:cTn id="60" dur="500"/>
                                        <p:tgtEl>
                                          <p:spTgt spid="75678"/>
                                        </p:tgtEl>
                                      </p:cBhvr>
                                    </p:animEffect>
                                  </p:childTnLst>
                                </p:cTn>
                              </p:par>
                              <p:par>
                                <p:cTn id="61" presetID="4" presetClass="entr" presetSubtype="16" fill="hold" grpId="0" nodeType="withEffect">
                                  <p:stCondLst>
                                    <p:cond delay="0"/>
                                  </p:stCondLst>
                                  <p:childTnLst>
                                    <p:set>
                                      <p:cBhvr>
                                        <p:cTn id="62" dur="1" fill="hold">
                                          <p:stCondLst>
                                            <p:cond delay="0"/>
                                          </p:stCondLst>
                                        </p:cTn>
                                        <p:tgtEl>
                                          <p:spTgt spid="76178"/>
                                        </p:tgtEl>
                                        <p:attrNameLst>
                                          <p:attrName>style.visibility</p:attrName>
                                        </p:attrNameLst>
                                      </p:cBhvr>
                                      <p:to>
                                        <p:strVal val="visible"/>
                                      </p:to>
                                    </p:set>
                                    <p:animEffect transition="in" filter="box(in)">
                                      <p:cBhvr>
                                        <p:cTn id="63" dur="500"/>
                                        <p:tgtEl>
                                          <p:spTgt spid="76178"/>
                                        </p:tgtEl>
                                      </p:cBhvr>
                                    </p:animEffect>
                                  </p:childTnLst>
                                </p:cTn>
                              </p:par>
                              <p:par>
                                <p:cTn id="64" presetID="4" presetClass="entr" presetSubtype="16" fill="hold" grpId="0" nodeType="withEffect">
                                  <p:stCondLst>
                                    <p:cond delay="0"/>
                                  </p:stCondLst>
                                  <p:childTnLst>
                                    <p:set>
                                      <p:cBhvr>
                                        <p:cTn id="65" dur="1" fill="hold">
                                          <p:stCondLst>
                                            <p:cond delay="0"/>
                                          </p:stCondLst>
                                        </p:cTn>
                                        <p:tgtEl>
                                          <p:spTgt spid="76179"/>
                                        </p:tgtEl>
                                        <p:attrNameLst>
                                          <p:attrName>style.visibility</p:attrName>
                                        </p:attrNameLst>
                                      </p:cBhvr>
                                      <p:to>
                                        <p:strVal val="visible"/>
                                      </p:to>
                                    </p:set>
                                    <p:animEffect transition="in" filter="box(in)">
                                      <p:cBhvr>
                                        <p:cTn id="66" dur="500"/>
                                        <p:tgtEl>
                                          <p:spTgt spid="76179"/>
                                        </p:tgtEl>
                                      </p:cBhvr>
                                    </p:animEffect>
                                  </p:childTnLst>
                                </p:cTn>
                              </p:par>
                              <p:par>
                                <p:cTn id="67" presetID="4" presetClass="entr" presetSubtype="16" fill="hold" grpId="0" nodeType="withEffect">
                                  <p:stCondLst>
                                    <p:cond delay="0"/>
                                  </p:stCondLst>
                                  <p:childTnLst>
                                    <p:set>
                                      <p:cBhvr>
                                        <p:cTn id="68" dur="1" fill="hold">
                                          <p:stCondLst>
                                            <p:cond delay="0"/>
                                          </p:stCondLst>
                                        </p:cTn>
                                        <p:tgtEl>
                                          <p:spTgt spid="76180"/>
                                        </p:tgtEl>
                                        <p:attrNameLst>
                                          <p:attrName>style.visibility</p:attrName>
                                        </p:attrNameLst>
                                      </p:cBhvr>
                                      <p:to>
                                        <p:strVal val="visible"/>
                                      </p:to>
                                    </p:set>
                                    <p:animEffect transition="in" filter="box(in)">
                                      <p:cBhvr>
                                        <p:cTn id="69" dur="500"/>
                                        <p:tgtEl>
                                          <p:spTgt spid="76180"/>
                                        </p:tgtEl>
                                      </p:cBhvr>
                                    </p:animEffect>
                                  </p:childTnLst>
                                </p:cTn>
                              </p:par>
                              <p:par>
                                <p:cTn id="70" presetID="4" presetClass="entr" presetSubtype="16" fill="hold" grpId="0" nodeType="withEffect">
                                  <p:stCondLst>
                                    <p:cond delay="0"/>
                                  </p:stCondLst>
                                  <p:childTnLst>
                                    <p:set>
                                      <p:cBhvr>
                                        <p:cTn id="71" dur="1" fill="hold">
                                          <p:stCondLst>
                                            <p:cond delay="0"/>
                                          </p:stCondLst>
                                        </p:cTn>
                                        <p:tgtEl>
                                          <p:spTgt spid="76181"/>
                                        </p:tgtEl>
                                        <p:attrNameLst>
                                          <p:attrName>style.visibility</p:attrName>
                                        </p:attrNameLst>
                                      </p:cBhvr>
                                      <p:to>
                                        <p:strVal val="visible"/>
                                      </p:to>
                                    </p:set>
                                    <p:animEffect transition="in" filter="box(in)">
                                      <p:cBhvr>
                                        <p:cTn id="72" dur="500"/>
                                        <p:tgtEl>
                                          <p:spTgt spid="76181"/>
                                        </p:tgtEl>
                                      </p:cBhvr>
                                    </p:animEffect>
                                  </p:childTnLst>
                                </p:cTn>
                              </p:par>
                              <p:par>
                                <p:cTn id="73" presetID="4" presetClass="entr" presetSubtype="16" fill="hold" grpId="0" nodeType="withEffect">
                                  <p:stCondLst>
                                    <p:cond delay="0"/>
                                  </p:stCondLst>
                                  <p:childTnLst>
                                    <p:set>
                                      <p:cBhvr>
                                        <p:cTn id="74" dur="1" fill="hold">
                                          <p:stCondLst>
                                            <p:cond delay="0"/>
                                          </p:stCondLst>
                                        </p:cTn>
                                        <p:tgtEl>
                                          <p:spTgt spid="76182"/>
                                        </p:tgtEl>
                                        <p:attrNameLst>
                                          <p:attrName>style.visibility</p:attrName>
                                        </p:attrNameLst>
                                      </p:cBhvr>
                                      <p:to>
                                        <p:strVal val="visible"/>
                                      </p:to>
                                    </p:set>
                                    <p:animEffect transition="in" filter="box(in)">
                                      <p:cBhvr>
                                        <p:cTn id="75" dur="500"/>
                                        <p:tgtEl>
                                          <p:spTgt spid="76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268" grpId="0" animBg="1"/>
      <p:bldP spid="75269" grpId="0" animBg="1"/>
      <p:bldP spid="75270" grpId="0" animBg="1"/>
      <p:bldP spid="75271" grpId="0" animBg="1"/>
      <p:bldP spid="75272" grpId="0" animBg="1"/>
      <p:bldP spid="75273" grpId="0" animBg="1"/>
      <p:bldP spid="75276" grpId="0" animBg="1"/>
      <p:bldP spid="75277" grpId="0" animBg="1"/>
      <p:bldP spid="75278" grpId="0" animBg="1"/>
      <p:bldP spid="75279" grpId="0" animBg="1"/>
      <p:bldP spid="75280" grpId="0" animBg="1"/>
      <p:bldP spid="75281" grpId="0" animBg="1"/>
      <p:bldP spid="75282" grpId="0" animBg="1"/>
      <p:bldP spid="75283" grpId="0" animBg="1"/>
      <p:bldP spid="76178" grpId="0"/>
      <p:bldP spid="76179" grpId="0"/>
      <p:bldP spid="76180" grpId="0" animBg="1"/>
      <p:bldP spid="76181" grpId="0" animBg="1"/>
      <p:bldP spid="7618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67" name="Picture 1067"/>
          <p:cNvPicPr>
            <a:picLocks noChangeAspect="1" noChangeArrowheads="1"/>
          </p:cNvPicPr>
          <p:nvPr/>
        </p:nvPicPr>
        <p:blipFill>
          <a:blip r:embed="rId2"/>
          <a:srcRect/>
          <a:stretch>
            <a:fillRect/>
          </a:stretch>
        </p:blipFill>
        <p:spPr bwMode="auto">
          <a:xfrm>
            <a:off x="550863" y="2271713"/>
            <a:ext cx="2076450" cy="1733550"/>
          </a:xfrm>
          <a:prstGeom prst="rect">
            <a:avLst/>
          </a:prstGeom>
          <a:noFill/>
        </p:spPr>
      </p:pic>
      <p:sp>
        <p:nvSpPr>
          <p:cNvPr id="76802" name="Rectangle 2"/>
          <p:cNvSpPr>
            <a:spLocks noGrp="1" noChangeArrowheads="1"/>
          </p:cNvSpPr>
          <p:nvPr>
            <p:ph type="title"/>
          </p:nvPr>
        </p:nvSpPr>
        <p:spPr>
          <a:xfrm>
            <a:off x="6372225" y="260350"/>
            <a:ext cx="2447925" cy="1071563"/>
          </a:xfrm>
        </p:spPr>
        <p:txBody>
          <a:bodyPr/>
          <a:lstStyle/>
          <a:p>
            <a:pPr marL="182563" indent="-182563" algn="r">
              <a:buFontTx/>
              <a:buAutoNum type="arabicPeriod" startAt="4"/>
            </a:pPr>
            <a:r>
              <a:rPr lang="es-ES" sz="1000" b="1" u="sng"/>
              <a:t>DISEÑO DE LOS PROCEDIMIENTOS </a:t>
            </a:r>
            <a:r>
              <a:rPr lang="es-ES" sz="1000"/>
              <a:t/>
            </a:r>
            <a:br>
              <a:rPr lang="es-ES" sz="1000"/>
            </a:br>
            <a:r>
              <a:rPr lang="es-ES" sz="1000"/>
              <a:t>Cadena de valor</a:t>
            </a:r>
            <a:r>
              <a:rPr lang="es-ES" sz="1000" b="1">
                <a:effectLst>
                  <a:outerShdw blurRad="38100" dist="38100" dir="2700000" algn="tl">
                    <a:srgbClr val="C0C0C0"/>
                  </a:outerShdw>
                </a:effectLst>
              </a:rPr>
              <a:t/>
            </a:r>
            <a:br>
              <a:rPr lang="es-ES" sz="1000" b="1">
                <a:effectLst>
                  <a:outerShdw blurRad="38100" dist="38100" dir="2700000" algn="tl">
                    <a:srgbClr val="C0C0C0"/>
                  </a:outerShdw>
                </a:effectLst>
              </a:rPr>
            </a:br>
            <a:r>
              <a:rPr lang="es-ES" sz="1000" b="1">
                <a:effectLst>
                  <a:outerShdw blurRad="38100" dist="38100" dir="2700000" algn="tl">
                    <a:srgbClr val="C0C0C0"/>
                  </a:outerShdw>
                </a:effectLst>
              </a:rPr>
              <a:t>Procedimientos</a:t>
            </a:r>
            <a:br>
              <a:rPr lang="es-ES" sz="1000" b="1">
                <a:effectLst>
                  <a:outerShdw blurRad="38100" dist="38100" dir="2700000" algn="tl">
                    <a:srgbClr val="C0C0C0"/>
                  </a:outerShdw>
                </a:effectLst>
              </a:rPr>
            </a:br>
            <a:r>
              <a:rPr lang="es-ES" sz="1000"/>
              <a:t>Recursos necesarios</a:t>
            </a:r>
            <a:br>
              <a:rPr lang="es-ES" sz="1000"/>
            </a:br>
            <a:r>
              <a:rPr lang="es-ES" sz="1000"/>
              <a:t>Beneficios esperados</a:t>
            </a:r>
            <a:endParaRPr lang="es-ES" sz="1000" b="1">
              <a:effectLst>
                <a:outerShdw blurRad="38100" dist="38100" dir="2700000" algn="tl">
                  <a:srgbClr val="C0C0C0"/>
                </a:outerShdw>
              </a:effectLst>
            </a:endParaRPr>
          </a:p>
        </p:txBody>
      </p:sp>
      <p:sp>
        <p:nvSpPr>
          <p:cNvPr id="76803" name="Rectangle 3"/>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Procedimientos operativos</a:t>
            </a:r>
          </a:p>
        </p:txBody>
      </p:sp>
      <p:sp>
        <p:nvSpPr>
          <p:cNvPr id="76804" name="Line 4"/>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76805" name="Text Box 5"/>
          <p:cNvSpPr txBox="1">
            <a:spLocks noChangeArrowheads="1"/>
          </p:cNvSpPr>
          <p:nvPr/>
        </p:nvSpPr>
        <p:spPr bwMode="auto">
          <a:xfrm rot="21600000">
            <a:off x="468313" y="1557338"/>
            <a:ext cx="8207375" cy="366712"/>
          </a:xfrm>
          <a:prstGeom prst="rect">
            <a:avLst/>
          </a:prstGeom>
          <a:solidFill>
            <a:srgbClr val="FF9900"/>
          </a:solidFill>
          <a:ln w="9525" algn="ctr">
            <a:solidFill>
              <a:schemeClr val="tx1"/>
            </a:solidFill>
            <a:miter lim="800000"/>
            <a:headEnd/>
            <a:tailEnd/>
          </a:ln>
          <a:effectLst/>
        </p:spPr>
        <p:txBody>
          <a:bodyPr wrap="none" anchor="ctr"/>
          <a:lstStyle/>
          <a:p>
            <a:pPr>
              <a:spcBef>
                <a:spcPct val="50000"/>
              </a:spcBef>
            </a:pPr>
            <a:r>
              <a:rPr lang="es-ES" b="1">
                <a:effectLst>
                  <a:outerShdw blurRad="38100" dist="38100" dir="2700000" algn="tl">
                    <a:srgbClr val="FFFFFF"/>
                  </a:outerShdw>
                </a:effectLst>
              </a:rPr>
              <a:t>2. CONSOLIDACION DE PEDIDOS</a:t>
            </a:r>
          </a:p>
        </p:txBody>
      </p:sp>
      <p:grpSp>
        <p:nvGrpSpPr>
          <p:cNvPr id="77751" name="Group 951"/>
          <p:cNvGrpSpPr>
            <a:grpSpLocks/>
          </p:cNvGrpSpPr>
          <p:nvPr/>
        </p:nvGrpSpPr>
        <p:grpSpPr bwMode="auto">
          <a:xfrm>
            <a:off x="2411413" y="3032125"/>
            <a:ext cx="1133475" cy="828675"/>
            <a:chOff x="391" y="140"/>
            <a:chExt cx="136" cy="107"/>
          </a:xfrm>
        </p:grpSpPr>
        <p:sp>
          <p:nvSpPr>
            <p:cNvPr id="77752" name="Freeform 952"/>
            <p:cNvSpPr>
              <a:spLocks/>
            </p:cNvSpPr>
            <p:nvPr/>
          </p:nvSpPr>
          <p:spPr bwMode="auto">
            <a:xfrm>
              <a:off x="487" y="150"/>
              <a:ext cx="37" cy="90"/>
            </a:xfrm>
            <a:custGeom>
              <a:avLst/>
              <a:gdLst/>
              <a:ahLst/>
              <a:cxnLst>
                <a:cxn ang="0">
                  <a:pos x="7" y="0"/>
                </a:cxn>
                <a:cxn ang="0">
                  <a:pos x="37" y="14"/>
                </a:cxn>
                <a:cxn ang="0">
                  <a:pos x="37" y="90"/>
                </a:cxn>
                <a:cxn ang="0">
                  <a:pos x="0" y="90"/>
                </a:cxn>
                <a:cxn ang="0">
                  <a:pos x="7" y="0"/>
                </a:cxn>
                <a:cxn ang="0">
                  <a:pos x="7" y="0"/>
                </a:cxn>
              </a:cxnLst>
              <a:rect l="0" t="0" r="r" b="b"/>
              <a:pathLst>
                <a:path w="37" h="90">
                  <a:moveTo>
                    <a:pt x="7" y="0"/>
                  </a:moveTo>
                  <a:lnTo>
                    <a:pt x="37" y="14"/>
                  </a:lnTo>
                  <a:lnTo>
                    <a:pt x="37" y="90"/>
                  </a:lnTo>
                  <a:lnTo>
                    <a:pt x="0" y="90"/>
                  </a:lnTo>
                  <a:lnTo>
                    <a:pt x="7" y="0"/>
                  </a:lnTo>
                  <a:lnTo>
                    <a:pt x="7" y="0"/>
                  </a:lnTo>
                  <a:close/>
                </a:path>
              </a:pathLst>
            </a:custGeom>
            <a:solidFill>
              <a:srgbClr val="FFCC80"/>
            </a:solidFill>
            <a:ln w="9525">
              <a:noFill/>
              <a:round/>
              <a:headEnd/>
              <a:tailEnd/>
            </a:ln>
          </p:spPr>
          <p:txBody>
            <a:bodyPr/>
            <a:lstStyle/>
            <a:p>
              <a:endParaRPr lang="es-ES"/>
            </a:p>
          </p:txBody>
        </p:sp>
        <p:sp>
          <p:nvSpPr>
            <p:cNvPr id="77753" name="Freeform 953"/>
            <p:cNvSpPr>
              <a:spLocks/>
            </p:cNvSpPr>
            <p:nvPr/>
          </p:nvSpPr>
          <p:spPr bwMode="auto">
            <a:xfrm>
              <a:off x="449" y="150"/>
              <a:ext cx="46" cy="91"/>
            </a:xfrm>
            <a:custGeom>
              <a:avLst/>
              <a:gdLst/>
              <a:ahLst/>
              <a:cxnLst>
                <a:cxn ang="0">
                  <a:pos x="46" y="0"/>
                </a:cxn>
                <a:cxn ang="0">
                  <a:pos x="0" y="8"/>
                </a:cxn>
                <a:cxn ang="0">
                  <a:pos x="0" y="90"/>
                </a:cxn>
                <a:cxn ang="0">
                  <a:pos x="46" y="91"/>
                </a:cxn>
                <a:cxn ang="0">
                  <a:pos x="46" y="0"/>
                </a:cxn>
                <a:cxn ang="0">
                  <a:pos x="46" y="0"/>
                </a:cxn>
              </a:cxnLst>
              <a:rect l="0" t="0" r="r" b="b"/>
              <a:pathLst>
                <a:path w="46" h="91">
                  <a:moveTo>
                    <a:pt x="46" y="0"/>
                  </a:moveTo>
                  <a:lnTo>
                    <a:pt x="0" y="8"/>
                  </a:lnTo>
                  <a:lnTo>
                    <a:pt x="0" y="90"/>
                  </a:lnTo>
                  <a:lnTo>
                    <a:pt x="46" y="91"/>
                  </a:lnTo>
                  <a:lnTo>
                    <a:pt x="46" y="0"/>
                  </a:lnTo>
                  <a:lnTo>
                    <a:pt x="46" y="0"/>
                  </a:lnTo>
                  <a:close/>
                </a:path>
              </a:pathLst>
            </a:custGeom>
            <a:solidFill>
              <a:srgbClr val="8C5E2B"/>
            </a:solidFill>
            <a:ln w="9525">
              <a:noFill/>
              <a:round/>
              <a:headEnd/>
              <a:tailEnd/>
            </a:ln>
          </p:spPr>
          <p:txBody>
            <a:bodyPr/>
            <a:lstStyle/>
            <a:p>
              <a:endParaRPr lang="es-ES"/>
            </a:p>
          </p:txBody>
        </p:sp>
        <p:sp>
          <p:nvSpPr>
            <p:cNvPr id="77754" name="Freeform 954"/>
            <p:cNvSpPr>
              <a:spLocks/>
            </p:cNvSpPr>
            <p:nvPr/>
          </p:nvSpPr>
          <p:spPr bwMode="auto">
            <a:xfrm>
              <a:off x="447" y="238"/>
              <a:ext cx="80" cy="7"/>
            </a:xfrm>
            <a:custGeom>
              <a:avLst/>
              <a:gdLst/>
              <a:ahLst/>
              <a:cxnLst>
                <a:cxn ang="0">
                  <a:pos x="0" y="0"/>
                </a:cxn>
                <a:cxn ang="0">
                  <a:pos x="80" y="0"/>
                </a:cxn>
                <a:cxn ang="0">
                  <a:pos x="80" y="6"/>
                </a:cxn>
                <a:cxn ang="0">
                  <a:pos x="0" y="7"/>
                </a:cxn>
                <a:cxn ang="0">
                  <a:pos x="0" y="0"/>
                </a:cxn>
                <a:cxn ang="0">
                  <a:pos x="0" y="0"/>
                </a:cxn>
              </a:cxnLst>
              <a:rect l="0" t="0" r="r" b="b"/>
              <a:pathLst>
                <a:path w="80" h="7">
                  <a:moveTo>
                    <a:pt x="0" y="0"/>
                  </a:moveTo>
                  <a:lnTo>
                    <a:pt x="80" y="0"/>
                  </a:lnTo>
                  <a:lnTo>
                    <a:pt x="80" y="6"/>
                  </a:lnTo>
                  <a:lnTo>
                    <a:pt x="0" y="7"/>
                  </a:lnTo>
                  <a:lnTo>
                    <a:pt x="0" y="0"/>
                  </a:lnTo>
                  <a:lnTo>
                    <a:pt x="0" y="0"/>
                  </a:lnTo>
                  <a:close/>
                </a:path>
              </a:pathLst>
            </a:custGeom>
            <a:solidFill>
              <a:srgbClr val="8F2900"/>
            </a:solidFill>
            <a:ln w="9525">
              <a:noFill/>
              <a:round/>
              <a:headEnd/>
              <a:tailEnd/>
            </a:ln>
          </p:spPr>
          <p:txBody>
            <a:bodyPr/>
            <a:lstStyle/>
            <a:p>
              <a:endParaRPr lang="es-ES"/>
            </a:p>
          </p:txBody>
        </p:sp>
        <p:sp>
          <p:nvSpPr>
            <p:cNvPr id="77755" name="Freeform 955"/>
            <p:cNvSpPr>
              <a:spLocks/>
            </p:cNvSpPr>
            <p:nvPr/>
          </p:nvSpPr>
          <p:spPr bwMode="auto">
            <a:xfrm>
              <a:off x="494" y="239"/>
              <a:ext cx="33" cy="6"/>
            </a:xfrm>
            <a:custGeom>
              <a:avLst/>
              <a:gdLst/>
              <a:ahLst/>
              <a:cxnLst>
                <a:cxn ang="0">
                  <a:pos x="32" y="0"/>
                </a:cxn>
                <a:cxn ang="0">
                  <a:pos x="0" y="0"/>
                </a:cxn>
                <a:cxn ang="0">
                  <a:pos x="0" y="6"/>
                </a:cxn>
                <a:cxn ang="0">
                  <a:pos x="33" y="6"/>
                </a:cxn>
                <a:cxn ang="0">
                  <a:pos x="32" y="0"/>
                </a:cxn>
                <a:cxn ang="0">
                  <a:pos x="32" y="0"/>
                </a:cxn>
              </a:cxnLst>
              <a:rect l="0" t="0" r="r" b="b"/>
              <a:pathLst>
                <a:path w="33" h="6">
                  <a:moveTo>
                    <a:pt x="32" y="0"/>
                  </a:moveTo>
                  <a:lnTo>
                    <a:pt x="0" y="0"/>
                  </a:lnTo>
                  <a:lnTo>
                    <a:pt x="0" y="6"/>
                  </a:lnTo>
                  <a:lnTo>
                    <a:pt x="33" y="6"/>
                  </a:lnTo>
                  <a:lnTo>
                    <a:pt x="32" y="0"/>
                  </a:lnTo>
                  <a:lnTo>
                    <a:pt x="32" y="0"/>
                  </a:lnTo>
                  <a:close/>
                </a:path>
              </a:pathLst>
            </a:custGeom>
            <a:solidFill>
              <a:srgbClr val="FF6600"/>
            </a:solidFill>
            <a:ln w="9525">
              <a:noFill/>
              <a:round/>
              <a:headEnd/>
              <a:tailEnd/>
            </a:ln>
          </p:spPr>
          <p:txBody>
            <a:bodyPr/>
            <a:lstStyle/>
            <a:p>
              <a:endParaRPr lang="es-ES"/>
            </a:p>
          </p:txBody>
        </p:sp>
        <p:sp>
          <p:nvSpPr>
            <p:cNvPr id="77756" name="Freeform 956"/>
            <p:cNvSpPr>
              <a:spLocks/>
            </p:cNvSpPr>
            <p:nvPr/>
          </p:nvSpPr>
          <p:spPr bwMode="auto">
            <a:xfrm>
              <a:off x="449" y="244"/>
              <a:ext cx="21" cy="2"/>
            </a:xfrm>
            <a:custGeom>
              <a:avLst/>
              <a:gdLst/>
              <a:ahLst/>
              <a:cxnLst>
                <a:cxn ang="0">
                  <a:pos x="0" y="0"/>
                </a:cxn>
                <a:cxn ang="0">
                  <a:pos x="0" y="0"/>
                </a:cxn>
                <a:cxn ang="0">
                  <a:pos x="1" y="1"/>
                </a:cxn>
                <a:cxn ang="0">
                  <a:pos x="1" y="1"/>
                </a:cxn>
                <a:cxn ang="0">
                  <a:pos x="2" y="1"/>
                </a:cxn>
                <a:cxn ang="0">
                  <a:pos x="2" y="1"/>
                </a:cxn>
                <a:cxn ang="0">
                  <a:pos x="3" y="1"/>
                </a:cxn>
                <a:cxn ang="0">
                  <a:pos x="3" y="2"/>
                </a:cxn>
                <a:cxn ang="0">
                  <a:pos x="4" y="2"/>
                </a:cxn>
                <a:cxn ang="0">
                  <a:pos x="4" y="2"/>
                </a:cxn>
                <a:cxn ang="0">
                  <a:pos x="5" y="2"/>
                </a:cxn>
                <a:cxn ang="0">
                  <a:pos x="6" y="2"/>
                </a:cxn>
                <a:cxn ang="0">
                  <a:pos x="6" y="2"/>
                </a:cxn>
                <a:cxn ang="0">
                  <a:pos x="7" y="2"/>
                </a:cxn>
                <a:cxn ang="0">
                  <a:pos x="8" y="2"/>
                </a:cxn>
                <a:cxn ang="0">
                  <a:pos x="8" y="2"/>
                </a:cxn>
                <a:cxn ang="0">
                  <a:pos x="9" y="2"/>
                </a:cxn>
                <a:cxn ang="0">
                  <a:pos x="10" y="2"/>
                </a:cxn>
                <a:cxn ang="0">
                  <a:pos x="10" y="2"/>
                </a:cxn>
                <a:cxn ang="0">
                  <a:pos x="11" y="2"/>
                </a:cxn>
                <a:cxn ang="0">
                  <a:pos x="11" y="2"/>
                </a:cxn>
                <a:cxn ang="0">
                  <a:pos x="12" y="2"/>
                </a:cxn>
                <a:cxn ang="0">
                  <a:pos x="12" y="2"/>
                </a:cxn>
                <a:cxn ang="0">
                  <a:pos x="13" y="2"/>
                </a:cxn>
                <a:cxn ang="0">
                  <a:pos x="13" y="2"/>
                </a:cxn>
                <a:cxn ang="0">
                  <a:pos x="14" y="2"/>
                </a:cxn>
                <a:cxn ang="0">
                  <a:pos x="14" y="2"/>
                </a:cxn>
                <a:cxn ang="0">
                  <a:pos x="21" y="0"/>
                </a:cxn>
                <a:cxn ang="0">
                  <a:pos x="0" y="0"/>
                </a:cxn>
                <a:cxn ang="0">
                  <a:pos x="0" y="0"/>
                </a:cxn>
              </a:cxnLst>
              <a:rect l="0" t="0" r="r" b="b"/>
              <a:pathLst>
                <a:path w="21" h="2">
                  <a:moveTo>
                    <a:pt x="0" y="0"/>
                  </a:moveTo>
                  <a:lnTo>
                    <a:pt x="0" y="0"/>
                  </a:lnTo>
                  <a:lnTo>
                    <a:pt x="1" y="1"/>
                  </a:lnTo>
                  <a:lnTo>
                    <a:pt x="1" y="1"/>
                  </a:lnTo>
                  <a:lnTo>
                    <a:pt x="2" y="1"/>
                  </a:lnTo>
                  <a:lnTo>
                    <a:pt x="2" y="1"/>
                  </a:lnTo>
                  <a:lnTo>
                    <a:pt x="3" y="1"/>
                  </a:lnTo>
                  <a:lnTo>
                    <a:pt x="3" y="2"/>
                  </a:lnTo>
                  <a:lnTo>
                    <a:pt x="4" y="2"/>
                  </a:lnTo>
                  <a:lnTo>
                    <a:pt x="4" y="2"/>
                  </a:lnTo>
                  <a:lnTo>
                    <a:pt x="5" y="2"/>
                  </a:lnTo>
                  <a:lnTo>
                    <a:pt x="6" y="2"/>
                  </a:lnTo>
                  <a:lnTo>
                    <a:pt x="6" y="2"/>
                  </a:lnTo>
                  <a:lnTo>
                    <a:pt x="7" y="2"/>
                  </a:lnTo>
                  <a:lnTo>
                    <a:pt x="8" y="2"/>
                  </a:lnTo>
                  <a:lnTo>
                    <a:pt x="8" y="2"/>
                  </a:lnTo>
                  <a:lnTo>
                    <a:pt x="9" y="2"/>
                  </a:lnTo>
                  <a:lnTo>
                    <a:pt x="10" y="2"/>
                  </a:lnTo>
                  <a:lnTo>
                    <a:pt x="10" y="2"/>
                  </a:lnTo>
                  <a:lnTo>
                    <a:pt x="11" y="2"/>
                  </a:lnTo>
                  <a:lnTo>
                    <a:pt x="11" y="2"/>
                  </a:lnTo>
                  <a:lnTo>
                    <a:pt x="12" y="2"/>
                  </a:lnTo>
                  <a:lnTo>
                    <a:pt x="12" y="2"/>
                  </a:lnTo>
                  <a:lnTo>
                    <a:pt x="13" y="2"/>
                  </a:lnTo>
                  <a:lnTo>
                    <a:pt x="13" y="2"/>
                  </a:lnTo>
                  <a:lnTo>
                    <a:pt x="14" y="2"/>
                  </a:lnTo>
                  <a:lnTo>
                    <a:pt x="14" y="2"/>
                  </a:lnTo>
                  <a:lnTo>
                    <a:pt x="21" y="0"/>
                  </a:lnTo>
                  <a:lnTo>
                    <a:pt x="0" y="0"/>
                  </a:lnTo>
                  <a:lnTo>
                    <a:pt x="0" y="0"/>
                  </a:lnTo>
                  <a:close/>
                </a:path>
              </a:pathLst>
            </a:custGeom>
            <a:solidFill>
              <a:srgbClr val="1A1A1A"/>
            </a:solidFill>
            <a:ln w="9525">
              <a:noFill/>
              <a:round/>
              <a:headEnd/>
              <a:tailEnd/>
            </a:ln>
          </p:spPr>
          <p:txBody>
            <a:bodyPr/>
            <a:lstStyle/>
            <a:p>
              <a:endParaRPr lang="es-ES"/>
            </a:p>
          </p:txBody>
        </p:sp>
        <p:sp>
          <p:nvSpPr>
            <p:cNvPr id="77757" name="Freeform 957"/>
            <p:cNvSpPr>
              <a:spLocks/>
            </p:cNvSpPr>
            <p:nvPr/>
          </p:nvSpPr>
          <p:spPr bwMode="auto">
            <a:xfrm>
              <a:off x="475" y="244"/>
              <a:ext cx="21" cy="2"/>
            </a:xfrm>
            <a:custGeom>
              <a:avLst/>
              <a:gdLst/>
              <a:ahLst/>
              <a:cxnLst>
                <a:cxn ang="0">
                  <a:pos x="0" y="1"/>
                </a:cxn>
                <a:cxn ang="0">
                  <a:pos x="0" y="1"/>
                </a:cxn>
                <a:cxn ang="0">
                  <a:pos x="1" y="1"/>
                </a:cxn>
                <a:cxn ang="0">
                  <a:pos x="1" y="1"/>
                </a:cxn>
                <a:cxn ang="0">
                  <a:pos x="2" y="1"/>
                </a:cxn>
                <a:cxn ang="0">
                  <a:pos x="2" y="1"/>
                </a:cxn>
                <a:cxn ang="0">
                  <a:pos x="3" y="2"/>
                </a:cxn>
                <a:cxn ang="0">
                  <a:pos x="4" y="2"/>
                </a:cxn>
                <a:cxn ang="0">
                  <a:pos x="4" y="2"/>
                </a:cxn>
                <a:cxn ang="0">
                  <a:pos x="5" y="2"/>
                </a:cxn>
                <a:cxn ang="0">
                  <a:pos x="5" y="2"/>
                </a:cxn>
                <a:cxn ang="0">
                  <a:pos x="6" y="2"/>
                </a:cxn>
                <a:cxn ang="0">
                  <a:pos x="7" y="2"/>
                </a:cxn>
                <a:cxn ang="0">
                  <a:pos x="7" y="2"/>
                </a:cxn>
                <a:cxn ang="0">
                  <a:pos x="8" y="2"/>
                </a:cxn>
                <a:cxn ang="0">
                  <a:pos x="9" y="2"/>
                </a:cxn>
                <a:cxn ang="0">
                  <a:pos x="9" y="2"/>
                </a:cxn>
                <a:cxn ang="0">
                  <a:pos x="10" y="2"/>
                </a:cxn>
                <a:cxn ang="0">
                  <a:pos x="11" y="2"/>
                </a:cxn>
                <a:cxn ang="0">
                  <a:pos x="11" y="2"/>
                </a:cxn>
                <a:cxn ang="0">
                  <a:pos x="12" y="2"/>
                </a:cxn>
                <a:cxn ang="0">
                  <a:pos x="12" y="2"/>
                </a:cxn>
                <a:cxn ang="0">
                  <a:pos x="13" y="2"/>
                </a:cxn>
                <a:cxn ang="0">
                  <a:pos x="13" y="2"/>
                </a:cxn>
                <a:cxn ang="0">
                  <a:pos x="13" y="2"/>
                </a:cxn>
                <a:cxn ang="0">
                  <a:pos x="14" y="2"/>
                </a:cxn>
                <a:cxn ang="0">
                  <a:pos x="14" y="2"/>
                </a:cxn>
                <a:cxn ang="0">
                  <a:pos x="21" y="0"/>
                </a:cxn>
                <a:cxn ang="0">
                  <a:pos x="0" y="1"/>
                </a:cxn>
                <a:cxn ang="0">
                  <a:pos x="0" y="1"/>
                </a:cxn>
              </a:cxnLst>
              <a:rect l="0" t="0" r="r" b="b"/>
              <a:pathLst>
                <a:path w="21" h="2">
                  <a:moveTo>
                    <a:pt x="0" y="1"/>
                  </a:moveTo>
                  <a:lnTo>
                    <a:pt x="0" y="1"/>
                  </a:lnTo>
                  <a:lnTo>
                    <a:pt x="1" y="1"/>
                  </a:lnTo>
                  <a:lnTo>
                    <a:pt x="1" y="1"/>
                  </a:lnTo>
                  <a:lnTo>
                    <a:pt x="2" y="1"/>
                  </a:lnTo>
                  <a:lnTo>
                    <a:pt x="2" y="1"/>
                  </a:lnTo>
                  <a:lnTo>
                    <a:pt x="3" y="2"/>
                  </a:lnTo>
                  <a:lnTo>
                    <a:pt x="4" y="2"/>
                  </a:lnTo>
                  <a:lnTo>
                    <a:pt x="4" y="2"/>
                  </a:lnTo>
                  <a:lnTo>
                    <a:pt x="5" y="2"/>
                  </a:lnTo>
                  <a:lnTo>
                    <a:pt x="5" y="2"/>
                  </a:lnTo>
                  <a:lnTo>
                    <a:pt x="6" y="2"/>
                  </a:lnTo>
                  <a:lnTo>
                    <a:pt x="7" y="2"/>
                  </a:lnTo>
                  <a:lnTo>
                    <a:pt x="7" y="2"/>
                  </a:lnTo>
                  <a:lnTo>
                    <a:pt x="8" y="2"/>
                  </a:lnTo>
                  <a:lnTo>
                    <a:pt x="9" y="2"/>
                  </a:lnTo>
                  <a:lnTo>
                    <a:pt x="9" y="2"/>
                  </a:lnTo>
                  <a:lnTo>
                    <a:pt x="10" y="2"/>
                  </a:lnTo>
                  <a:lnTo>
                    <a:pt x="11" y="2"/>
                  </a:lnTo>
                  <a:lnTo>
                    <a:pt x="11" y="2"/>
                  </a:lnTo>
                  <a:lnTo>
                    <a:pt x="12" y="2"/>
                  </a:lnTo>
                  <a:lnTo>
                    <a:pt x="12" y="2"/>
                  </a:lnTo>
                  <a:lnTo>
                    <a:pt x="13" y="2"/>
                  </a:lnTo>
                  <a:lnTo>
                    <a:pt x="13" y="2"/>
                  </a:lnTo>
                  <a:lnTo>
                    <a:pt x="13" y="2"/>
                  </a:lnTo>
                  <a:lnTo>
                    <a:pt x="14" y="2"/>
                  </a:lnTo>
                  <a:lnTo>
                    <a:pt x="14" y="2"/>
                  </a:lnTo>
                  <a:lnTo>
                    <a:pt x="21" y="0"/>
                  </a:lnTo>
                  <a:lnTo>
                    <a:pt x="0" y="1"/>
                  </a:lnTo>
                  <a:lnTo>
                    <a:pt x="0" y="1"/>
                  </a:lnTo>
                  <a:close/>
                </a:path>
              </a:pathLst>
            </a:custGeom>
            <a:solidFill>
              <a:srgbClr val="1A1A1A"/>
            </a:solidFill>
            <a:ln w="9525">
              <a:noFill/>
              <a:round/>
              <a:headEnd/>
              <a:tailEnd/>
            </a:ln>
          </p:spPr>
          <p:txBody>
            <a:bodyPr/>
            <a:lstStyle/>
            <a:p>
              <a:endParaRPr lang="es-ES"/>
            </a:p>
          </p:txBody>
        </p:sp>
        <p:sp>
          <p:nvSpPr>
            <p:cNvPr id="77758" name="Freeform 958"/>
            <p:cNvSpPr>
              <a:spLocks/>
            </p:cNvSpPr>
            <p:nvPr/>
          </p:nvSpPr>
          <p:spPr bwMode="auto">
            <a:xfrm>
              <a:off x="502" y="244"/>
              <a:ext cx="21" cy="3"/>
            </a:xfrm>
            <a:custGeom>
              <a:avLst/>
              <a:gdLst/>
              <a:ahLst/>
              <a:cxnLst>
                <a:cxn ang="0">
                  <a:pos x="0" y="1"/>
                </a:cxn>
                <a:cxn ang="0">
                  <a:pos x="0" y="1"/>
                </a:cxn>
                <a:cxn ang="0">
                  <a:pos x="0" y="1"/>
                </a:cxn>
                <a:cxn ang="0">
                  <a:pos x="1" y="1"/>
                </a:cxn>
                <a:cxn ang="0">
                  <a:pos x="1" y="1"/>
                </a:cxn>
                <a:cxn ang="0">
                  <a:pos x="2" y="1"/>
                </a:cxn>
                <a:cxn ang="0">
                  <a:pos x="2" y="2"/>
                </a:cxn>
                <a:cxn ang="0">
                  <a:pos x="3" y="2"/>
                </a:cxn>
                <a:cxn ang="0">
                  <a:pos x="3" y="2"/>
                </a:cxn>
                <a:cxn ang="0">
                  <a:pos x="4" y="2"/>
                </a:cxn>
                <a:cxn ang="0">
                  <a:pos x="4" y="2"/>
                </a:cxn>
                <a:cxn ang="0">
                  <a:pos x="5" y="2"/>
                </a:cxn>
                <a:cxn ang="0">
                  <a:pos x="6" y="2"/>
                </a:cxn>
                <a:cxn ang="0">
                  <a:pos x="6" y="2"/>
                </a:cxn>
                <a:cxn ang="0">
                  <a:pos x="7" y="2"/>
                </a:cxn>
                <a:cxn ang="0">
                  <a:pos x="8" y="2"/>
                </a:cxn>
                <a:cxn ang="0">
                  <a:pos x="8" y="3"/>
                </a:cxn>
                <a:cxn ang="0">
                  <a:pos x="9" y="3"/>
                </a:cxn>
                <a:cxn ang="0">
                  <a:pos x="10" y="3"/>
                </a:cxn>
                <a:cxn ang="0">
                  <a:pos x="10" y="3"/>
                </a:cxn>
                <a:cxn ang="0">
                  <a:pos x="11" y="3"/>
                </a:cxn>
                <a:cxn ang="0">
                  <a:pos x="11" y="2"/>
                </a:cxn>
                <a:cxn ang="0">
                  <a:pos x="12" y="2"/>
                </a:cxn>
                <a:cxn ang="0">
                  <a:pos x="12" y="2"/>
                </a:cxn>
                <a:cxn ang="0">
                  <a:pos x="13" y="2"/>
                </a:cxn>
                <a:cxn ang="0">
                  <a:pos x="13" y="2"/>
                </a:cxn>
                <a:cxn ang="0">
                  <a:pos x="13" y="2"/>
                </a:cxn>
                <a:cxn ang="0">
                  <a:pos x="21" y="0"/>
                </a:cxn>
                <a:cxn ang="0">
                  <a:pos x="0" y="1"/>
                </a:cxn>
                <a:cxn ang="0">
                  <a:pos x="0" y="1"/>
                </a:cxn>
              </a:cxnLst>
              <a:rect l="0" t="0" r="r" b="b"/>
              <a:pathLst>
                <a:path w="21" h="3">
                  <a:moveTo>
                    <a:pt x="0" y="1"/>
                  </a:moveTo>
                  <a:lnTo>
                    <a:pt x="0" y="1"/>
                  </a:lnTo>
                  <a:lnTo>
                    <a:pt x="0" y="1"/>
                  </a:lnTo>
                  <a:lnTo>
                    <a:pt x="1" y="1"/>
                  </a:lnTo>
                  <a:lnTo>
                    <a:pt x="1" y="1"/>
                  </a:lnTo>
                  <a:lnTo>
                    <a:pt x="2" y="1"/>
                  </a:lnTo>
                  <a:lnTo>
                    <a:pt x="2" y="2"/>
                  </a:lnTo>
                  <a:lnTo>
                    <a:pt x="3" y="2"/>
                  </a:lnTo>
                  <a:lnTo>
                    <a:pt x="3" y="2"/>
                  </a:lnTo>
                  <a:lnTo>
                    <a:pt x="4" y="2"/>
                  </a:lnTo>
                  <a:lnTo>
                    <a:pt x="4" y="2"/>
                  </a:lnTo>
                  <a:lnTo>
                    <a:pt x="5" y="2"/>
                  </a:lnTo>
                  <a:lnTo>
                    <a:pt x="6" y="2"/>
                  </a:lnTo>
                  <a:lnTo>
                    <a:pt x="6" y="2"/>
                  </a:lnTo>
                  <a:lnTo>
                    <a:pt x="7" y="2"/>
                  </a:lnTo>
                  <a:lnTo>
                    <a:pt x="8" y="2"/>
                  </a:lnTo>
                  <a:lnTo>
                    <a:pt x="8" y="3"/>
                  </a:lnTo>
                  <a:lnTo>
                    <a:pt x="9" y="3"/>
                  </a:lnTo>
                  <a:lnTo>
                    <a:pt x="10" y="3"/>
                  </a:lnTo>
                  <a:lnTo>
                    <a:pt x="10" y="3"/>
                  </a:lnTo>
                  <a:lnTo>
                    <a:pt x="11" y="3"/>
                  </a:lnTo>
                  <a:lnTo>
                    <a:pt x="11" y="2"/>
                  </a:lnTo>
                  <a:lnTo>
                    <a:pt x="12" y="2"/>
                  </a:lnTo>
                  <a:lnTo>
                    <a:pt x="12" y="2"/>
                  </a:lnTo>
                  <a:lnTo>
                    <a:pt x="13" y="2"/>
                  </a:lnTo>
                  <a:lnTo>
                    <a:pt x="13" y="2"/>
                  </a:lnTo>
                  <a:lnTo>
                    <a:pt x="13" y="2"/>
                  </a:lnTo>
                  <a:lnTo>
                    <a:pt x="21" y="0"/>
                  </a:lnTo>
                  <a:lnTo>
                    <a:pt x="0" y="1"/>
                  </a:lnTo>
                  <a:lnTo>
                    <a:pt x="0" y="1"/>
                  </a:lnTo>
                  <a:close/>
                </a:path>
              </a:pathLst>
            </a:custGeom>
            <a:solidFill>
              <a:srgbClr val="1A1A1A"/>
            </a:solidFill>
            <a:ln w="9525">
              <a:noFill/>
              <a:round/>
              <a:headEnd/>
              <a:tailEnd/>
            </a:ln>
          </p:spPr>
          <p:txBody>
            <a:bodyPr/>
            <a:lstStyle/>
            <a:p>
              <a:endParaRPr lang="es-ES"/>
            </a:p>
          </p:txBody>
        </p:sp>
        <p:sp>
          <p:nvSpPr>
            <p:cNvPr id="77759" name="Freeform 959"/>
            <p:cNvSpPr>
              <a:spLocks/>
            </p:cNvSpPr>
            <p:nvPr/>
          </p:nvSpPr>
          <p:spPr bwMode="auto">
            <a:xfrm>
              <a:off x="449" y="197"/>
              <a:ext cx="46" cy="3"/>
            </a:xfrm>
            <a:custGeom>
              <a:avLst/>
              <a:gdLst/>
              <a:ahLst/>
              <a:cxnLst>
                <a:cxn ang="0">
                  <a:pos x="0" y="3"/>
                </a:cxn>
                <a:cxn ang="0">
                  <a:pos x="46" y="0"/>
                </a:cxn>
                <a:cxn ang="0">
                  <a:pos x="46" y="2"/>
                </a:cxn>
                <a:cxn ang="0">
                  <a:pos x="0" y="3"/>
                </a:cxn>
                <a:cxn ang="0">
                  <a:pos x="0" y="3"/>
                </a:cxn>
              </a:cxnLst>
              <a:rect l="0" t="0" r="r" b="b"/>
              <a:pathLst>
                <a:path w="46" h="3">
                  <a:moveTo>
                    <a:pt x="0" y="3"/>
                  </a:moveTo>
                  <a:lnTo>
                    <a:pt x="46" y="0"/>
                  </a:lnTo>
                  <a:lnTo>
                    <a:pt x="46" y="2"/>
                  </a:lnTo>
                  <a:lnTo>
                    <a:pt x="0" y="3"/>
                  </a:lnTo>
                  <a:lnTo>
                    <a:pt x="0" y="3"/>
                  </a:lnTo>
                  <a:close/>
                </a:path>
              </a:pathLst>
            </a:custGeom>
            <a:solidFill>
              <a:srgbClr val="FFCC80"/>
            </a:solidFill>
            <a:ln w="9525">
              <a:noFill/>
              <a:round/>
              <a:headEnd/>
              <a:tailEnd/>
            </a:ln>
          </p:spPr>
          <p:txBody>
            <a:bodyPr/>
            <a:lstStyle/>
            <a:p>
              <a:endParaRPr lang="es-ES"/>
            </a:p>
          </p:txBody>
        </p:sp>
        <p:sp>
          <p:nvSpPr>
            <p:cNvPr id="77760" name="Freeform 960"/>
            <p:cNvSpPr>
              <a:spLocks/>
            </p:cNvSpPr>
            <p:nvPr/>
          </p:nvSpPr>
          <p:spPr bwMode="auto">
            <a:xfrm>
              <a:off x="451" y="182"/>
              <a:ext cx="19" cy="18"/>
            </a:xfrm>
            <a:custGeom>
              <a:avLst/>
              <a:gdLst/>
              <a:ahLst/>
              <a:cxnLst>
                <a:cxn ang="0">
                  <a:pos x="8" y="0"/>
                </a:cxn>
                <a:cxn ang="0">
                  <a:pos x="17" y="1"/>
                </a:cxn>
                <a:cxn ang="0">
                  <a:pos x="19" y="3"/>
                </a:cxn>
                <a:cxn ang="0">
                  <a:pos x="15" y="17"/>
                </a:cxn>
                <a:cxn ang="0">
                  <a:pos x="13" y="17"/>
                </a:cxn>
                <a:cxn ang="0">
                  <a:pos x="13" y="4"/>
                </a:cxn>
                <a:cxn ang="0">
                  <a:pos x="4" y="4"/>
                </a:cxn>
                <a:cxn ang="0">
                  <a:pos x="9" y="18"/>
                </a:cxn>
                <a:cxn ang="0">
                  <a:pos x="7" y="18"/>
                </a:cxn>
                <a:cxn ang="0">
                  <a:pos x="0" y="6"/>
                </a:cxn>
                <a:cxn ang="0">
                  <a:pos x="0" y="3"/>
                </a:cxn>
                <a:cxn ang="0">
                  <a:pos x="8" y="0"/>
                </a:cxn>
                <a:cxn ang="0">
                  <a:pos x="8" y="0"/>
                </a:cxn>
              </a:cxnLst>
              <a:rect l="0" t="0" r="r" b="b"/>
              <a:pathLst>
                <a:path w="19" h="18">
                  <a:moveTo>
                    <a:pt x="8" y="0"/>
                  </a:moveTo>
                  <a:lnTo>
                    <a:pt x="17" y="1"/>
                  </a:lnTo>
                  <a:lnTo>
                    <a:pt x="19" y="3"/>
                  </a:lnTo>
                  <a:lnTo>
                    <a:pt x="15" y="17"/>
                  </a:lnTo>
                  <a:lnTo>
                    <a:pt x="13" y="17"/>
                  </a:lnTo>
                  <a:lnTo>
                    <a:pt x="13" y="4"/>
                  </a:lnTo>
                  <a:lnTo>
                    <a:pt x="4" y="4"/>
                  </a:lnTo>
                  <a:lnTo>
                    <a:pt x="9" y="18"/>
                  </a:lnTo>
                  <a:lnTo>
                    <a:pt x="7" y="18"/>
                  </a:lnTo>
                  <a:lnTo>
                    <a:pt x="0" y="6"/>
                  </a:lnTo>
                  <a:lnTo>
                    <a:pt x="0" y="3"/>
                  </a:lnTo>
                  <a:lnTo>
                    <a:pt x="8" y="0"/>
                  </a:lnTo>
                  <a:lnTo>
                    <a:pt x="8" y="0"/>
                  </a:lnTo>
                  <a:close/>
                </a:path>
              </a:pathLst>
            </a:custGeom>
            <a:solidFill>
              <a:srgbClr val="DB1C1C"/>
            </a:solidFill>
            <a:ln w="9525">
              <a:noFill/>
              <a:round/>
              <a:headEnd/>
              <a:tailEnd/>
            </a:ln>
          </p:spPr>
          <p:txBody>
            <a:bodyPr/>
            <a:lstStyle/>
            <a:p>
              <a:endParaRPr lang="es-ES"/>
            </a:p>
          </p:txBody>
        </p:sp>
        <p:sp>
          <p:nvSpPr>
            <p:cNvPr id="77761" name="Freeform 961"/>
            <p:cNvSpPr>
              <a:spLocks/>
            </p:cNvSpPr>
            <p:nvPr/>
          </p:nvSpPr>
          <p:spPr bwMode="auto">
            <a:xfrm>
              <a:off x="452" y="179"/>
              <a:ext cx="10" cy="7"/>
            </a:xfrm>
            <a:custGeom>
              <a:avLst/>
              <a:gdLst/>
              <a:ahLst/>
              <a:cxnLst>
                <a:cxn ang="0">
                  <a:pos x="0" y="4"/>
                </a:cxn>
                <a:cxn ang="0">
                  <a:pos x="3" y="0"/>
                </a:cxn>
                <a:cxn ang="0">
                  <a:pos x="10" y="2"/>
                </a:cxn>
                <a:cxn ang="0">
                  <a:pos x="8" y="5"/>
                </a:cxn>
                <a:cxn ang="0">
                  <a:pos x="4" y="7"/>
                </a:cxn>
                <a:cxn ang="0">
                  <a:pos x="1" y="7"/>
                </a:cxn>
                <a:cxn ang="0">
                  <a:pos x="0" y="4"/>
                </a:cxn>
                <a:cxn ang="0">
                  <a:pos x="0" y="4"/>
                </a:cxn>
              </a:cxnLst>
              <a:rect l="0" t="0" r="r" b="b"/>
              <a:pathLst>
                <a:path w="10" h="7">
                  <a:moveTo>
                    <a:pt x="0" y="4"/>
                  </a:moveTo>
                  <a:lnTo>
                    <a:pt x="3" y="0"/>
                  </a:lnTo>
                  <a:lnTo>
                    <a:pt x="10" y="2"/>
                  </a:lnTo>
                  <a:lnTo>
                    <a:pt x="8" y="5"/>
                  </a:lnTo>
                  <a:lnTo>
                    <a:pt x="4" y="7"/>
                  </a:lnTo>
                  <a:lnTo>
                    <a:pt x="1" y="7"/>
                  </a:lnTo>
                  <a:lnTo>
                    <a:pt x="0" y="4"/>
                  </a:lnTo>
                  <a:lnTo>
                    <a:pt x="0" y="4"/>
                  </a:lnTo>
                  <a:close/>
                </a:path>
              </a:pathLst>
            </a:custGeom>
            <a:solidFill>
              <a:srgbClr val="C7695C"/>
            </a:solidFill>
            <a:ln w="9525">
              <a:noFill/>
              <a:round/>
              <a:headEnd/>
              <a:tailEnd/>
            </a:ln>
          </p:spPr>
          <p:txBody>
            <a:bodyPr/>
            <a:lstStyle/>
            <a:p>
              <a:endParaRPr lang="es-ES"/>
            </a:p>
          </p:txBody>
        </p:sp>
        <p:sp>
          <p:nvSpPr>
            <p:cNvPr id="77762" name="Freeform 962"/>
            <p:cNvSpPr>
              <a:spLocks/>
            </p:cNvSpPr>
            <p:nvPr/>
          </p:nvSpPr>
          <p:spPr bwMode="auto">
            <a:xfrm>
              <a:off x="457" y="197"/>
              <a:ext cx="22" cy="41"/>
            </a:xfrm>
            <a:custGeom>
              <a:avLst/>
              <a:gdLst/>
              <a:ahLst/>
              <a:cxnLst>
                <a:cxn ang="0">
                  <a:pos x="0" y="1"/>
                </a:cxn>
                <a:cxn ang="0">
                  <a:pos x="9" y="0"/>
                </a:cxn>
                <a:cxn ang="0">
                  <a:pos x="22" y="41"/>
                </a:cxn>
                <a:cxn ang="0">
                  <a:pos x="12" y="41"/>
                </a:cxn>
                <a:cxn ang="0">
                  <a:pos x="0" y="1"/>
                </a:cxn>
                <a:cxn ang="0">
                  <a:pos x="0" y="1"/>
                </a:cxn>
              </a:cxnLst>
              <a:rect l="0" t="0" r="r" b="b"/>
              <a:pathLst>
                <a:path w="22" h="41">
                  <a:moveTo>
                    <a:pt x="0" y="1"/>
                  </a:moveTo>
                  <a:lnTo>
                    <a:pt x="9" y="0"/>
                  </a:lnTo>
                  <a:lnTo>
                    <a:pt x="22" y="41"/>
                  </a:lnTo>
                  <a:lnTo>
                    <a:pt x="12" y="41"/>
                  </a:lnTo>
                  <a:lnTo>
                    <a:pt x="0" y="1"/>
                  </a:lnTo>
                  <a:lnTo>
                    <a:pt x="0" y="1"/>
                  </a:lnTo>
                  <a:close/>
                </a:path>
              </a:pathLst>
            </a:custGeom>
            <a:solidFill>
              <a:srgbClr val="DB1C1C"/>
            </a:solidFill>
            <a:ln w="9525">
              <a:noFill/>
              <a:round/>
              <a:headEnd/>
              <a:tailEnd/>
            </a:ln>
          </p:spPr>
          <p:txBody>
            <a:bodyPr/>
            <a:lstStyle/>
            <a:p>
              <a:endParaRPr lang="es-ES"/>
            </a:p>
          </p:txBody>
        </p:sp>
        <p:sp>
          <p:nvSpPr>
            <p:cNvPr id="77763" name="Freeform 963"/>
            <p:cNvSpPr>
              <a:spLocks/>
            </p:cNvSpPr>
            <p:nvPr/>
          </p:nvSpPr>
          <p:spPr bwMode="auto">
            <a:xfrm>
              <a:off x="466" y="199"/>
              <a:ext cx="11" cy="35"/>
            </a:xfrm>
            <a:custGeom>
              <a:avLst/>
              <a:gdLst/>
              <a:ahLst/>
              <a:cxnLst>
                <a:cxn ang="0">
                  <a:pos x="1" y="0"/>
                </a:cxn>
                <a:cxn ang="0">
                  <a:pos x="0" y="9"/>
                </a:cxn>
                <a:cxn ang="0">
                  <a:pos x="11" y="35"/>
                </a:cxn>
                <a:cxn ang="0">
                  <a:pos x="1" y="0"/>
                </a:cxn>
                <a:cxn ang="0">
                  <a:pos x="1" y="0"/>
                </a:cxn>
              </a:cxnLst>
              <a:rect l="0" t="0" r="r" b="b"/>
              <a:pathLst>
                <a:path w="11" h="35">
                  <a:moveTo>
                    <a:pt x="1" y="0"/>
                  </a:moveTo>
                  <a:lnTo>
                    <a:pt x="0" y="9"/>
                  </a:lnTo>
                  <a:lnTo>
                    <a:pt x="11" y="35"/>
                  </a:lnTo>
                  <a:lnTo>
                    <a:pt x="1" y="0"/>
                  </a:lnTo>
                  <a:lnTo>
                    <a:pt x="1" y="0"/>
                  </a:lnTo>
                  <a:close/>
                </a:path>
              </a:pathLst>
            </a:custGeom>
            <a:solidFill>
              <a:srgbClr val="FF9900"/>
            </a:solidFill>
            <a:ln w="9525">
              <a:noFill/>
              <a:round/>
              <a:headEnd/>
              <a:tailEnd/>
            </a:ln>
          </p:spPr>
          <p:txBody>
            <a:bodyPr/>
            <a:lstStyle/>
            <a:p>
              <a:endParaRPr lang="es-ES"/>
            </a:p>
          </p:txBody>
        </p:sp>
        <p:sp>
          <p:nvSpPr>
            <p:cNvPr id="77764" name="Freeform 964"/>
            <p:cNvSpPr>
              <a:spLocks/>
            </p:cNvSpPr>
            <p:nvPr/>
          </p:nvSpPr>
          <p:spPr bwMode="auto">
            <a:xfrm>
              <a:off x="466" y="183"/>
              <a:ext cx="4" cy="15"/>
            </a:xfrm>
            <a:custGeom>
              <a:avLst/>
              <a:gdLst/>
              <a:ahLst/>
              <a:cxnLst>
                <a:cxn ang="0">
                  <a:pos x="3" y="0"/>
                </a:cxn>
                <a:cxn ang="0">
                  <a:pos x="0" y="0"/>
                </a:cxn>
                <a:cxn ang="0">
                  <a:pos x="0" y="15"/>
                </a:cxn>
                <a:cxn ang="0">
                  <a:pos x="4" y="3"/>
                </a:cxn>
                <a:cxn ang="0">
                  <a:pos x="3" y="0"/>
                </a:cxn>
                <a:cxn ang="0">
                  <a:pos x="3" y="0"/>
                </a:cxn>
              </a:cxnLst>
              <a:rect l="0" t="0" r="r" b="b"/>
              <a:pathLst>
                <a:path w="4" h="15">
                  <a:moveTo>
                    <a:pt x="3" y="0"/>
                  </a:moveTo>
                  <a:lnTo>
                    <a:pt x="0" y="0"/>
                  </a:lnTo>
                  <a:lnTo>
                    <a:pt x="0" y="15"/>
                  </a:lnTo>
                  <a:lnTo>
                    <a:pt x="4" y="3"/>
                  </a:lnTo>
                  <a:lnTo>
                    <a:pt x="3" y="0"/>
                  </a:lnTo>
                  <a:lnTo>
                    <a:pt x="3" y="0"/>
                  </a:lnTo>
                  <a:close/>
                </a:path>
              </a:pathLst>
            </a:custGeom>
            <a:solidFill>
              <a:srgbClr val="FF9900"/>
            </a:solidFill>
            <a:ln w="9525">
              <a:noFill/>
              <a:round/>
              <a:headEnd/>
              <a:tailEnd/>
            </a:ln>
          </p:spPr>
          <p:txBody>
            <a:bodyPr/>
            <a:lstStyle/>
            <a:p>
              <a:endParaRPr lang="es-ES"/>
            </a:p>
          </p:txBody>
        </p:sp>
        <p:sp>
          <p:nvSpPr>
            <p:cNvPr id="77765" name="Freeform 965"/>
            <p:cNvSpPr>
              <a:spLocks/>
            </p:cNvSpPr>
            <p:nvPr/>
          </p:nvSpPr>
          <p:spPr bwMode="auto">
            <a:xfrm>
              <a:off x="414" y="145"/>
              <a:ext cx="12" cy="17"/>
            </a:xfrm>
            <a:custGeom>
              <a:avLst/>
              <a:gdLst/>
              <a:ahLst/>
              <a:cxnLst>
                <a:cxn ang="0">
                  <a:pos x="10" y="0"/>
                </a:cxn>
                <a:cxn ang="0">
                  <a:pos x="12" y="7"/>
                </a:cxn>
                <a:cxn ang="0">
                  <a:pos x="11" y="8"/>
                </a:cxn>
                <a:cxn ang="0">
                  <a:pos x="10" y="11"/>
                </a:cxn>
                <a:cxn ang="0">
                  <a:pos x="9" y="12"/>
                </a:cxn>
                <a:cxn ang="0">
                  <a:pos x="6" y="17"/>
                </a:cxn>
                <a:cxn ang="0">
                  <a:pos x="0" y="16"/>
                </a:cxn>
                <a:cxn ang="0">
                  <a:pos x="2" y="2"/>
                </a:cxn>
                <a:cxn ang="0">
                  <a:pos x="10" y="0"/>
                </a:cxn>
                <a:cxn ang="0">
                  <a:pos x="10" y="0"/>
                </a:cxn>
              </a:cxnLst>
              <a:rect l="0" t="0" r="r" b="b"/>
              <a:pathLst>
                <a:path w="12" h="17">
                  <a:moveTo>
                    <a:pt x="10" y="0"/>
                  </a:moveTo>
                  <a:lnTo>
                    <a:pt x="12" y="7"/>
                  </a:lnTo>
                  <a:lnTo>
                    <a:pt x="11" y="8"/>
                  </a:lnTo>
                  <a:lnTo>
                    <a:pt x="10" y="11"/>
                  </a:lnTo>
                  <a:lnTo>
                    <a:pt x="9" y="12"/>
                  </a:lnTo>
                  <a:lnTo>
                    <a:pt x="6" y="17"/>
                  </a:lnTo>
                  <a:lnTo>
                    <a:pt x="0" y="16"/>
                  </a:lnTo>
                  <a:lnTo>
                    <a:pt x="2" y="2"/>
                  </a:lnTo>
                  <a:lnTo>
                    <a:pt x="10" y="0"/>
                  </a:lnTo>
                  <a:lnTo>
                    <a:pt x="10" y="0"/>
                  </a:lnTo>
                  <a:close/>
                </a:path>
              </a:pathLst>
            </a:custGeom>
            <a:solidFill>
              <a:srgbClr val="C7695C"/>
            </a:solidFill>
            <a:ln w="9525">
              <a:noFill/>
              <a:round/>
              <a:headEnd/>
              <a:tailEnd/>
            </a:ln>
          </p:spPr>
          <p:txBody>
            <a:bodyPr/>
            <a:lstStyle/>
            <a:p>
              <a:endParaRPr lang="es-ES"/>
            </a:p>
          </p:txBody>
        </p:sp>
        <p:sp>
          <p:nvSpPr>
            <p:cNvPr id="77766" name="Freeform 966"/>
            <p:cNvSpPr>
              <a:spLocks/>
            </p:cNvSpPr>
            <p:nvPr/>
          </p:nvSpPr>
          <p:spPr bwMode="auto">
            <a:xfrm>
              <a:off x="414" y="146"/>
              <a:ext cx="8" cy="10"/>
            </a:xfrm>
            <a:custGeom>
              <a:avLst/>
              <a:gdLst/>
              <a:ahLst/>
              <a:cxnLst>
                <a:cxn ang="0">
                  <a:pos x="1" y="2"/>
                </a:cxn>
                <a:cxn ang="0">
                  <a:pos x="1" y="2"/>
                </a:cxn>
                <a:cxn ang="0">
                  <a:pos x="1" y="3"/>
                </a:cxn>
                <a:cxn ang="0">
                  <a:pos x="1" y="3"/>
                </a:cxn>
                <a:cxn ang="0">
                  <a:pos x="1" y="4"/>
                </a:cxn>
                <a:cxn ang="0">
                  <a:pos x="1" y="4"/>
                </a:cxn>
                <a:cxn ang="0">
                  <a:pos x="1" y="5"/>
                </a:cxn>
                <a:cxn ang="0">
                  <a:pos x="0" y="5"/>
                </a:cxn>
                <a:cxn ang="0">
                  <a:pos x="0" y="6"/>
                </a:cxn>
                <a:cxn ang="0">
                  <a:pos x="0" y="7"/>
                </a:cxn>
                <a:cxn ang="0">
                  <a:pos x="0" y="7"/>
                </a:cxn>
                <a:cxn ang="0">
                  <a:pos x="0" y="8"/>
                </a:cxn>
                <a:cxn ang="0">
                  <a:pos x="0" y="9"/>
                </a:cxn>
                <a:cxn ang="0">
                  <a:pos x="0" y="9"/>
                </a:cxn>
                <a:cxn ang="0">
                  <a:pos x="0" y="10"/>
                </a:cxn>
                <a:cxn ang="0">
                  <a:pos x="0" y="10"/>
                </a:cxn>
                <a:cxn ang="0">
                  <a:pos x="0" y="10"/>
                </a:cxn>
                <a:cxn ang="0">
                  <a:pos x="6" y="7"/>
                </a:cxn>
                <a:cxn ang="0">
                  <a:pos x="8" y="0"/>
                </a:cxn>
                <a:cxn ang="0">
                  <a:pos x="1" y="2"/>
                </a:cxn>
                <a:cxn ang="0">
                  <a:pos x="1" y="2"/>
                </a:cxn>
              </a:cxnLst>
              <a:rect l="0" t="0" r="r" b="b"/>
              <a:pathLst>
                <a:path w="8" h="10">
                  <a:moveTo>
                    <a:pt x="1" y="2"/>
                  </a:moveTo>
                  <a:lnTo>
                    <a:pt x="1" y="2"/>
                  </a:lnTo>
                  <a:lnTo>
                    <a:pt x="1" y="3"/>
                  </a:lnTo>
                  <a:lnTo>
                    <a:pt x="1" y="3"/>
                  </a:lnTo>
                  <a:lnTo>
                    <a:pt x="1" y="4"/>
                  </a:lnTo>
                  <a:lnTo>
                    <a:pt x="1" y="4"/>
                  </a:lnTo>
                  <a:lnTo>
                    <a:pt x="1" y="5"/>
                  </a:lnTo>
                  <a:lnTo>
                    <a:pt x="0" y="5"/>
                  </a:lnTo>
                  <a:lnTo>
                    <a:pt x="0" y="6"/>
                  </a:lnTo>
                  <a:lnTo>
                    <a:pt x="0" y="7"/>
                  </a:lnTo>
                  <a:lnTo>
                    <a:pt x="0" y="7"/>
                  </a:lnTo>
                  <a:lnTo>
                    <a:pt x="0" y="8"/>
                  </a:lnTo>
                  <a:lnTo>
                    <a:pt x="0" y="9"/>
                  </a:lnTo>
                  <a:lnTo>
                    <a:pt x="0" y="9"/>
                  </a:lnTo>
                  <a:lnTo>
                    <a:pt x="0" y="10"/>
                  </a:lnTo>
                  <a:lnTo>
                    <a:pt x="0" y="10"/>
                  </a:lnTo>
                  <a:lnTo>
                    <a:pt x="0" y="10"/>
                  </a:lnTo>
                  <a:lnTo>
                    <a:pt x="6" y="7"/>
                  </a:lnTo>
                  <a:lnTo>
                    <a:pt x="8" y="0"/>
                  </a:lnTo>
                  <a:lnTo>
                    <a:pt x="1" y="2"/>
                  </a:lnTo>
                  <a:lnTo>
                    <a:pt x="1" y="2"/>
                  </a:lnTo>
                  <a:close/>
                </a:path>
              </a:pathLst>
            </a:custGeom>
            <a:solidFill>
              <a:srgbClr val="1A1A1A"/>
            </a:solidFill>
            <a:ln w="9525">
              <a:noFill/>
              <a:round/>
              <a:headEnd/>
              <a:tailEnd/>
            </a:ln>
          </p:spPr>
          <p:txBody>
            <a:bodyPr/>
            <a:lstStyle/>
            <a:p>
              <a:endParaRPr lang="es-ES"/>
            </a:p>
          </p:txBody>
        </p:sp>
        <p:sp>
          <p:nvSpPr>
            <p:cNvPr id="77767" name="Freeform 967"/>
            <p:cNvSpPr>
              <a:spLocks/>
            </p:cNvSpPr>
            <p:nvPr/>
          </p:nvSpPr>
          <p:spPr bwMode="auto">
            <a:xfrm>
              <a:off x="418" y="185"/>
              <a:ext cx="21" cy="59"/>
            </a:xfrm>
            <a:custGeom>
              <a:avLst/>
              <a:gdLst/>
              <a:ahLst/>
              <a:cxnLst>
                <a:cxn ang="0">
                  <a:pos x="8" y="12"/>
                </a:cxn>
                <a:cxn ang="0">
                  <a:pos x="21" y="36"/>
                </a:cxn>
                <a:cxn ang="0">
                  <a:pos x="8" y="59"/>
                </a:cxn>
                <a:cxn ang="0">
                  <a:pos x="11" y="39"/>
                </a:cxn>
                <a:cxn ang="0">
                  <a:pos x="0" y="27"/>
                </a:cxn>
                <a:cxn ang="0">
                  <a:pos x="1" y="0"/>
                </a:cxn>
                <a:cxn ang="0">
                  <a:pos x="8" y="12"/>
                </a:cxn>
                <a:cxn ang="0">
                  <a:pos x="8" y="12"/>
                </a:cxn>
              </a:cxnLst>
              <a:rect l="0" t="0" r="r" b="b"/>
              <a:pathLst>
                <a:path w="21" h="59">
                  <a:moveTo>
                    <a:pt x="8" y="12"/>
                  </a:moveTo>
                  <a:lnTo>
                    <a:pt x="21" y="36"/>
                  </a:lnTo>
                  <a:lnTo>
                    <a:pt x="8" y="59"/>
                  </a:lnTo>
                  <a:lnTo>
                    <a:pt x="11" y="39"/>
                  </a:lnTo>
                  <a:lnTo>
                    <a:pt x="0" y="27"/>
                  </a:lnTo>
                  <a:lnTo>
                    <a:pt x="1" y="0"/>
                  </a:lnTo>
                  <a:lnTo>
                    <a:pt x="8" y="12"/>
                  </a:lnTo>
                  <a:lnTo>
                    <a:pt x="8" y="12"/>
                  </a:lnTo>
                  <a:close/>
                </a:path>
              </a:pathLst>
            </a:custGeom>
            <a:solidFill>
              <a:srgbClr val="78B8A8"/>
            </a:solidFill>
            <a:ln w="9525">
              <a:noFill/>
              <a:round/>
              <a:headEnd/>
              <a:tailEnd/>
            </a:ln>
          </p:spPr>
          <p:txBody>
            <a:bodyPr/>
            <a:lstStyle/>
            <a:p>
              <a:endParaRPr lang="es-ES"/>
            </a:p>
          </p:txBody>
        </p:sp>
        <p:sp>
          <p:nvSpPr>
            <p:cNvPr id="77768" name="Freeform 968"/>
            <p:cNvSpPr>
              <a:spLocks/>
            </p:cNvSpPr>
            <p:nvPr/>
          </p:nvSpPr>
          <p:spPr bwMode="auto">
            <a:xfrm>
              <a:off x="391" y="226"/>
              <a:ext cx="20" cy="18"/>
            </a:xfrm>
            <a:custGeom>
              <a:avLst/>
              <a:gdLst/>
              <a:ahLst/>
              <a:cxnLst>
                <a:cxn ang="0">
                  <a:pos x="20" y="0"/>
                </a:cxn>
                <a:cxn ang="0">
                  <a:pos x="12" y="17"/>
                </a:cxn>
                <a:cxn ang="0">
                  <a:pos x="0" y="18"/>
                </a:cxn>
                <a:cxn ang="0">
                  <a:pos x="7" y="8"/>
                </a:cxn>
                <a:cxn ang="0">
                  <a:pos x="20" y="0"/>
                </a:cxn>
                <a:cxn ang="0">
                  <a:pos x="20" y="0"/>
                </a:cxn>
              </a:cxnLst>
              <a:rect l="0" t="0" r="r" b="b"/>
              <a:pathLst>
                <a:path w="20" h="18">
                  <a:moveTo>
                    <a:pt x="20" y="0"/>
                  </a:moveTo>
                  <a:lnTo>
                    <a:pt x="12" y="17"/>
                  </a:lnTo>
                  <a:lnTo>
                    <a:pt x="0" y="18"/>
                  </a:lnTo>
                  <a:lnTo>
                    <a:pt x="7" y="8"/>
                  </a:lnTo>
                  <a:lnTo>
                    <a:pt x="20" y="0"/>
                  </a:lnTo>
                  <a:lnTo>
                    <a:pt x="20" y="0"/>
                  </a:lnTo>
                  <a:close/>
                </a:path>
              </a:pathLst>
            </a:custGeom>
            <a:solidFill>
              <a:srgbClr val="78B8A8"/>
            </a:solidFill>
            <a:ln w="9525">
              <a:noFill/>
              <a:round/>
              <a:headEnd/>
              <a:tailEnd/>
            </a:ln>
          </p:spPr>
          <p:txBody>
            <a:bodyPr/>
            <a:lstStyle/>
            <a:p>
              <a:endParaRPr lang="es-ES"/>
            </a:p>
          </p:txBody>
        </p:sp>
        <p:sp>
          <p:nvSpPr>
            <p:cNvPr id="77769" name="Freeform 969"/>
            <p:cNvSpPr>
              <a:spLocks/>
            </p:cNvSpPr>
            <p:nvPr/>
          </p:nvSpPr>
          <p:spPr bwMode="auto">
            <a:xfrm>
              <a:off x="415" y="157"/>
              <a:ext cx="39" cy="27"/>
            </a:xfrm>
            <a:custGeom>
              <a:avLst/>
              <a:gdLst/>
              <a:ahLst/>
              <a:cxnLst>
                <a:cxn ang="0">
                  <a:pos x="10" y="0"/>
                </a:cxn>
                <a:cxn ang="0">
                  <a:pos x="39" y="24"/>
                </a:cxn>
                <a:cxn ang="0">
                  <a:pos x="38" y="27"/>
                </a:cxn>
                <a:cxn ang="0">
                  <a:pos x="14" y="21"/>
                </a:cxn>
                <a:cxn ang="0">
                  <a:pos x="0" y="16"/>
                </a:cxn>
                <a:cxn ang="0">
                  <a:pos x="1" y="4"/>
                </a:cxn>
                <a:cxn ang="0">
                  <a:pos x="10" y="0"/>
                </a:cxn>
                <a:cxn ang="0">
                  <a:pos x="10" y="0"/>
                </a:cxn>
              </a:cxnLst>
              <a:rect l="0" t="0" r="r" b="b"/>
              <a:pathLst>
                <a:path w="39" h="27">
                  <a:moveTo>
                    <a:pt x="10" y="0"/>
                  </a:moveTo>
                  <a:lnTo>
                    <a:pt x="39" y="24"/>
                  </a:lnTo>
                  <a:lnTo>
                    <a:pt x="38" y="27"/>
                  </a:lnTo>
                  <a:lnTo>
                    <a:pt x="14" y="21"/>
                  </a:lnTo>
                  <a:lnTo>
                    <a:pt x="0" y="16"/>
                  </a:lnTo>
                  <a:lnTo>
                    <a:pt x="1" y="4"/>
                  </a:lnTo>
                  <a:lnTo>
                    <a:pt x="10" y="0"/>
                  </a:lnTo>
                  <a:lnTo>
                    <a:pt x="10" y="0"/>
                  </a:lnTo>
                  <a:close/>
                </a:path>
              </a:pathLst>
            </a:custGeom>
            <a:solidFill>
              <a:srgbClr val="78B8A8"/>
            </a:solidFill>
            <a:ln w="9525">
              <a:noFill/>
              <a:round/>
              <a:headEnd/>
              <a:tailEnd/>
            </a:ln>
          </p:spPr>
          <p:txBody>
            <a:bodyPr/>
            <a:lstStyle/>
            <a:p>
              <a:endParaRPr lang="es-ES"/>
            </a:p>
          </p:txBody>
        </p:sp>
        <p:sp>
          <p:nvSpPr>
            <p:cNvPr id="77770" name="Freeform 970"/>
            <p:cNvSpPr>
              <a:spLocks/>
            </p:cNvSpPr>
            <p:nvPr/>
          </p:nvSpPr>
          <p:spPr bwMode="auto">
            <a:xfrm>
              <a:off x="391" y="157"/>
              <a:ext cx="40" cy="87"/>
            </a:xfrm>
            <a:custGeom>
              <a:avLst/>
              <a:gdLst/>
              <a:ahLst/>
              <a:cxnLst>
                <a:cxn ang="0">
                  <a:pos x="23" y="1"/>
                </a:cxn>
                <a:cxn ang="0">
                  <a:pos x="14" y="20"/>
                </a:cxn>
                <a:cxn ang="0">
                  <a:pos x="18" y="35"/>
                </a:cxn>
                <a:cxn ang="0">
                  <a:pos x="17" y="36"/>
                </a:cxn>
                <a:cxn ang="0">
                  <a:pos x="16" y="38"/>
                </a:cxn>
                <a:cxn ang="0">
                  <a:pos x="16" y="40"/>
                </a:cxn>
                <a:cxn ang="0">
                  <a:pos x="16" y="42"/>
                </a:cxn>
                <a:cxn ang="0">
                  <a:pos x="16" y="44"/>
                </a:cxn>
                <a:cxn ang="0">
                  <a:pos x="16" y="46"/>
                </a:cxn>
                <a:cxn ang="0">
                  <a:pos x="16" y="47"/>
                </a:cxn>
                <a:cxn ang="0">
                  <a:pos x="16" y="48"/>
                </a:cxn>
                <a:cxn ang="0">
                  <a:pos x="16" y="49"/>
                </a:cxn>
                <a:cxn ang="0">
                  <a:pos x="15" y="51"/>
                </a:cxn>
                <a:cxn ang="0">
                  <a:pos x="15" y="53"/>
                </a:cxn>
                <a:cxn ang="0">
                  <a:pos x="14" y="55"/>
                </a:cxn>
                <a:cxn ang="0">
                  <a:pos x="14" y="57"/>
                </a:cxn>
                <a:cxn ang="0">
                  <a:pos x="13" y="59"/>
                </a:cxn>
                <a:cxn ang="0">
                  <a:pos x="13" y="60"/>
                </a:cxn>
                <a:cxn ang="0">
                  <a:pos x="12" y="62"/>
                </a:cxn>
                <a:cxn ang="0">
                  <a:pos x="11" y="64"/>
                </a:cxn>
                <a:cxn ang="0">
                  <a:pos x="10" y="66"/>
                </a:cxn>
                <a:cxn ang="0">
                  <a:pos x="9" y="68"/>
                </a:cxn>
                <a:cxn ang="0">
                  <a:pos x="8" y="69"/>
                </a:cxn>
                <a:cxn ang="0">
                  <a:pos x="7" y="71"/>
                </a:cxn>
                <a:cxn ang="0">
                  <a:pos x="6" y="73"/>
                </a:cxn>
                <a:cxn ang="0">
                  <a:pos x="5" y="75"/>
                </a:cxn>
                <a:cxn ang="0">
                  <a:pos x="3" y="78"/>
                </a:cxn>
                <a:cxn ang="0">
                  <a:pos x="2" y="80"/>
                </a:cxn>
                <a:cxn ang="0">
                  <a:pos x="1" y="82"/>
                </a:cxn>
                <a:cxn ang="0">
                  <a:pos x="0" y="84"/>
                </a:cxn>
                <a:cxn ang="0">
                  <a:pos x="0" y="86"/>
                </a:cxn>
                <a:cxn ang="0">
                  <a:pos x="0" y="87"/>
                </a:cxn>
                <a:cxn ang="0">
                  <a:pos x="35" y="64"/>
                </a:cxn>
                <a:cxn ang="0">
                  <a:pos x="36" y="41"/>
                </a:cxn>
                <a:cxn ang="0">
                  <a:pos x="36" y="40"/>
                </a:cxn>
                <a:cxn ang="0">
                  <a:pos x="37" y="39"/>
                </a:cxn>
                <a:cxn ang="0">
                  <a:pos x="38" y="37"/>
                </a:cxn>
                <a:cxn ang="0">
                  <a:pos x="39" y="34"/>
                </a:cxn>
                <a:cxn ang="0">
                  <a:pos x="39" y="32"/>
                </a:cxn>
                <a:cxn ang="0">
                  <a:pos x="40" y="30"/>
                </a:cxn>
                <a:cxn ang="0">
                  <a:pos x="40" y="28"/>
                </a:cxn>
                <a:cxn ang="0">
                  <a:pos x="40" y="27"/>
                </a:cxn>
                <a:cxn ang="0">
                  <a:pos x="40" y="25"/>
                </a:cxn>
                <a:cxn ang="0">
                  <a:pos x="40" y="24"/>
                </a:cxn>
                <a:cxn ang="0">
                  <a:pos x="40" y="22"/>
                </a:cxn>
                <a:cxn ang="0">
                  <a:pos x="40" y="20"/>
                </a:cxn>
                <a:cxn ang="0">
                  <a:pos x="33" y="10"/>
                </a:cxn>
                <a:cxn ang="0">
                  <a:pos x="31" y="13"/>
                </a:cxn>
                <a:cxn ang="0">
                  <a:pos x="30" y="11"/>
                </a:cxn>
                <a:cxn ang="0">
                  <a:pos x="29" y="9"/>
                </a:cxn>
                <a:cxn ang="0">
                  <a:pos x="29" y="8"/>
                </a:cxn>
                <a:cxn ang="0">
                  <a:pos x="30" y="6"/>
                </a:cxn>
                <a:cxn ang="0">
                  <a:pos x="30" y="4"/>
                </a:cxn>
                <a:cxn ang="0">
                  <a:pos x="32" y="3"/>
                </a:cxn>
                <a:cxn ang="0">
                  <a:pos x="33" y="1"/>
                </a:cxn>
                <a:cxn ang="0">
                  <a:pos x="33" y="0"/>
                </a:cxn>
              </a:cxnLst>
              <a:rect l="0" t="0" r="r" b="b"/>
              <a:pathLst>
                <a:path w="40" h="87">
                  <a:moveTo>
                    <a:pt x="33" y="0"/>
                  </a:moveTo>
                  <a:lnTo>
                    <a:pt x="28" y="2"/>
                  </a:lnTo>
                  <a:lnTo>
                    <a:pt x="23" y="1"/>
                  </a:lnTo>
                  <a:lnTo>
                    <a:pt x="22" y="3"/>
                  </a:lnTo>
                  <a:lnTo>
                    <a:pt x="19" y="5"/>
                  </a:lnTo>
                  <a:lnTo>
                    <a:pt x="14" y="20"/>
                  </a:lnTo>
                  <a:lnTo>
                    <a:pt x="17" y="24"/>
                  </a:lnTo>
                  <a:lnTo>
                    <a:pt x="18" y="35"/>
                  </a:lnTo>
                  <a:lnTo>
                    <a:pt x="18" y="35"/>
                  </a:lnTo>
                  <a:lnTo>
                    <a:pt x="18" y="36"/>
                  </a:lnTo>
                  <a:lnTo>
                    <a:pt x="17" y="36"/>
                  </a:lnTo>
                  <a:lnTo>
                    <a:pt x="17" y="36"/>
                  </a:lnTo>
                  <a:lnTo>
                    <a:pt x="17" y="37"/>
                  </a:lnTo>
                  <a:lnTo>
                    <a:pt x="16" y="38"/>
                  </a:lnTo>
                  <a:lnTo>
                    <a:pt x="16" y="38"/>
                  </a:lnTo>
                  <a:lnTo>
                    <a:pt x="16" y="39"/>
                  </a:lnTo>
                  <a:lnTo>
                    <a:pt x="16" y="39"/>
                  </a:lnTo>
                  <a:lnTo>
                    <a:pt x="16" y="40"/>
                  </a:lnTo>
                  <a:lnTo>
                    <a:pt x="16" y="40"/>
                  </a:lnTo>
                  <a:lnTo>
                    <a:pt x="16" y="41"/>
                  </a:lnTo>
                  <a:lnTo>
                    <a:pt x="16" y="42"/>
                  </a:lnTo>
                  <a:lnTo>
                    <a:pt x="16" y="42"/>
                  </a:lnTo>
                  <a:lnTo>
                    <a:pt x="16" y="43"/>
                  </a:lnTo>
                  <a:lnTo>
                    <a:pt x="16" y="44"/>
                  </a:lnTo>
                  <a:lnTo>
                    <a:pt x="16" y="44"/>
                  </a:lnTo>
                  <a:lnTo>
                    <a:pt x="16" y="45"/>
                  </a:lnTo>
                  <a:lnTo>
                    <a:pt x="16" y="46"/>
                  </a:lnTo>
                  <a:lnTo>
                    <a:pt x="16" y="46"/>
                  </a:lnTo>
                  <a:lnTo>
                    <a:pt x="16" y="47"/>
                  </a:lnTo>
                  <a:lnTo>
                    <a:pt x="16" y="47"/>
                  </a:lnTo>
                  <a:lnTo>
                    <a:pt x="16" y="48"/>
                  </a:lnTo>
                  <a:lnTo>
                    <a:pt x="16" y="48"/>
                  </a:lnTo>
                  <a:lnTo>
                    <a:pt x="16" y="48"/>
                  </a:lnTo>
                  <a:lnTo>
                    <a:pt x="16" y="48"/>
                  </a:lnTo>
                  <a:lnTo>
                    <a:pt x="16" y="49"/>
                  </a:lnTo>
                  <a:lnTo>
                    <a:pt x="16" y="49"/>
                  </a:lnTo>
                  <a:lnTo>
                    <a:pt x="15" y="50"/>
                  </a:lnTo>
                  <a:lnTo>
                    <a:pt x="15" y="51"/>
                  </a:lnTo>
                  <a:lnTo>
                    <a:pt x="15" y="51"/>
                  </a:lnTo>
                  <a:lnTo>
                    <a:pt x="15" y="52"/>
                  </a:lnTo>
                  <a:lnTo>
                    <a:pt x="15" y="52"/>
                  </a:lnTo>
                  <a:lnTo>
                    <a:pt x="15" y="53"/>
                  </a:lnTo>
                  <a:lnTo>
                    <a:pt x="15" y="54"/>
                  </a:lnTo>
                  <a:lnTo>
                    <a:pt x="14" y="54"/>
                  </a:lnTo>
                  <a:lnTo>
                    <a:pt x="14" y="55"/>
                  </a:lnTo>
                  <a:lnTo>
                    <a:pt x="14" y="55"/>
                  </a:lnTo>
                  <a:lnTo>
                    <a:pt x="14" y="56"/>
                  </a:lnTo>
                  <a:lnTo>
                    <a:pt x="14" y="57"/>
                  </a:lnTo>
                  <a:lnTo>
                    <a:pt x="13" y="57"/>
                  </a:lnTo>
                  <a:lnTo>
                    <a:pt x="13" y="58"/>
                  </a:lnTo>
                  <a:lnTo>
                    <a:pt x="13" y="59"/>
                  </a:lnTo>
                  <a:lnTo>
                    <a:pt x="13" y="59"/>
                  </a:lnTo>
                  <a:lnTo>
                    <a:pt x="13" y="60"/>
                  </a:lnTo>
                  <a:lnTo>
                    <a:pt x="13" y="60"/>
                  </a:lnTo>
                  <a:lnTo>
                    <a:pt x="12" y="61"/>
                  </a:lnTo>
                  <a:lnTo>
                    <a:pt x="12" y="62"/>
                  </a:lnTo>
                  <a:lnTo>
                    <a:pt x="12" y="62"/>
                  </a:lnTo>
                  <a:lnTo>
                    <a:pt x="12" y="63"/>
                  </a:lnTo>
                  <a:lnTo>
                    <a:pt x="11" y="64"/>
                  </a:lnTo>
                  <a:lnTo>
                    <a:pt x="11" y="64"/>
                  </a:lnTo>
                  <a:lnTo>
                    <a:pt x="11" y="65"/>
                  </a:lnTo>
                  <a:lnTo>
                    <a:pt x="10" y="65"/>
                  </a:lnTo>
                  <a:lnTo>
                    <a:pt x="10" y="66"/>
                  </a:lnTo>
                  <a:lnTo>
                    <a:pt x="10" y="66"/>
                  </a:lnTo>
                  <a:lnTo>
                    <a:pt x="10" y="67"/>
                  </a:lnTo>
                  <a:lnTo>
                    <a:pt x="9" y="68"/>
                  </a:lnTo>
                  <a:lnTo>
                    <a:pt x="9" y="68"/>
                  </a:lnTo>
                  <a:lnTo>
                    <a:pt x="9" y="69"/>
                  </a:lnTo>
                  <a:lnTo>
                    <a:pt x="8" y="69"/>
                  </a:lnTo>
                  <a:lnTo>
                    <a:pt x="8" y="70"/>
                  </a:lnTo>
                  <a:lnTo>
                    <a:pt x="8" y="70"/>
                  </a:lnTo>
                  <a:lnTo>
                    <a:pt x="7" y="71"/>
                  </a:lnTo>
                  <a:lnTo>
                    <a:pt x="7" y="71"/>
                  </a:lnTo>
                  <a:lnTo>
                    <a:pt x="7" y="72"/>
                  </a:lnTo>
                  <a:lnTo>
                    <a:pt x="6" y="73"/>
                  </a:lnTo>
                  <a:lnTo>
                    <a:pt x="6" y="73"/>
                  </a:lnTo>
                  <a:lnTo>
                    <a:pt x="5" y="74"/>
                  </a:lnTo>
                  <a:lnTo>
                    <a:pt x="5" y="75"/>
                  </a:lnTo>
                  <a:lnTo>
                    <a:pt x="4" y="76"/>
                  </a:lnTo>
                  <a:lnTo>
                    <a:pt x="4" y="77"/>
                  </a:lnTo>
                  <a:lnTo>
                    <a:pt x="3" y="78"/>
                  </a:lnTo>
                  <a:lnTo>
                    <a:pt x="3" y="79"/>
                  </a:lnTo>
                  <a:lnTo>
                    <a:pt x="2" y="79"/>
                  </a:lnTo>
                  <a:lnTo>
                    <a:pt x="2" y="80"/>
                  </a:lnTo>
                  <a:lnTo>
                    <a:pt x="1" y="81"/>
                  </a:lnTo>
                  <a:lnTo>
                    <a:pt x="1" y="82"/>
                  </a:lnTo>
                  <a:lnTo>
                    <a:pt x="1" y="82"/>
                  </a:lnTo>
                  <a:lnTo>
                    <a:pt x="1" y="83"/>
                  </a:lnTo>
                  <a:lnTo>
                    <a:pt x="0" y="84"/>
                  </a:lnTo>
                  <a:lnTo>
                    <a:pt x="0" y="84"/>
                  </a:lnTo>
                  <a:lnTo>
                    <a:pt x="0" y="85"/>
                  </a:lnTo>
                  <a:lnTo>
                    <a:pt x="0" y="85"/>
                  </a:lnTo>
                  <a:lnTo>
                    <a:pt x="0" y="86"/>
                  </a:lnTo>
                  <a:lnTo>
                    <a:pt x="0" y="86"/>
                  </a:lnTo>
                  <a:lnTo>
                    <a:pt x="0" y="87"/>
                  </a:lnTo>
                  <a:lnTo>
                    <a:pt x="0" y="87"/>
                  </a:lnTo>
                  <a:lnTo>
                    <a:pt x="19" y="71"/>
                  </a:lnTo>
                  <a:lnTo>
                    <a:pt x="27" y="57"/>
                  </a:lnTo>
                  <a:lnTo>
                    <a:pt x="35" y="64"/>
                  </a:lnTo>
                  <a:lnTo>
                    <a:pt x="35" y="45"/>
                  </a:lnTo>
                  <a:lnTo>
                    <a:pt x="33" y="38"/>
                  </a:lnTo>
                  <a:lnTo>
                    <a:pt x="36" y="41"/>
                  </a:lnTo>
                  <a:lnTo>
                    <a:pt x="36" y="41"/>
                  </a:lnTo>
                  <a:lnTo>
                    <a:pt x="36" y="40"/>
                  </a:lnTo>
                  <a:lnTo>
                    <a:pt x="36" y="40"/>
                  </a:lnTo>
                  <a:lnTo>
                    <a:pt x="36" y="40"/>
                  </a:lnTo>
                  <a:lnTo>
                    <a:pt x="37" y="39"/>
                  </a:lnTo>
                  <a:lnTo>
                    <a:pt x="37" y="39"/>
                  </a:lnTo>
                  <a:lnTo>
                    <a:pt x="37" y="38"/>
                  </a:lnTo>
                  <a:lnTo>
                    <a:pt x="37" y="37"/>
                  </a:lnTo>
                  <a:lnTo>
                    <a:pt x="38" y="37"/>
                  </a:lnTo>
                  <a:lnTo>
                    <a:pt x="38" y="36"/>
                  </a:lnTo>
                  <a:lnTo>
                    <a:pt x="38" y="35"/>
                  </a:lnTo>
                  <a:lnTo>
                    <a:pt x="39" y="34"/>
                  </a:lnTo>
                  <a:lnTo>
                    <a:pt x="39" y="33"/>
                  </a:lnTo>
                  <a:lnTo>
                    <a:pt x="39" y="32"/>
                  </a:lnTo>
                  <a:lnTo>
                    <a:pt x="39" y="32"/>
                  </a:lnTo>
                  <a:lnTo>
                    <a:pt x="39" y="31"/>
                  </a:lnTo>
                  <a:lnTo>
                    <a:pt x="40" y="31"/>
                  </a:lnTo>
                  <a:lnTo>
                    <a:pt x="40" y="30"/>
                  </a:lnTo>
                  <a:lnTo>
                    <a:pt x="40" y="30"/>
                  </a:lnTo>
                  <a:lnTo>
                    <a:pt x="40" y="29"/>
                  </a:lnTo>
                  <a:lnTo>
                    <a:pt x="40" y="28"/>
                  </a:lnTo>
                  <a:lnTo>
                    <a:pt x="40" y="28"/>
                  </a:lnTo>
                  <a:lnTo>
                    <a:pt x="40" y="27"/>
                  </a:lnTo>
                  <a:lnTo>
                    <a:pt x="40" y="27"/>
                  </a:lnTo>
                  <a:lnTo>
                    <a:pt x="40" y="26"/>
                  </a:lnTo>
                  <a:lnTo>
                    <a:pt x="40" y="26"/>
                  </a:lnTo>
                  <a:lnTo>
                    <a:pt x="40" y="25"/>
                  </a:lnTo>
                  <a:lnTo>
                    <a:pt x="40" y="25"/>
                  </a:lnTo>
                  <a:lnTo>
                    <a:pt x="40" y="24"/>
                  </a:lnTo>
                  <a:lnTo>
                    <a:pt x="40" y="24"/>
                  </a:lnTo>
                  <a:lnTo>
                    <a:pt x="40" y="23"/>
                  </a:lnTo>
                  <a:lnTo>
                    <a:pt x="40" y="22"/>
                  </a:lnTo>
                  <a:lnTo>
                    <a:pt x="40" y="22"/>
                  </a:lnTo>
                  <a:lnTo>
                    <a:pt x="40" y="21"/>
                  </a:lnTo>
                  <a:lnTo>
                    <a:pt x="40" y="21"/>
                  </a:lnTo>
                  <a:lnTo>
                    <a:pt x="40" y="20"/>
                  </a:lnTo>
                  <a:lnTo>
                    <a:pt x="40" y="20"/>
                  </a:lnTo>
                  <a:lnTo>
                    <a:pt x="40" y="20"/>
                  </a:lnTo>
                  <a:lnTo>
                    <a:pt x="33" y="10"/>
                  </a:lnTo>
                  <a:lnTo>
                    <a:pt x="32" y="13"/>
                  </a:lnTo>
                  <a:lnTo>
                    <a:pt x="31" y="13"/>
                  </a:lnTo>
                  <a:lnTo>
                    <a:pt x="31" y="13"/>
                  </a:lnTo>
                  <a:lnTo>
                    <a:pt x="31" y="12"/>
                  </a:lnTo>
                  <a:lnTo>
                    <a:pt x="30" y="11"/>
                  </a:lnTo>
                  <a:lnTo>
                    <a:pt x="30" y="11"/>
                  </a:lnTo>
                  <a:lnTo>
                    <a:pt x="30" y="10"/>
                  </a:lnTo>
                  <a:lnTo>
                    <a:pt x="30" y="10"/>
                  </a:lnTo>
                  <a:lnTo>
                    <a:pt x="29" y="9"/>
                  </a:lnTo>
                  <a:lnTo>
                    <a:pt x="29" y="9"/>
                  </a:lnTo>
                  <a:lnTo>
                    <a:pt x="29" y="8"/>
                  </a:lnTo>
                  <a:lnTo>
                    <a:pt x="29" y="8"/>
                  </a:lnTo>
                  <a:lnTo>
                    <a:pt x="29" y="7"/>
                  </a:lnTo>
                  <a:lnTo>
                    <a:pt x="29" y="7"/>
                  </a:lnTo>
                  <a:lnTo>
                    <a:pt x="30" y="6"/>
                  </a:lnTo>
                  <a:lnTo>
                    <a:pt x="30" y="5"/>
                  </a:lnTo>
                  <a:lnTo>
                    <a:pt x="30" y="5"/>
                  </a:lnTo>
                  <a:lnTo>
                    <a:pt x="30" y="4"/>
                  </a:lnTo>
                  <a:lnTo>
                    <a:pt x="31" y="4"/>
                  </a:lnTo>
                  <a:lnTo>
                    <a:pt x="31" y="3"/>
                  </a:lnTo>
                  <a:lnTo>
                    <a:pt x="32" y="3"/>
                  </a:lnTo>
                  <a:lnTo>
                    <a:pt x="32" y="2"/>
                  </a:lnTo>
                  <a:lnTo>
                    <a:pt x="32" y="2"/>
                  </a:lnTo>
                  <a:lnTo>
                    <a:pt x="33" y="1"/>
                  </a:lnTo>
                  <a:lnTo>
                    <a:pt x="33" y="1"/>
                  </a:lnTo>
                  <a:lnTo>
                    <a:pt x="33" y="1"/>
                  </a:lnTo>
                  <a:lnTo>
                    <a:pt x="33" y="0"/>
                  </a:lnTo>
                  <a:lnTo>
                    <a:pt x="33" y="0"/>
                  </a:lnTo>
                  <a:close/>
                </a:path>
              </a:pathLst>
            </a:custGeom>
            <a:solidFill>
              <a:srgbClr val="3D7D6E"/>
            </a:solidFill>
            <a:ln w="9525">
              <a:noFill/>
              <a:round/>
              <a:headEnd/>
              <a:tailEnd/>
            </a:ln>
          </p:spPr>
          <p:txBody>
            <a:bodyPr/>
            <a:lstStyle/>
            <a:p>
              <a:endParaRPr lang="es-ES"/>
            </a:p>
          </p:txBody>
        </p:sp>
        <p:sp>
          <p:nvSpPr>
            <p:cNvPr id="77771" name="Freeform 971"/>
            <p:cNvSpPr>
              <a:spLocks/>
            </p:cNvSpPr>
            <p:nvPr/>
          </p:nvSpPr>
          <p:spPr bwMode="auto">
            <a:xfrm>
              <a:off x="425" y="220"/>
              <a:ext cx="14" cy="25"/>
            </a:xfrm>
            <a:custGeom>
              <a:avLst/>
              <a:gdLst/>
              <a:ahLst/>
              <a:cxnLst>
                <a:cxn ang="0">
                  <a:pos x="14" y="0"/>
                </a:cxn>
                <a:cxn ang="0">
                  <a:pos x="0" y="25"/>
                </a:cxn>
                <a:cxn ang="0">
                  <a:pos x="10" y="25"/>
                </a:cxn>
                <a:cxn ang="0">
                  <a:pos x="14" y="0"/>
                </a:cxn>
                <a:cxn ang="0">
                  <a:pos x="14" y="0"/>
                </a:cxn>
              </a:cxnLst>
              <a:rect l="0" t="0" r="r" b="b"/>
              <a:pathLst>
                <a:path w="14" h="25">
                  <a:moveTo>
                    <a:pt x="14" y="0"/>
                  </a:moveTo>
                  <a:lnTo>
                    <a:pt x="0" y="25"/>
                  </a:lnTo>
                  <a:lnTo>
                    <a:pt x="10" y="25"/>
                  </a:lnTo>
                  <a:lnTo>
                    <a:pt x="14" y="0"/>
                  </a:lnTo>
                  <a:lnTo>
                    <a:pt x="14" y="0"/>
                  </a:lnTo>
                  <a:close/>
                </a:path>
              </a:pathLst>
            </a:custGeom>
            <a:solidFill>
              <a:srgbClr val="3D7D6E"/>
            </a:solidFill>
            <a:ln w="9525">
              <a:noFill/>
              <a:round/>
              <a:headEnd/>
              <a:tailEnd/>
            </a:ln>
          </p:spPr>
          <p:txBody>
            <a:bodyPr/>
            <a:lstStyle/>
            <a:p>
              <a:endParaRPr lang="es-ES"/>
            </a:p>
          </p:txBody>
        </p:sp>
        <p:sp>
          <p:nvSpPr>
            <p:cNvPr id="77772" name="Freeform 972"/>
            <p:cNvSpPr>
              <a:spLocks/>
            </p:cNvSpPr>
            <p:nvPr/>
          </p:nvSpPr>
          <p:spPr bwMode="auto">
            <a:xfrm>
              <a:off x="431" y="178"/>
              <a:ext cx="20" cy="6"/>
            </a:xfrm>
            <a:custGeom>
              <a:avLst/>
              <a:gdLst/>
              <a:ahLst/>
              <a:cxnLst>
                <a:cxn ang="0">
                  <a:pos x="1" y="0"/>
                </a:cxn>
                <a:cxn ang="0">
                  <a:pos x="14" y="2"/>
                </a:cxn>
                <a:cxn ang="0">
                  <a:pos x="17" y="0"/>
                </a:cxn>
                <a:cxn ang="0">
                  <a:pos x="19" y="0"/>
                </a:cxn>
                <a:cxn ang="0">
                  <a:pos x="20" y="6"/>
                </a:cxn>
                <a:cxn ang="0">
                  <a:pos x="0" y="1"/>
                </a:cxn>
                <a:cxn ang="0">
                  <a:pos x="1" y="0"/>
                </a:cxn>
                <a:cxn ang="0">
                  <a:pos x="1" y="0"/>
                </a:cxn>
              </a:cxnLst>
              <a:rect l="0" t="0" r="r" b="b"/>
              <a:pathLst>
                <a:path w="20" h="6">
                  <a:moveTo>
                    <a:pt x="1" y="0"/>
                  </a:moveTo>
                  <a:lnTo>
                    <a:pt x="14" y="2"/>
                  </a:lnTo>
                  <a:lnTo>
                    <a:pt x="17" y="0"/>
                  </a:lnTo>
                  <a:lnTo>
                    <a:pt x="19" y="0"/>
                  </a:lnTo>
                  <a:lnTo>
                    <a:pt x="20" y="6"/>
                  </a:lnTo>
                  <a:lnTo>
                    <a:pt x="0" y="1"/>
                  </a:lnTo>
                  <a:lnTo>
                    <a:pt x="1" y="0"/>
                  </a:lnTo>
                  <a:lnTo>
                    <a:pt x="1" y="0"/>
                  </a:lnTo>
                  <a:close/>
                </a:path>
              </a:pathLst>
            </a:custGeom>
            <a:solidFill>
              <a:srgbClr val="3D7D6E"/>
            </a:solidFill>
            <a:ln w="9525">
              <a:noFill/>
              <a:round/>
              <a:headEnd/>
              <a:tailEnd/>
            </a:ln>
          </p:spPr>
          <p:txBody>
            <a:bodyPr/>
            <a:lstStyle/>
            <a:p>
              <a:endParaRPr lang="es-ES"/>
            </a:p>
          </p:txBody>
        </p:sp>
        <p:sp>
          <p:nvSpPr>
            <p:cNvPr id="77773" name="Freeform 973"/>
            <p:cNvSpPr>
              <a:spLocks/>
            </p:cNvSpPr>
            <p:nvPr/>
          </p:nvSpPr>
          <p:spPr bwMode="auto">
            <a:xfrm>
              <a:off x="413" y="140"/>
              <a:ext cx="20" cy="10"/>
            </a:xfrm>
            <a:custGeom>
              <a:avLst/>
              <a:gdLst/>
              <a:ahLst/>
              <a:cxnLst>
                <a:cxn ang="0">
                  <a:pos x="1" y="10"/>
                </a:cxn>
                <a:cxn ang="0">
                  <a:pos x="1" y="9"/>
                </a:cxn>
                <a:cxn ang="0">
                  <a:pos x="1" y="9"/>
                </a:cxn>
                <a:cxn ang="0">
                  <a:pos x="1" y="9"/>
                </a:cxn>
                <a:cxn ang="0">
                  <a:pos x="1" y="8"/>
                </a:cxn>
                <a:cxn ang="0">
                  <a:pos x="1" y="8"/>
                </a:cxn>
                <a:cxn ang="0">
                  <a:pos x="1" y="7"/>
                </a:cxn>
                <a:cxn ang="0">
                  <a:pos x="1" y="7"/>
                </a:cxn>
                <a:cxn ang="0">
                  <a:pos x="1" y="6"/>
                </a:cxn>
                <a:cxn ang="0">
                  <a:pos x="0" y="6"/>
                </a:cxn>
                <a:cxn ang="0">
                  <a:pos x="0" y="5"/>
                </a:cxn>
                <a:cxn ang="0">
                  <a:pos x="0" y="4"/>
                </a:cxn>
                <a:cxn ang="0">
                  <a:pos x="0" y="4"/>
                </a:cxn>
                <a:cxn ang="0">
                  <a:pos x="0" y="3"/>
                </a:cxn>
                <a:cxn ang="0">
                  <a:pos x="0" y="3"/>
                </a:cxn>
                <a:cxn ang="0">
                  <a:pos x="9" y="0"/>
                </a:cxn>
                <a:cxn ang="0">
                  <a:pos x="11" y="3"/>
                </a:cxn>
                <a:cxn ang="0">
                  <a:pos x="15" y="2"/>
                </a:cxn>
                <a:cxn ang="0">
                  <a:pos x="20" y="3"/>
                </a:cxn>
                <a:cxn ang="0">
                  <a:pos x="1" y="10"/>
                </a:cxn>
                <a:cxn ang="0">
                  <a:pos x="1" y="10"/>
                </a:cxn>
              </a:cxnLst>
              <a:rect l="0" t="0" r="r" b="b"/>
              <a:pathLst>
                <a:path w="20" h="10">
                  <a:moveTo>
                    <a:pt x="1" y="10"/>
                  </a:moveTo>
                  <a:lnTo>
                    <a:pt x="1" y="9"/>
                  </a:lnTo>
                  <a:lnTo>
                    <a:pt x="1" y="9"/>
                  </a:lnTo>
                  <a:lnTo>
                    <a:pt x="1" y="9"/>
                  </a:lnTo>
                  <a:lnTo>
                    <a:pt x="1" y="8"/>
                  </a:lnTo>
                  <a:lnTo>
                    <a:pt x="1" y="8"/>
                  </a:lnTo>
                  <a:lnTo>
                    <a:pt x="1" y="7"/>
                  </a:lnTo>
                  <a:lnTo>
                    <a:pt x="1" y="7"/>
                  </a:lnTo>
                  <a:lnTo>
                    <a:pt x="1" y="6"/>
                  </a:lnTo>
                  <a:lnTo>
                    <a:pt x="0" y="6"/>
                  </a:lnTo>
                  <a:lnTo>
                    <a:pt x="0" y="5"/>
                  </a:lnTo>
                  <a:lnTo>
                    <a:pt x="0" y="4"/>
                  </a:lnTo>
                  <a:lnTo>
                    <a:pt x="0" y="4"/>
                  </a:lnTo>
                  <a:lnTo>
                    <a:pt x="0" y="3"/>
                  </a:lnTo>
                  <a:lnTo>
                    <a:pt x="0" y="3"/>
                  </a:lnTo>
                  <a:lnTo>
                    <a:pt x="9" y="0"/>
                  </a:lnTo>
                  <a:lnTo>
                    <a:pt x="11" y="3"/>
                  </a:lnTo>
                  <a:lnTo>
                    <a:pt x="15" y="2"/>
                  </a:lnTo>
                  <a:lnTo>
                    <a:pt x="20" y="3"/>
                  </a:lnTo>
                  <a:lnTo>
                    <a:pt x="1" y="10"/>
                  </a:lnTo>
                  <a:lnTo>
                    <a:pt x="1" y="10"/>
                  </a:lnTo>
                  <a:close/>
                </a:path>
              </a:pathLst>
            </a:custGeom>
            <a:solidFill>
              <a:srgbClr val="3D7D6E"/>
            </a:solidFill>
            <a:ln w="9525">
              <a:noFill/>
              <a:round/>
              <a:headEnd/>
              <a:tailEnd/>
            </a:ln>
          </p:spPr>
          <p:txBody>
            <a:bodyPr/>
            <a:lstStyle/>
            <a:p>
              <a:endParaRPr lang="es-ES"/>
            </a:p>
          </p:txBody>
        </p:sp>
        <p:sp>
          <p:nvSpPr>
            <p:cNvPr id="77774" name="Freeform 974"/>
            <p:cNvSpPr>
              <a:spLocks/>
            </p:cNvSpPr>
            <p:nvPr/>
          </p:nvSpPr>
          <p:spPr bwMode="auto">
            <a:xfrm>
              <a:off x="421" y="147"/>
              <a:ext cx="5" cy="10"/>
            </a:xfrm>
            <a:custGeom>
              <a:avLst/>
              <a:gdLst/>
              <a:ahLst/>
              <a:cxnLst>
                <a:cxn ang="0">
                  <a:pos x="4" y="0"/>
                </a:cxn>
                <a:cxn ang="0">
                  <a:pos x="3" y="2"/>
                </a:cxn>
                <a:cxn ang="0">
                  <a:pos x="1" y="3"/>
                </a:cxn>
                <a:cxn ang="0">
                  <a:pos x="0" y="6"/>
                </a:cxn>
                <a:cxn ang="0">
                  <a:pos x="3" y="10"/>
                </a:cxn>
                <a:cxn ang="0">
                  <a:pos x="3" y="6"/>
                </a:cxn>
                <a:cxn ang="0">
                  <a:pos x="5" y="5"/>
                </a:cxn>
                <a:cxn ang="0">
                  <a:pos x="4" y="0"/>
                </a:cxn>
                <a:cxn ang="0">
                  <a:pos x="4" y="0"/>
                </a:cxn>
              </a:cxnLst>
              <a:rect l="0" t="0" r="r" b="b"/>
              <a:pathLst>
                <a:path w="5" h="10">
                  <a:moveTo>
                    <a:pt x="4" y="0"/>
                  </a:moveTo>
                  <a:lnTo>
                    <a:pt x="3" y="2"/>
                  </a:lnTo>
                  <a:lnTo>
                    <a:pt x="1" y="3"/>
                  </a:lnTo>
                  <a:lnTo>
                    <a:pt x="0" y="6"/>
                  </a:lnTo>
                  <a:lnTo>
                    <a:pt x="3" y="10"/>
                  </a:lnTo>
                  <a:lnTo>
                    <a:pt x="3" y="6"/>
                  </a:lnTo>
                  <a:lnTo>
                    <a:pt x="5" y="5"/>
                  </a:lnTo>
                  <a:lnTo>
                    <a:pt x="4" y="0"/>
                  </a:lnTo>
                  <a:lnTo>
                    <a:pt x="4" y="0"/>
                  </a:lnTo>
                  <a:close/>
                </a:path>
              </a:pathLst>
            </a:custGeom>
            <a:solidFill>
              <a:srgbClr val="F59E91"/>
            </a:solidFill>
            <a:ln w="9525">
              <a:noFill/>
              <a:round/>
              <a:headEnd/>
              <a:tailEnd/>
            </a:ln>
          </p:spPr>
          <p:txBody>
            <a:bodyPr/>
            <a:lstStyle/>
            <a:p>
              <a:endParaRPr lang="es-ES"/>
            </a:p>
          </p:txBody>
        </p:sp>
        <p:sp>
          <p:nvSpPr>
            <p:cNvPr id="77775" name="Freeform 975"/>
            <p:cNvSpPr>
              <a:spLocks/>
            </p:cNvSpPr>
            <p:nvPr/>
          </p:nvSpPr>
          <p:spPr bwMode="auto">
            <a:xfrm>
              <a:off x="419" y="140"/>
              <a:ext cx="5" cy="3"/>
            </a:xfrm>
            <a:custGeom>
              <a:avLst/>
              <a:gdLst/>
              <a:ahLst/>
              <a:cxnLst>
                <a:cxn ang="0">
                  <a:pos x="5" y="3"/>
                </a:cxn>
                <a:cxn ang="0">
                  <a:pos x="2" y="0"/>
                </a:cxn>
                <a:cxn ang="0">
                  <a:pos x="0" y="3"/>
                </a:cxn>
                <a:cxn ang="0">
                  <a:pos x="5" y="3"/>
                </a:cxn>
                <a:cxn ang="0">
                  <a:pos x="5" y="3"/>
                </a:cxn>
              </a:cxnLst>
              <a:rect l="0" t="0" r="r" b="b"/>
              <a:pathLst>
                <a:path w="5" h="3">
                  <a:moveTo>
                    <a:pt x="5" y="3"/>
                  </a:moveTo>
                  <a:lnTo>
                    <a:pt x="2" y="0"/>
                  </a:lnTo>
                  <a:lnTo>
                    <a:pt x="0" y="3"/>
                  </a:lnTo>
                  <a:lnTo>
                    <a:pt x="5" y="3"/>
                  </a:lnTo>
                  <a:lnTo>
                    <a:pt x="5" y="3"/>
                  </a:lnTo>
                  <a:close/>
                </a:path>
              </a:pathLst>
            </a:custGeom>
            <a:solidFill>
              <a:srgbClr val="78B8A8"/>
            </a:solidFill>
            <a:ln w="9525">
              <a:noFill/>
              <a:round/>
              <a:headEnd/>
              <a:tailEnd/>
            </a:ln>
          </p:spPr>
          <p:txBody>
            <a:bodyPr/>
            <a:lstStyle/>
            <a:p>
              <a:endParaRPr lang="es-ES"/>
            </a:p>
          </p:txBody>
        </p:sp>
        <p:sp>
          <p:nvSpPr>
            <p:cNvPr id="77776" name="Freeform 976"/>
            <p:cNvSpPr>
              <a:spLocks/>
            </p:cNvSpPr>
            <p:nvPr/>
          </p:nvSpPr>
          <p:spPr bwMode="auto">
            <a:xfrm>
              <a:off x="391" y="242"/>
              <a:ext cx="16" cy="4"/>
            </a:xfrm>
            <a:custGeom>
              <a:avLst/>
              <a:gdLst/>
              <a:ahLst/>
              <a:cxnLst>
                <a:cxn ang="0">
                  <a:pos x="1" y="1"/>
                </a:cxn>
                <a:cxn ang="0">
                  <a:pos x="0" y="4"/>
                </a:cxn>
                <a:cxn ang="0">
                  <a:pos x="11" y="4"/>
                </a:cxn>
                <a:cxn ang="0">
                  <a:pos x="16" y="4"/>
                </a:cxn>
                <a:cxn ang="0">
                  <a:pos x="16" y="2"/>
                </a:cxn>
                <a:cxn ang="0">
                  <a:pos x="7" y="0"/>
                </a:cxn>
                <a:cxn ang="0">
                  <a:pos x="1" y="1"/>
                </a:cxn>
                <a:cxn ang="0">
                  <a:pos x="1" y="1"/>
                </a:cxn>
              </a:cxnLst>
              <a:rect l="0" t="0" r="r" b="b"/>
              <a:pathLst>
                <a:path w="16" h="4">
                  <a:moveTo>
                    <a:pt x="1" y="1"/>
                  </a:moveTo>
                  <a:lnTo>
                    <a:pt x="0" y="4"/>
                  </a:lnTo>
                  <a:lnTo>
                    <a:pt x="11" y="4"/>
                  </a:lnTo>
                  <a:lnTo>
                    <a:pt x="16" y="4"/>
                  </a:lnTo>
                  <a:lnTo>
                    <a:pt x="16" y="2"/>
                  </a:lnTo>
                  <a:lnTo>
                    <a:pt x="7" y="0"/>
                  </a:lnTo>
                  <a:lnTo>
                    <a:pt x="1" y="1"/>
                  </a:lnTo>
                  <a:lnTo>
                    <a:pt x="1" y="1"/>
                  </a:lnTo>
                  <a:close/>
                </a:path>
              </a:pathLst>
            </a:custGeom>
            <a:solidFill>
              <a:srgbClr val="1A1A1A"/>
            </a:solidFill>
            <a:ln w="9525">
              <a:noFill/>
              <a:round/>
              <a:headEnd/>
              <a:tailEnd/>
            </a:ln>
          </p:spPr>
          <p:txBody>
            <a:bodyPr/>
            <a:lstStyle/>
            <a:p>
              <a:endParaRPr lang="es-ES"/>
            </a:p>
          </p:txBody>
        </p:sp>
        <p:sp>
          <p:nvSpPr>
            <p:cNvPr id="77777" name="Freeform 977"/>
            <p:cNvSpPr>
              <a:spLocks/>
            </p:cNvSpPr>
            <p:nvPr/>
          </p:nvSpPr>
          <p:spPr bwMode="auto">
            <a:xfrm>
              <a:off x="426" y="243"/>
              <a:ext cx="14" cy="4"/>
            </a:xfrm>
            <a:custGeom>
              <a:avLst/>
              <a:gdLst/>
              <a:ahLst/>
              <a:cxnLst>
                <a:cxn ang="0">
                  <a:pos x="0" y="1"/>
                </a:cxn>
                <a:cxn ang="0">
                  <a:pos x="0" y="4"/>
                </a:cxn>
                <a:cxn ang="0">
                  <a:pos x="14" y="4"/>
                </a:cxn>
                <a:cxn ang="0">
                  <a:pos x="14" y="2"/>
                </a:cxn>
                <a:cxn ang="0">
                  <a:pos x="7" y="0"/>
                </a:cxn>
                <a:cxn ang="0">
                  <a:pos x="0" y="1"/>
                </a:cxn>
                <a:cxn ang="0">
                  <a:pos x="0" y="1"/>
                </a:cxn>
              </a:cxnLst>
              <a:rect l="0" t="0" r="r" b="b"/>
              <a:pathLst>
                <a:path w="14" h="4">
                  <a:moveTo>
                    <a:pt x="0" y="1"/>
                  </a:moveTo>
                  <a:lnTo>
                    <a:pt x="0" y="4"/>
                  </a:lnTo>
                  <a:lnTo>
                    <a:pt x="14" y="4"/>
                  </a:lnTo>
                  <a:lnTo>
                    <a:pt x="14" y="2"/>
                  </a:lnTo>
                  <a:lnTo>
                    <a:pt x="7" y="0"/>
                  </a:lnTo>
                  <a:lnTo>
                    <a:pt x="0" y="1"/>
                  </a:lnTo>
                  <a:lnTo>
                    <a:pt x="0" y="1"/>
                  </a:lnTo>
                  <a:close/>
                </a:path>
              </a:pathLst>
            </a:custGeom>
            <a:solidFill>
              <a:srgbClr val="1A1A1A"/>
            </a:solidFill>
            <a:ln w="9525">
              <a:noFill/>
              <a:round/>
              <a:headEnd/>
              <a:tailEnd/>
            </a:ln>
          </p:spPr>
          <p:txBody>
            <a:bodyPr/>
            <a:lstStyle/>
            <a:p>
              <a:endParaRPr lang="es-ES"/>
            </a:p>
          </p:txBody>
        </p:sp>
      </p:grpSp>
      <p:grpSp>
        <p:nvGrpSpPr>
          <p:cNvPr id="77866" name="Group 1066"/>
          <p:cNvGrpSpPr>
            <a:grpSpLocks/>
          </p:cNvGrpSpPr>
          <p:nvPr/>
        </p:nvGrpSpPr>
        <p:grpSpPr bwMode="auto">
          <a:xfrm>
            <a:off x="5364163" y="2600325"/>
            <a:ext cx="3240087" cy="1052513"/>
            <a:chOff x="3379" y="1679"/>
            <a:chExt cx="2041" cy="663"/>
          </a:xfrm>
        </p:grpSpPr>
        <p:grpSp>
          <p:nvGrpSpPr>
            <p:cNvPr id="77789" name="Group 989"/>
            <p:cNvGrpSpPr>
              <a:grpSpLocks/>
            </p:cNvGrpSpPr>
            <p:nvPr/>
          </p:nvGrpSpPr>
          <p:grpSpPr bwMode="auto">
            <a:xfrm>
              <a:off x="4195" y="1679"/>
              <a:ext cx="1225" cy="663"/>
              <a:chOff x="3243" y="1706"/>
              <a:chExt cx="1128" cy="618"/>
            </a:xfrm>
          </p:grpSpPr>
          <p:pic>
            <p:nvPicPr>
              <p:cNvPr id="77779" name="Picture 979"/>
              <p:cNvPicPr>
                <a:picLocks noChangeAspect="1" noChangeArrowheads="1"/>
              </p:cNvPicPr>
              <p:nvPr/>
            </p:nvPicPr>
            <p:blipFill>
              <a:blip r:embed="rId3"/>
              <a:srcRect/>
              <a:stretch>
                <a:fillRect/>
              </a:stretch>
            </p:blipFill>
            <p:spPr bwMode="auto">
              <a:xfrm>
                <a:off x="3243" y="1706"/>
                <a:ext cx="1128" cy="618"/>
              </a:xfrm>
              <a:prstGeom prst="rect">
                <a:avLst/>
              </a:prstGeom>
              <a:noFill/>
            </p:spPr>
          </p:pic>
          <p:sp>
            <p:nvSpPr>
              <p:cNvPr id="77780" name="Line 980"/>
              <p:cNvSpPr>
                <a:spLocks noChangeShapeType="1"/>
              </p:cNvSpPr>
              <p:nvPr/>
            </p:nvSpPr>
            <p:spPr bwMode="auto">
              <a:xfrm flipH="1">
                <a:off x="3495" y="2240"/>
                <a:ext cx="648" cy="0"/>
              </a:xfrm>
              <a:prstGeom prst="line">
                <a:avLst/>
              </a:prstGeom>
              <a:noFill/>
              <a:ln w="19050">
                <a:solidFill>
                  <a:srgbClr val="FF0000"/>
                </a:solidFill>
                <a:round/>
                <a:headEnd type="oval" w="sm" len="sm"/>
                <a:tailEnd type="arrow" w="sm" len="sm"/>
              </a:ln>
            </p:spPr>
            <p:txBody>
              <a:bodyPr/>
              <a:lstStyle/>
              <a:p>
                <a:endParaRPr lang="es-ES"/>
              </a:p>
            </p:txBody>
          </p:sp>
          <p:sp>
            <p:nvSpPr>
              <p:cNvPr id="77781" name="Line 981"/>
              <p:cNvSpPr>
                <a:spLocks noChangeShapeType="1"/>
              </p:cNvSpPr>
              <p:nvPr/>
            </p:nvSpPr>
            <p:spPr bwMode="auto">
              <a:xfrm flipV="1">
                <a:off x="3489" y="2210"/>
                <a:ext cx="576" cy="0"/>
              </a:xfrm>
              <a:prstGeom prst="line">
                <a:avLst/>
              </a:prstGeom>
              <a:noFill/>
              <a:ln w="19050">
                <a:solidFill>
                  <a:srgbClr val="FF0000"/>
                </a:solidFill>
                <a:round/>
                <a:headEnd type="none" w="sm" len="sm"/>
                <a:tailEnd type="arrow" w="sm" len="sm"/>
              </a:ln>
            </p:spPr>
            <p:txBody>
              <a:bodyPr/>
              <a:lstStyle/>
              <a:p>
                <a:endParaRPr lang="es-ES"/>
              </a:p>
            </p:txBody>
          </p:sp>
          <p:sp>
            <p:nvSpPr>
              <p:cNvPr id="77782" name="Line 982"/>
              <p:cNvSpPr>
                <a:spLocks noChangeShapeType="1"/>
              </p:cNvSpPr>
              <p:nvPr/>
            </p:nvSpPr>
            <p:spPr bwMode="auto">
              <a:xfrm>
                <a:off x="3495" y="2066"/>
                <a:ext cx="558" cy="0"/>
              </a:xfrm>
              <a:prstGeom prst="line">
                <a:avLst/>
              </a:prstGeom>
              <a:noFill/>
              <a:ln w="19050">
                <a:solidFill>
                  <a:srgbClr val="FF0000"/>
                </a:solidFill>
                <a:round/>
                <a:headEnd type="none" w="sm" len="sm"/>
                <a:tailEnd type="arrow" w="sm" len="sm"/>
              </a:ln>
            </p:spPr>
            <p:txBody>
              <a:bodyPr/>
              <a:lstStyle/>
              <a:p>
                <a:endParaRPr lang="es-ES"/>
              </a:p>
            </p:txBody>
          </p:sp>
          <p:sp>
            <p:nvSpPr>
              <p:cNvPr id="77783" name="Line 983"/>
              <p:cNvSpPr>
                <a:spLocks noChangeShapeType="1"/>
              </p:cNvSpPr>
              <p:nvPr/>
            </p:nvSpPr>
            <p:spPr bwMode="auto">
              <a:xfrm flipH="1">
                <a:off x="3459" y="2102"/>
                <a:ext cx="600" cy="0"/>
              </a:xfrm>
              <a:prstGeom prst="line">
                <a:avLst/>
              </a:prstGeom>
              <a:noFill/>
              <a:ln w="19050">
                <a:solidFill>
                  <a:srgbClr val="FF0000"/>
                </a:solidFill>
                <a:round/>
                <a:headEnd type="none" w="sm" len="sm"/>
                <a:tailEnd type="arrow" w="sm" len="sm"/>
              </a:ln>
            </p:spPr>
            <p:txBody>
              <a:bodyPr/>
              <a:lstStyle/>
              <a:p>
                <a:endParaRPr lang="es-ES"/>
              </a:p>
            </p:txBody>
          </p:sp>
          <p:sp>
            <p:nvSpPr>
              <p:cNvPr id="77784" name="Line 984"/>
              <p:cNvSpPr>
                <a:spLocks noChangeShapeType="1"/>
              </p:cNvSpPr>
              <p:nvPr/>
            </p:nvSpPr>
            <p:spPr bwMode="auto">
              <a:xfrm flipH="1">
                <a:off x="3477" y="1964"/>
                <a:ext cx="552" cy="0"/>
              </a:xfrm>
              <a:prstGeom prst="line">
                <a:avLst/>
              </a:prstGeom>
              <a:noFill/>
              <a:ln w="19050">
                <a:solidFill>
                  <a:srgbClr val="FF0000"/>
                </a:solidFill>
                <a:round/>
                <a:headEnd type="none" w="sm" len="sm"/>
                <a:tailEnd type="arrow" w="sm" len="sm"/>
              </a:ln>
            </p:spPr>
            <p:txBody>
              <a:bodyPr/>
              <a:lstStyle/>
              <a:p>
                <a:endParaRPr lang="es-ES"/>
              </a:p>
            </p:txBody>
          </p:sp>
          <p:sp>
            <p:nvSpPr>
              <p:cNvPr id="77785" name="Line 985"/>
              <p:cNvSpPr>
                <a:spLocks noChangeShapeType="1"/>
              </p:cNvSpPr>
              <p:nvPr/>
            </p:nvSpPr>
            <p:spPr bwMode="auto">
              <a:xfrm flipV="1">
                <a:off x="4059" y="2102"/>
                <a:ext cx="0" cy="102"/>
              </a:xfrm>
              <a:prstGeom prst="line">
                <a:avLst/>
              </a:prstGeom>
              <a:noFill/>
              <a:ln w="19050">
                <a:solidFill>
                  <a:srgbClr val="FF0000"/>
                </a:solidFill>
                <a:round/>
                <a:headEnd type="none" w="sm" len="sm"/>
                <a:tailEnd type="arrow" w="sm" len="sm"/>
              </a:ln>
              <a:effectLst/>
            </p:spPr>
            <p:txBody>
              <a:bodyPr/>
              <a:lstStyle/>
              <a:p>
                <a:endParaRPr lang="es-ES"/>
              </a:p>
            </p:txBody>
          </p:sp>
          <p:sp>
            <p:nvSpPr>
              <p:cNvPr id="77786" name="Line 986"/>
              <p:cNvSpPr>
                <a:spLocks noChangeShapeType="1"/>
              </p:cNvSpPr>
              <p:nvPr/>
            </p:nvSpPr>
            <p:spPr bwMode="auto">
              <a:xfrm flipV="1">
                <a:off x="4041" y="1964"/>
                <a:ext cx="0" cy="102"/>
              </a:xfrm>
              <a:prstGeom prst="line">
                <a:avLst/>
              </a:prstGeom>
              <a:noFill/>
              <a:ln w="19050">
                <a:solidFill>
                  <a:srgbClr val="FF0000"/>
                </a:solidFill>
                <a:round/>
                <a:headEnd type="none" w="sm" len="sm"/>
                <a:tailEnd type="arrow" w="sm" len="sm"/>
              </a:ln>
              <a:effectLst/>
            </p:spPr>
            <p:txBody>
              <a:bodyPr/>
              <a:lstStyle/>
              <a:p>
                <a:endParaRPr lang="es-ES"/>
              </a:p>
            </p:txBody>
          </p:sp>
        </p:grpSp>
        <p:grpSp>
          <p:nvGrpSpPr>
            <p:cNvPr id="77850" name="Group 1050"/>
            <p:cNvGrpSpPr>
              <a:grpSpLocks/>
            </p:cNvGrpSpPr>
            <p:nvPr/>
          </p:nvGrpSpPr>
          <p:grpSpPr bwMode="auto">
            <a:xfrm>
              <a:off x="3379" y="1706"/>
              <a:ext cx="822" cy="635"/>
              <a:chOff x="3470" y="2432"/>
              <a:chExt cx="822" cy="635"/>
            </a:xfrm>
          </p:grpSpPr>
          <p:sp>
            <p:nvSpPr>
              <p:cNvPr id="77790" name="Text Box 990"/>
              <p:cNvSpPr txBox="1">
                <a:spLocks noChangeArrowheads="1"/>
              </p:cNvSpPr>
              <p:nvPr/>
            </p:nvSpPr>
            <p:spPr bwMode="auto">
              <a:xfrm>
                <a:off x="3470" y="2558"/>
                <a:ext cx="498" cy="101"/>
              </a:xfrm>
              <a:prstGeom prst="rect">
                <a:avLst/>
              </a:prstGeom>
              <a:noFill/>
              <a:ln w="9525">
                <a:noFill/>
                <a:miter lim="800000"/>
                <a:headEnd/>
                <a:tailEnd/>
              </a:ln>
            </p:spPr>
            <p:txBody>
              <a:bodyPr/>
              <a:lstStyle/>
              <a:p>
                <a:r>
                  <a:rPr lang="es-ES" sz="1000"/>
                  <a:t>Cliente B</a:t>
                </a:r>
              </a:p>
            </p:txBody>
          </p:sp>
          <p:sp>
            <p:nvSpPr>
              <p:cNvPr id="77791" name="Text Box 991"/>
              <p:cNvSpPr txBox="1">
                <a:spLocks noChangeArrowheads="1"/>
              </p:cNvSpPr>
              <p:nvPr/>
            </p:nvSpPr>
            <p:spPr bwMode="auto">
              <a:xfrm>
                <a:off x="3470" y="2948"/>
                <a:ext cx="540" cy="119"/>
              </a:xfrm>
              <a:prstGeom prst="rect">
                <a:avLst/>
              </a:prstGeom>
              <a:noFill/>
              <a:ln w="9525">
                <a:noFill/>
                <a:miter lim="800000"/>
                <a:headEnd/>
                <a:tailEnd/>
              </a:ln>
            </p:spPr>
            <p:txBody>
              <a:bodyPr/>
              <a:lstStyle/>
              <a:p>
                <a:r>
                  <a:rPr lang="es-ES" sz="1000"/>
                  <a:t>Cliente A</a:t>
                </a:r>
              </a:p>
            </p:txBody>
          </p:sp>
          <p:grpSp>
            <p:nvGrpSpPr>
              <p:cNvPr id="77792" name="Group 992"/>
              <p:cNvGrpSpPr>
                <a:grpSpLocks/>
              </p:cNvGrpSpPr>
              <p:nvPr/>
            </p:nvGrpSpPr>
            <p:grpSpPr bwMode="auto">
              <a:xfrm flipH="1">
                <a:off x="3560" y="2432"/>
                <a:ext cx="732" cy="534"/>
                <a:chOff x="120" y="1090"/>
                <a:chExt cx="146" cy="101"/>
              </a:xfrm>
            </p:grpSpPr>
            <p:grpSp>
              <p:nvGrpSpPr>
                <p:cNvPr id="77793" name="Group 993"/>
                <p:cNvGrpSpPr>
                  <a:grpSpLocks/>
                </p:cNvGrpSpPr>
                <p:nvPr/>
              </p:nvGrpSpPr>
              <p:grpSpPr bwMode="auto">
                <a:xfrm>
                  <a:off x="174" y="1128"/>
                  <a:ext cx="92" cy="62"/>
                  <a:chOff x="188" y="1127"/>
                  <a:chExt cx="92" cy="62"/>
                </a:xfrm>
              </p:grpSpPr>
              <p:sp>
                <p:nvSpPr>
                  <p:cNvPr id="77794" name="AutoShape 994"/>
                  <p:cNvSpPr>
                    <a:spLocks noChangeArrowheads="1"/>
                  </p:cNvSpPr>
                  <p:nvPr/>
                </p:nvSpPr>
                <p:spPr bwMode="auto">
                  <a:xfrm>
                    <a:off x="201" y="1182"/>
                    <a:ext cx="6" cy="7"/>
                  </a:xfrm>
                  <a:prstGeom prst="flowChartConnector">
                    <a:avLst/>
                  </a:prstGeom>
                  <a:solidFill>
                    <a:srgbClr val="000000"/>
                  </a:solidFill>
                  <a:ln w="9525">
                    <a:round/>
                    <a:headEnd/>
                    <a:tailEnd/>
                  </a:ln>
                  <a:effectLst/>
                  <a:scene3d>
                    <a:camera prst="legacyObliqueTopRight"/>
                    <a:lightRig rig="legacyFlat3" dir="b"/>
                  </a:scene3d>
                  <a:sp3d extrusionH="11100" prstMaterial="legacyMatte">
                    <a:bevelT w="13500" h="13500" prst="angle"/>
                    <a:bevelB w="13500" h="13500" prst="angle"/>
                    <a:extrusionClr>
                      <a:srgbClr val="000000"/>
                    </a:extrusionClr>
                  </a:sp3d>
                </p:spPr>
                <p:txBody>
                  <a:bodyPr>
                    <a:flatTx/>
                  </a:bodyPr>
                  <a:lstStyle/>
                  <a:p>
                    <a:endParaRPr lang="es-ES"/>
                  </a:p>
                </p:txBody>
              </p:sp>
              <p:sp>
                <p:nvSpPr>
                  <p:cNvPr id="77795" name="AutoShape 995"/>
                  <p:cNvSpPr>
                    <a:spLocks noChangeArrowheads="1"/>
                  </p:cNvSpPr>
                  <p:nvPr/>
                </p:nvSpPr>
                <p:spPr bwMode="auto">
                  <a:xfrm>
                    <a:off x="273" y="1169"/>
                    <a:ext cx="6" cy="7"/>
                  </a:xfrm>
                  <a:prstGeom prst="flowChartConnector">
                    <a:avLst/>
                  </a:prstGeom>
                  <a:solidFill>
                    <a:srgbClr val="000000"/>
                  </a:solidFill>
                  <a:ln w="9525">
                    <a:round/>
                    <a:headEnd/>
                    <a:tailEnd/>
                  </a:ln>
                  <a:effectLst/>
                  <a:scene3d>
                    <a:camera prst="legacyObliqueTopRight"/>
                    <a:lightRig rig="legacyFlat3" dir="b"/>
                  </a:scene3d>
                  <a:sp3d extrusionH="11100" prstMaterial="legacyMatte">
                    <a:bevelT w="13500" h="13500" prst="angle"/>
                    <a:bevelB w="13500" h="13500" prst="angle"/>
                    <a:extrusionClr>
                      <a:srgbClr val="000000"/>
                    </a:extrusionClr>
                  </a:sp3d>
                </p:spPr>
                <p:txBody>
                  <a:bodyPr>
                    <a:flatTx/>
                  </a:bodyPr>
                  <a:lstStyle/>
                  <a:p>
                    <a:endParaRPr lang="es-ES"/>
                  </a:p>
                </p:txBody>
              </p:sp>
              <p:sp>
                <p:nvSpPr>
                  <p:cNvPr id="77796" name="AutoShape 996"/>
                  <p:cNvSpPr>
                    <a:spLocks noChangeArrowheads="1"/>
                  </p:cNvSpPr>
                  <p:nvPr/>
                </p:nvSpPr>
                <p:spPr bwMode="auto">
                  <a:xfrm>
                    <a:off x="260" y="1182"/>
                    <a:ext cx="6" cy="7"/>
                  </a:xfrm>
                  <a:prstGeom prst="flowChartConnector">
                    <a:avLst/>
                  </a:prstGeom>
                  <a:solidFill>
                    <a:srgbClr val="000000"/>
                  </a:solidFill>
                  <a:ln w="9525">
                    <a:round/>
                    <a:headEnd/>
                    <a:tailEnd/>
                  </a:ln>
                  <a:effectLst/>
                  <a:scene3d>
                    <a:camera prst="legacyObliqueTopRight"/>
                    <a:lightRig rig="legacyFlat3" dir="b"/>
                  </a:scene3d>
                  <a:sp3d extrusionH="11100" prstMaterial="legacyMatte">
                    <a:bevelT w="13500" h="13500" prst="angle"/>
                    <a:bevelB w="13500" h="13500" prst="angle"/>
                    <a:extrusionClr>
                      <a:srgbClr val="000000"/>
                    </a:extrusionClr>
                  </a:sp3d>
                </p:spPr>
                <p:txBody>
                  <a:bodyPr>
                    <a:flatTx/>
                  </a:bodyPr>
                  <a:lstStyle/>
                  <a:p>
                    <a:endParaRPr lang="es-ES"/>
                  </a:p>
                </p:txBody>
              </p:sp>
              <p:sp>
                <p:nvSpPr>
                  <p:cNvPr id="77797" name="AutoShape 997"/>
                  <p:cNvSpPr>
                    <a:spLocks noChangeArrowheads="1"/>
                  </p:cNvSpPr>
                  <p:nvPr/>
                </p:nvSpPr>
                <p:spPr bwMode="auto">
                  <a:xfrm>
                    <a:off x="201" y="1167"/>
                    <a:ext cx="79" cy="16"/>
                  </a:xfrm>
                  <a:prstGeom prst="cube">
                    <a:avLst>
                      <a:gd name="adj" fmla="val 87306"/>
                    </a:avLst>
                  </a:prstGeom>
                  <a:solidFill>
                    <a:srgbClr val="808080"/>
                  </a:solidFill>
                  <a:ln w="9525">
                    <a:solidFill>
                      <a:srgbClr val="969696"/>
                    </a:solidFill>
                    <a:miter lim="800000"/>
                    <a:headEnd/>
                    <a:tailEnd/>
                  </a:ln>
                </p:spPr>
                <p:txBody>
                  <a:bodyPr/>
                  <a:lstStyle/>
                  <a:p>
                    <a:endParaRPr lang="es-ES"/>
                  </a:p>
                </p:txBody>
              </p:sp>
              <p:sp>
                <p:nvSpPr>
                  <p:cNvPr id="77798" name="AutoShape 998"/>
                  <p:cNvSpPr>
                    <a:spLocks noChangeArrowheads="1"/>
                  </p:cNvSpPr>
                  <p:nvPr/>
                </p:nvSpPr>
                <p:spPr bwMode="auto">
                  <a:xfrm>
                    <a:off x="265" y="1152"/>
                    <a:ext cx="3" cy="29"/>
                  </a:xfrm>
                  <a:prstGeom prst="cube">
                    <a:avLst>
                      <a:gd name="adj" fmla="val 33333"/>
                    </a:avLst>
                  </a:prstGeom>
                  <a:solidFill>
                    <a:srgbClr val="808080"/>
                  </a:solidFill>
                  <a:ln w="9525">
                    <a:solidFill>
                      <a:srgbClr val="969696"/>
                    </a:solidFill>
                    <a:miter lim="800000"/>
                    <a:headEnd/>
                    <a:tailEnd/>
                  </a:ln>
                </p:spPr>
                <p:txBody>
                  <a:bodyPr/>
                  <a:lstStyle/>
                  <a:p>
                    <a:endParaRPr lang="es-ES"/>
                  </a:p>
                </p:txBody>
              </p:sp>
              <p:sp>
                <p:nvSpPr>
                  <p:cNvPr id="77799" name="AutoShape 999"/>
                  <p:cNvSpPr>
                    <a:spLocks noChangeArrowheads="1"/>
                  </p:cNvSpPr>
                  <p:nvPr/>
                </p:nvSpPr>
                <p:spPr bwMode="auto">
                  <a:xfrm>
                    <a:off x="201" y="1152"/>
                    <a:ext cx="3" cy="29"/>
                  </a:xfrm>
                  <a:prstGeom prst="cube">
                    <a:avLst>
                      <a:gd name="adj" fmla="val 33333"/>
                    </a:avLst>
                  </a:prstGeom>
                  <a:solidFill>
                    <a:srgbClr val="808080"/>
                  </a:solidFill>
                  <a:ln w="9525">
                    <a:solidFill>
                      <a:srgbClr val="969696"/>
                    </a:solidFill>
                    <a:miter lim="800000"/>
                    <a:headEnd/>
                    <a:tailEnd/>
                  </a:ln>
                </p:spPr>
                <p:txBody>
                  <a:bodyPr/>
                  <a:lstStyle/>
                  <a:p>
                    <a:endParaRPr lang="es-ES"/>
                  </a:p>
                </p:txBody>
              </p:sp>
              <p:sp>
                <p:nvSpPr>
                  <p:cNvPr id="77800" name="AutoShape 1000"/>
                  <p:cNvSpPr>
                    <a:spLocks noChangeArrowheads="1"/>
                  </p:cNvSpPr>
                  <p:nvPr/>
                </p:nvSpPr>
                <p:spPr bwMode="auto">
                  <a:xfrm>
                    <a:off x="277" y="1140"/>
                    <a:ext cx="3" cy="28"/>
                  </a:xfrm>
                  <a:prstGeom prst="cube">
                    <a:avLst>
                      <a:gd name="adj" fmla="val 33333"/>
                    </a:avLst>
                  </a:prstGeom>
                  <a:solidFill>
                    <a:srgbClr val="808080"/>
                  </a:solidFill>
                  <a:ln w="9525">
                    <a:solidFill>
                      <a:srgbClr val="969696"/>
                    </a:solidFill>
                    <a:miter lim="800000"/>
                    <a:headEnd/>
                    <a:tailEnd/>
                  </a:ln>
                </p:spPr>
                <p:txBody>
                  <a:bodyPr/>
                  <a:lstStyle/>
                  <a:p>
                    <a:endParaRPr lang="es-ES"/>
                  </a:p>
                </p:txBody>
              </p:sp>
              <p:sp>
                <p:nvSpPr>
                  <p:cNvPr id="77801" name="AutoShape 1001"/>
                  <p:cNvSpPr>
                    <a:spLocks noChangeArrowheads="1"/>
                  </p:cNvSpPr>
                  <p:nvPr/>
                </p:nvSpPr>
                <p:spPr bwMode="auto">
                  <a:xfrm>
                    <a:off x="214" y="1144"/>
                    <a:ext cx="3" cy="24"/>
                  </a:xfrm>
                  <a:prstGeom prst="cube">
                    <a:avLst>
                      <a:gd name="adj" fmla="val 33333"/>
                    </a:avLst>
                  </a:prstGeom>
                  <a:solidFill>
                    <a:srgbClr val="808080"/>
                  </a:solidFill>
                  <a:ln w="9525">
                    <a:solidFill>
                      <a:srgbClr val="969696"/>
                    </a:solidFill>
                    <a:miter lim="800000"/>
                    <a:headEnd/>
                    <a:tailEnd/>
                  </a:ln>
                </p:spPr>
                <p:txBody>
                  <a:bodyPr/>
                  <a:lstStyle/>
                  <a:p>
                    <a:endParaRPr lang="es-ES"/>
                  </a:p>
                </p:txBody>
              </p:sp>
              <p:sp>
                <p:nvSpPr>
                  <p:cNvPr id="77802" name="AutoShape 1002"/>
                  <p:cNvSpPr>
                    <a:spLocks noChangeArrowheads="1"/>
                  </p:cNvSpPr>
                  <p:nvPr/>
                </p:nvSpPr>
                <p:spPr bwMode="auto">
                  <a:xfrm>
                    <a:off x="201" y="1138"/>
                    <a:ext cx="79" cy="15"/>
                  </a:xfrm>
                  <a:prstGeom prst="cube">
                    <a:avLst>
                      <a:gd name="adj" fmla="val 87306"/>
                    </a:avLst>
                  </a:prstGeom>
                  <a:solidFill>
                    <a:srgbClr val="808080"/>
                  </a:solidFill>
                  <a:ln w="9525">
                    <a:solidFill>
                      <a:srgbClr val="969696"/>
                    </a:solidFill>
                    <a:miter lim="800000"/>
                    <a:headEnd/>
                    <a:tailEnd/>
                  </a:ln>
                </p:spPr>
                <p:txBody>
                  <a:bodyPr/>
                  <a:lstStyle/>
                  <a:p>
                    <a:endParaRPr lang="es-ES"/>
                  </a:p>
                </p:txBody>
              </p:sp>
              <p:sp>
                <p:nvSpPr>
                  <p:cNvPr id="77803" name="Line 1003"/>
                  <p:cNvSpPr>
                    <a:spLocks noChangeShapeType="1"/>
                  </p:cNvSpPr>
                  <p:nvPr/>
                </p:nvSpPr>
                <p:spPr bwMode="auto">
                  <a:xfrm flipH="1" flipV="1">
                    <a:off x="188" y="1138"/>
                    <a:ext cx="13" cy="14"/>
                  </a:xfrm>
                  <a:prstGeom prst="line">
                    <a:avLst/>
                  </a:prstGeom>
                  <a:noFill/>
                  <a:ln w="38100">
                    <a:solidFill>
                      <a:srgbClr val="969696"/>
                    </a:solidFill>
                    <a:round/>
                    <a:headEnd/>
                    <a:tailEnd/>
                  </a:ln>
                </p:spPr>
                <p:txBody>
                  <a:bodyPr/>
                  <a:lstStyle/>
                  <a:p>
                    <a:endParaRPr lang="es-ES"/>
                  </a:p>
                </p:txBody>
              </p:sp>
              <p:sp>
                <p:nvSpPr>
                  <p:cNvPr id="77804" name="Line 1004"/>
                  <p:cNvSpPr>
                    <a:spLocks noChangeShapeType="1"/>
                  </p:cNvSpPr>
                  <p:nvPr/>
                </p:nvSpPr>
                <p:spPr bwMode="auto">
                  <a:xfrm flipH="1" flipV="1">
                    <a:off x="202" y="1127"/>
                    <a:ext cx="12" cy="11"/>
                  </a:xfrm>
                  <a:prstGeom prst="line">
                    <a:avLst/>
                  </a:prstGeom>
                  <a:noFill/>
                  <a:ln w="38100">
                    <a:solidFill>
                      <a:srgbClr val="969696"/>
                    </a:solidFill>
                    <a:round/>
                    <a:headEnd/>
                    <a:tailEnd/>
                  </a:ln>
                </p:spPr>
                <p:txBody>
                  <a:bodyPr/>
                  <a:lstStyle/>
                  <a:p>
                    <a:endParaRPr lang="es-ES"/>
                  </a:p>
                </p:txBody>
              </p:sp>
              <p:sp>
                <p:nvSpPr>
                  <p:cNvPr id="77805" name="Line 1005"/>
                  <p:cNvSpPr>
                    <a:spLocks noChangeShapeType="1"/>
                  </p:cNvSpPr>
                  <p:nvPr/>
                </p:nvSpPr>
                <p:spPr bwMode="auto">
                  <a:xfrm flipV="1">
                    <a:off x="190" y="1128"/>
                    <a:ext cx="13" cy="11"/>
                  </a:xfrm>
                  <a:prstGeom prst="line">
                    <a:avLst/>
                  </a:prstGeom>
                  <a:noFill/>
                  <a:ln w="38100">
                    <a:solidFill>
                      <a:srgbClr val="969696"/>
                    </a:solidFill>
                    <a:round/>
                    <a:headEnd/>
                    <a:tailEnd/>
                  </a:ln>
                </p:spPr>
                <p:txBody>
                  <a:bodyPr/>
                  <a:lstStyle/>
                  <a:p>
                    <a:endParaRPr lang="es-ES"/>
                  </a:p>
                </p:txBody>
              </p:sp>
            </p:grpSp>
            <p:grpSp>
              <p:nvGrpSpPr>
                <p:cNvPr id="77806" name="Group 1006"/>
                <p:cNvGrpSpPr>
                  <a:grpSpLocks/>
                </p:cNvGrpSpPr>
                <p:nvPr/>
              </p:nvGrpSpPr>
              <p:grpSpPr bwMode="auto">
                <a:xfrm>
                  <a:off x="120" y="1090"/>
                  <a:ext cx="68" cy="101"/>
                  <a:chOff x="323" y="1084"/>
                  <a:chExt cx="68" cy="101"/>
                </a:xfrm>
              </p:grpSpPr>
              <p:sp>
                <p:nvSpPr>
                  <p:cNvPr id="77807" name="Freeform 1007"/>
                  <p:cNvSpPr>
                    <a:spLocks/>
                  </p:cNvSpPr>
                  <p:nvPr/>
                </p:nvSpPr>
                <p:spPr bwMode="auto">
                  <a:xfrm>
                    <a:off x="381" y="1121"/>
                    <a:ext cx="10" cy="6"/>
                  </a:xfrm>
                  <a:custGeom>
                    <a:avLst/>
                    <a:gdLst/>
                    <a:ahLst/>
                    <a:cxnLst>
                      <a:cxn ang="0">
                        <a:pos x="0" y="4"/>
                      </a:cxn>
                      <a:cxn ang="0">
                        <a:pos x="3" y="0"/>
                      </a:cxn>
                      <a:cxn ang="0">
                        <a:pos x="10" y="2"/>
                      </a:cxn>
                      <a:cxn ang="0">
                        <a:pos x="8" y="5"/>
                      </a:cxn>
                      <a:cxn ang="0">
                        <a:pos x="4" y="7"/>
                      </a:cxn>
                      <a:cxn ang="0">
                        <a:pos x="1" y="7"/>
                      </a:cxn>
                      <a:cxn ang="0">
                        <a:pos x="0" y="4"/>
                      </a:cxn>
                      <a:cxn ang="0">
                        <a:pos x="0" y="4"/>
                      </a:cxn>
                    </a:cxnLst>
                    <a:rect l="0" t="0" r="r" b="b"/>
                    <a:pathLst>
                      <a:path w="10" h="7">
                        <a:moveTo>
                          <a:pt x="0" y="4"/>
                        </a:moveTo>
                        <a:lnTo>
                          <a:pt x="3" y="0"/>
                        </a:lnTo>
                        <a:lnTo>
                          <a:pt x="10" y="2"/>
                        </a:lnTo>
                        <a:lnTo>
                          <a:pt x="8" y="5"/>
                        </a:lnTo>
                        <a:lnTo>
                          <a:pt x="4" y="7"/>
                        </a:lnTo>
                        <a:lnTo>
                          <a:pt x="1" y="7"/>
                        </a:lnTo>
                        <a:lnTo>
                          <a:pt x="0" y="4"/>
                        </a:lnTo>
                        <a:lnTo>
                          <a:pt x="0" y="4"/>
                        </a:lnTo>
                        <a:close/>
                      </a:path>
                    </a:pathLst>
                  </a:custGeom>
                  <a:solidFill>
                    <a:srgbClr val="C7695C"/>
                  </a:solidFill>
                  <a:ln w="9525">
                    <a:noFill/>
                    <a:round/>
                    <a:headEnd/>
                    <a:tailEnd/>
                  </a:ln>
                </p:spPr>
                <p:txBody>
                  <a:bodyPr/>
                  <a:lstStyle/>
                  <a:p>
                    <a:endParaRPr lang="es-ES"/>
                  </a:p>
                </p:txBody>
              </p:sp>
              <p:sp>
                <p:nvSpPr>
                  <p:cNvPr id="77808" name="Freeform 1008"/>
                  <p:cNvSpPr>
                    <a:spLocks/>
                  </p:cNvSpPr>
                  <p:nvPr/>
                </p:nvSpPr>
                <p:spPr bwMode="auto">
                  <a:xfrm>
                    <a:off x="345" y="1089"/>
                    <a:ext cx="12" cy="16"/>
                  </a:xfrm>
                  <a:custGeom>
                    <a:avLst/>
                    <a:gdLst/>
                    <a:ahLst/>
                    <a:cxnLst>
                      <a:cxn ang="0">
                        <a:pos x="10" y="0"/>
                      </a:cxn>
                      <a:cxn ang="0">
                        <a:pos x="12" y="7"/>
                      </a:cxn>
                      <a:cxn ang="0">
                        <a:pos x="11" y="8"/>
                      </a:cxn>
                      <a:cxn ang="0">
                        <a:pos x="10" y="11"/>
                      </a:cxn>
                      <a:cxn ang="0">
                        <a:pos x="9" y="12"/>
                      </a:cxn>
                      <a:cxn ang="0">
                        <a:pos x="6" y="17"/>
                      </a:cxn>
                      <a:cxn ang="0">
                        <a:pos x="0" y="16"/>
                      </a:cxn>
                      <a:cxn ang="0">
                        <a:pos x="2" y="2"/>
                      </a:cxn>
                      <a:cxn ang="0">
                        <a:pos x="10" y="0"/>
                      </a:cxn>
                      <a:cxn ang="0">
                        <a:pos x="10" y="0"/>
                      </a:cxn>
                    </a:cxnLst>
                    <a:rect l="0" t="0" r="r" b="b"/>
                    <a:pathLst>
                      <a:path w="12" h="17">
                        <a:moveTo>
                          <a:pt x="10" y="0"/>
                        </a:moveTo>
                        <a:lnTo>
                          <a:pt x="12" y="7"/>
                        </a:lnTo>
                        <a:lnTo>
                          <a:pt x="11" y="8"/>
                        </a:lnTo>
                        <a:lnTo>
                          <a:pt x="10" y="11"/>
                        </a:lnTo>
                        <a:lnTo>
                          <a:pt x="9" y="12"/>
                        </a:lnTo>
                        <a:lnTo>
                          <a:pt x="6" y="17"/>
                        </a:lnTo>
                        <a:lnTo>
                          <a:pt x="0" y="16"/>
                        </a:lnTo>
                        <a:lnTo>
                          <a:pt x="2" y="2"/>
                        </a:lnTo>
                        <a:lnTo>
                          <a:pt x="10" y="0"/>
                        </a:lnTo>
                        <a:lnTo>
                          <a:pt x="10" y="0"/>
                        </a:lnTo>
                        <a:close/>
                      </a:path>
                    </a:pathLst>
                  </a:custGeom>
                  <a:solidFill>
                    <a:srgbClr val="C7695C"/>
                  </a:solidFill>
                  <a:ln w="9525">
                    <a:noFill/>
                    <a:round/>
                    <a:headEnd/>
                    <a:tailEnd/>
                  </a:ln>
                </p:spPr>
                <p:txBody>
                  <a:bodyPr/>
                  <a:lstStyle/>
                  <a:p>
                    <a:endParaRPr lang="es-ES"/>
                  </a:p>
                </p:txBody>
              </p:sp>
              <p:sp>
                <p:nvSpPr>
                  <p:cNvPr id="77809" name="Freeform 1009"/>
                  <p:cNvSpPr>
                    <a:spLocks/>
                  </p:cNvSpPr>
                  <p:nvPr/>
                </p:nvSpPr>
                <p:spPr bwMode="auto">
                  <a:xfrm>
                    <a:off x="345" y="1090"/>
                    <a:ext cx="8" cy="9"/>
                  </a:xfrm>
                  <a:custGeom>
                    <a:avLst/>
                    <a:gdLst/>
                    <a:ahLst/>
                    <a:cxnLst>
                      <a:cxn ang="0">
                        <a:pos x="1" y="2"/>
                      </a:cxn>
                      <a:cxn ang="0">
                        <a:pos x="1" y="2"/>
                      </a:cxn>
                      <a:cxn ang="0">
                        <a:pos x="1" y="3"/>
                      </a:cxn>
                      <a:cxn ang="0">
                        <a:pos x="1" y="3"/>
                      </a:cxn>
                      <a:cxn ang="0">
                        <a:pos x="1" y="4"/>
                      </a:cxn>
                      <a:cxn ang="0">
                        <a:pos x="1" y="4"/>
                      </a:cxn>
                      <a:cxn ang="0">
                        <a:pos x="1" y="5"/>
                      </a:cxn>
                      <a:cxn ang="0">
                        <a:pos x="0" y="5"/>
                      </a:cxn>
                      <a:cxn ang="0">
                        <a:pos x="0" y="6"/>
                      </a:cxn>
                      <a:cxn ang="0">
                        <a:pos x="0" y="7"/>
                      </a:cxn>
                      <a:cxn ang="0">
                        <a:pos x="0" y="7"/>
                      </a:cxn>
                      <a:cxn ang="0">
                        <a:pos x="0" y="8"/>
                      </a:cxn>
                      <a:cxn ang="0">
                        <a:pos x="0" y="9"/>
                      </a:cxn>
                      <a:cxn ang="0">
                        <a:pos x="0" y="9"/>
                      </a:cxn>
                      <a:cxn ang="0">
                        <a:pos x="0" y="10"/>
                      </a:cxn>
                      <a:cxn ang="0">
                        <a:pos x="0" y="10"/>
                      </a:cxn>
                      <a:cxn ang="0">
                        <a:pos x="0" y="10"/>
                      </a:cxn>
                      <a:cxn ang="0">
                        <a:pos x="6" y="7"/>
                      </a:cxn>
                      <a:cxn ang="0">
                        <a:pos x="8" y="0"/>
                      </a:cxn>
                      <a:cxn ang="0">
                        <a:pos x="1" y="2"/>
                      </a:cxn>
                      <a:cxn ang="0">
                        <a:pos x="1" y="2"/>
                      </a:cxn>
                    </a:cxnLst>
                    <a:rect l="0" t="0" r="r" b="b"/>
                    <a:pathLst>
                      <a:path w="8" h="10">
                        <a:moveTo>
                          <a:pt x="1" y="2"/>
                        </a:moveTo>
                        <a:lnTo>
                          <a:pt x="1" y="2"/>
                        </a:lnTo>
                        <a:lnTo>
                          <a:pt x="1" y="3"/>
                        </a:lnTo>
                        <a:lnTo>
                          <a:pt x="1" y="3"/>
                        </a:lnTo>
                        <a:lnTo>
                          <a:pt x="1" y="4"/>
                        </a:lnTo>
                        <a:lnTo>
                          <a:pt x="1" y="4"/>
                        </a:lnTo>
                        <a:lnTo>
                          <a:pt x="1" y="5"/>
                        </a:lnTo>
                        <a:lnTo>
                          <a:pt x="0" y="5"/>
                        </a:lnTo>
                        <a:lnTo>
                          <a:pt x="0" y="6"/>
                        </a:lnTo>
                        <a:lnTo>
                          <a:pt x="0" y="7"/>
                        </a:lnTo>
                        <a:lnTo>
                          <a:pt x="0" y="7"/>
                        </a:lnTo>
                        <a:lnTo>
                          <a:pt x="0" y="8"/>
                        </a:lnTo>
                        <a:lnTo>
                          <a:pt x="0" y="9"/>
                        </a:lnTo>
                        <a:lnTo>
                          <a:pt x="0" y="9"/>
                        </a:lnTo>
                        <a:lnTo>
                          <a:pt x="0" y="10"/>
                        </a:lnTo>
                        <a:lnTo>
                          <a:pt x="0" y="10"/>
                        </a:lnTo>
                        <a:lnTo>
                          <a:pt x="0" y="10"/>
                        </a:lnTo>
                        <a:lnTo>
                          <a:pt x="6" y="7"/>
                        </a:lnTo>
                        <a:lnTo>
                          <a:pt x="8" y="0"/>
                        </a:lnTo>
                        <a:lnTo>
                          <a:pt x="1" y="2"/>
                        </a:lnTo>
                        <a:lnTo>
                          <a:pt x="1" y="2"/>
                        </a:lnTo>
                        <a:close/>
                      </a:path>
                    </a:pathLst>
                  </a:custGeom>
                  <a:solidFill>
                    <a:srgbClr val="1A1A1A"/>
                  </a:solidFill>
                  <a:ln w="9525">
                    <a:noFill/>
                    <a:round/>
                    <a:headEnd/>
                    <a:tailEnd/>
                  </a:ln>
                </p:spPr>
                <p:txBody>
                  <a:bodyPr/>
                  <a:lstStyle/>
                  <a:p>
                    <a:endParaRPr lang="es-ES"/>
                  </a:p>
                </p:txBody>
              </p:sp>
              <p:sp>
                <p:nvSpPr>
                  <p:cNvPr id="77810" name="Freeform 1010"/>
                  <p:cNvSpPr>
                    <a:spLocks/>
                  </p:cNvSpPr>
                  <p:nvPr/>
                </p:nvSpPr>
                <p:spPr bwMode="auto">
                  <a:xfrm>
                    <a:off x="349" y="1127"/>
                    <a:ext cx="20" cy="56"/>
                  </a:xfrm>
                  <a:custGeom>
                    <a:avLst/>
                    <a:gdLst/>
                    <a:ahLst/>
                    <a:cxnLst>
                      <a:cxn ang="0">
                        <a:pos x="8" y="12"/>
                      </a:cxn>
                      <a:cxn ang="0">
                        <a:pos x="21" y="36"/>
                      </a:cxn>
                      <a:cxn ang="0">
                        <a:pos x="8" y="59"/>
                      </a:cxn>
                      <a:cxn ang="0">
                        <a:pos x="11" y="39"/>
                      </a:cxn>
                      <a:cxn ang="0">
                        <a:pos x="0" y="27"/>
                      </a:cxn>
                      <a:cxn ang="0">
                        <a:pos x="1" y="0"/>
                      </a:cxn>
                      <a:cxn ang="0">
                        <a:pos x="8" y="12"/>
                      </a:cxn>
                      <a:cxn ang="0">
                        <a:pos x="8" y="12"/>
                      </a:cxn>
                    </a:cxnLst>
                    <a:rect l="0" t="0" r="r" b="b"/>
                    <a:pathLst>
                      <a:path w="21" h="59">
                        <a:moveTo>
                          <a:pt x="8" y="12"/>
                        </a:moveTo>
                        <a:lnTo>
                          <a:pt x="21" y="36"/>
                        </a:lnTo>
                        <a:lnTo>
                          <a:pt x="8" y="59"/>
                        </a:lnTo>
                        <a:lnTo>
                          <a:pt x="11" y="39"/>
                        </a:lnTo>
                        <a:lnTo>
                          <a:pt x="0" y="27"/>
                        </a:lnTo>
                        <a:lnTo>
                          <a:pt x="1" y="0"/>
                        </a:lnTo>
                        <a:lnTo>
                          <a:pt x="8" y="12"/>
                        </a:lnTo>
                        <a:lnTo>
                          <a:pt x="8" y="12"/>
                        </a:lnTo>
                        <a:close/>
                      </a:path>
                    </a:pathLst>
                  </a:custGeom>
                  <a:solidFill>
                    <a:srgbClr val="78B8A8"/>
                  </a:solidFill>
                  <a:ln w="9525">
                    <a:noFill/>
                    <a:round/>
                    <a:headEnd/>
                    <a:tailEnd/>
                  </a:ln>
                </p:spPr>
                <p:txBody>
                  <a:bodyPr/>
                  <a:lstStyle/>
                  <a:p>
                    <a:endParaRPr lang="es-ES"/>
                  </a:p>
                </p:txBody>
              </p:sp>
              <p:sp>
                <p:nvSpPr>
                  <p:cNvPr id="77811" name="Freeform 1011"/>
                  <p:cNvSpPr>
                    <a:spLocks/>
                  </p:cNvSpPr>
                  <p:nvPr/>
                </p:nvSpPr>
                <p:spPr bwMode="auto">
                  <a:xfrm>
                    <a:off x="323" y="1165"/>
                    <a:ext cx="20" cy="18"/>
                  </a:xfrm>
                  <a:custGeom>
                    <a:avLst/>
                    <a:gdLst/>
                    <a:ahLst/>
                    <a:cxnLst>
                      <a:cxn ang="0">
                        <a:pos x="20" y="0"/>
                      </a:cxn>
                      <a:cxn ang="0">
                        <a:pos x="12" y="17"/>
                      </a:cxn>
                      <a:cxn ang="0">
                        <a:pos x="0" y="18"/>
                      </a:cxn>
                      <a:cxn ang="0">
                        <a:pos x="7" y="8"/>
                      </a:cxn>
                      <a:cxn ang="0">
                        <a:pos x="20" y="0"/>
                      </a:cxn>
                      <a:cxn ang="0">
                        <a:pos x="20" y="0"/>
                      </a:cxn>
                    </a:cxnLst>
                    <a:rect l="0" t="0" r="r" b="b"/>
                    <a:pathLst>
                      <a:path w="20" h="18">
                        <a:moveTo>
                          <a:pt x="20" y="0"/>
                        </a:moveTo>
                        <a:lnTo>
                          <a:pt x="12" y="17"/>
                        </a:lnTo>
                        <a:lnTo>
                          <a:pt x="0" y="18"/>
                        </a:lnTo>
                        <a:lnTo>
                          <a:pt x="7" y="8"/>
                        </a:lnTo>
                        <a:lnTo>
                          <a:pt x="20" y="0"/>
                        </a:lnTo>
                        <a:lnTo>
                          <a:pt x="20" y="0"/>
                        </a:lnTo>
                        <a:close/>
                      </a:path>
                    </a:pathLst>
                  </a:custGeom>
                  <a:solidFill>
                    <a:srgbClr val="78B8A8"/>
                  </a:solidFill>
                  <a:ln w="9525">
                    <a:noFill/>
                    <a:round/>
                    <a:headEnd/>
                    <a:tailEnd/>
                  </a:ln>
                </p:spPr>
                <p:txBody>
                  <a:bodyPr/>
                  <a:lstStyle/>
                  <a:p>
                    <a:endParaRPr lang="es-ES"/>
                  </a:p>
                </p:txBody>
              </p:sp>
              <p:sp>
                <p:nvSpPr>
                  <p:cNvPr id="77812" name="Freeform 1012"/>
                  <p:cNvSpPr>
                    <a:spLocks/>
                  </p:cNvSpPr>
                  <p:nvPr/>
                </p:nvSpPr>
                <p:spPr bwMode="auto">
                  <a:xfrm>
                    <a:off x="346" y="1100"/>
                    <a:ext cx="38" cy="26"/>
                  </a:xfrm>
                  <a:custGeom>
                    <a:avLst/>
                    <a:gdLst/>
                    <a:ahLst/>
                    <a:cxnLst>
                      <a:cxn ang="0">
                        <a:pos x="10" y="0"/>
                      </a:cxn>
                      <a:cxn ang="0">
                        <a:pos x="39" y="24"/>
                      </a:cxn>
                      <a:cxn ang="0">
                        <a:pos x="38" y="27"/>
                      </a:cxn>
                      <a:cxn ang="0">
                        <a:pos x="14" y="21"/>
                      </a:cxn>
                      <a:cxn ang="0">
                        <a:pos x="0" y="16"/>
                      </a:cxn>
                      <a:cxn ang="0">
                        <a:pos x="1" y="4"/>
                      </a:cxn>
                      <a:cxn ang="0">
                        <a:pos x="10" y="0"/>
                      </a:cxn>
                      <a:cxn ang="0">
                        <a:pos x="10" y="0"/>
                      </a:cxn>
                    </a:cxnLst>
                    <a:rect l="0" t="0" r="r" b="b"/>
                    <a:pathLst>
                      <a:path w="39" h="27">
                        <a:moveTo>
                          <a:pt x="10" y="0"/>
                        </a:moveTo>
                        <a:lnTo>
                          <a:pt x="39" y="24"/>
                        </a:lnTo>
                        <a:lnTo>
                          <a:pt x="38" y="27"/>
                        </a:lnTo>
                        <a:lnTo>
                          <a:pt x="14" y="21"/>
                        </a:lnTo>
                        <a:lnTo>
                          <a:pt x="0" y="16"/>
                        </a:lnTo>
                        <a:lnTo>
                          <a:pt x="1" y="4"/>
                        </a:lnTo>
                        <a:lnTo>
                          <a:pt x="10" y="0"/>
                        </a:lnTo>
                        <a:lnTo>
                          <a:pt x="10" y="0"/>
                        </a:lnTo>
                        <a:close/>
                      </a:path>
                    </a:pathLst>
                  </a:custGeom>
                  <a:solidFill>
                    <a:srgbClr val="78B8A8"/>
                  </a:solidFill>
                  <a:ln w="9525">
                    <a:noFill/>
                    <a:round/>
                    <a:headEnd/>
                    <a:tailEnd/>
                  </a:ln>
                </p:spPr>
                <p:txBody>
                  <a:bodyPr/>
                  <a:lstStyle/>
                  <a:p>
                    <a:endParaRPr lang="es-ES"/>
                  </a:p>
                </p:txBody>
              </p:sp>
              <p:sp>
                <p:nvSpPr>
                  <p:cNvPr id="77813" name="Freeform 1013"/>
                  <p:cNvSpPr>
                    <a:spLocks/>
                  </p:cNvSpPr>
                  <p:nvPr/>
                </p:nvSpPr>
                <p:spPr bwMode="auto">
                  <a:xfrm>
                    <a:off x="323" y="1100"/>
                    <a:ext cx="39" cy="83"/>
                  </a:xfrm>
                  <a:custGeom>
                    <a:avLst/>
                    <a:gdLst/>
                    <a:ahLst/>
                    <a:cxnLst>
                      <a:cxn ang="0">
                        <a:pos x="23" y="1"/>
                      </a:cxn>
                      <a:cxn ang="0">
                        <a:pos x="14" y="20"/>
                      </a:cxn>
                      <a:cxn ang="0">
                        <a:pos x="18" y="35"/>
                      </a:cxn>
                      <a:cxn ang="0">
                        <a:pos x="17" y="36"/>
                      </a:cxn>
                      <a:cxn ang="0">
                        <a:pos x="16" y="38"/>
                      </a:cxn>
                      <a:cxn ang="0">
                        <a:pos x="16" y="40"/>
                      </a:cxn>
                      <a:cxn ang="0">
                        <a:pos x="16" y="42"/>
                      </a:cxn>
                      <a:cxn ang="0">
                        <a:pos x="16" y="44"/>
                      </a:cxn>
                      <a:cxn ang="0">
                        <a:pos x="16" y="46"/>
                      </a:cxn>
                      <a:cxn ang="0">
                        <a:pos x="16" y="47"/>
                      </a:cxn>
                      <a:cxn ang="0">
                        <a:pos x="16" y="48"/>
                      </a:cxn>
                      <a:cxn ang="0">
                        <a:pos x="16" y="49"/>
                      </a:cxn>
                      <a:cxn ang="0">
                        <a:pos x="15" y="51"/>
                      </a:cxn>
                      <a:cxn ang="0">
                        <a:pos x="15" y="53"/>
                      </a:cxn>
                      <a:cxn ang="0">
                        <a:pos x="14" y="55"/>
                      </a:cxn>
                      <a:cxn ang="0">
                        <a:pos x="14" y="57"/>
                      </a:cxn>
                      <a:cxn ang="0">
                        <a:pos x="13" y="59"/>
                      </a:cxn>
                      <a:cxn ang="0">
                        <a:pos x="13" y="60"/>
                      </a:cxn>
                      <a:cxn ang="0">
                        <a:pos x="12" y="62"/>
                      </a:cxn>
                      <a:cxn ang="0">
                        <a:pos x="11" y="64"/>
                      </a:cxn>
                      <a:cxn ang="0">
                        <a:pos x="10" y="66"/>
                      </a:cxn>
                      <a:cxn ang="0">
                        <a:pos x="9" y="68"/>
                      </a:cxn>
                      <a:cxn ang="0">
                        <a:pos x="8" y="69"/>
                      </a:cxn>
                      <a:cxn ang="0">
                        <a:pos x="7" y="71"/>
                      </a:cxn>
                      <a:cxn ang="0">
                        <a:pos x="6" y="73"/>
                      </a:cxn>
                      <a:cxn ang="0">
                        <a:pos x="5" y="75"/>
                      </a:cxn>
                      <a:cxn ang="0">
                        <a:pos x="3" y="78"/>
                      </a:cxn>
                      <a:cxn ang="0">
                        <a:pos x="2" y="80"/>
                      </a:cxn>
                      <a:cxn ang="0">
                        <a:pos x="1" y="82"/>
                      </a:cxn>
                      <a:cxn ang="0">
                        <a:pos x="0" y="84"/>
                      </a:cxn>
                      <a:cxn ang="0">
                        <a:pos x="0" y="86"/>
                      </a:cxn>
                      <a:cxn ang="0">
                        <a:pos x="0" y="87"/>
                      </a:cxn>
                      <a:cxn ang="0">
                        <a:pos x="35" y="64"/>
                      </a:cxn>
                      <a:cxn ang="0">
                        <a:pos x="36" y="41"/>
                      </a:cxn>
                      <a:cxn ang="0">
                        <a:pos x="36" y="40"/>
                      </a:cxn>
                      <a:cxn ang="0">
                        <a:pos x="37" y="39"/>
                      </a:cxn>
                      <a:cxn ang="0">
                        <a:pos x="38" y="37"/>
                      </a:cxn>
                      <a:cxn ang="0">
                        <a:pos x="39" y="34"/>
                      </a:cxn>
                      <a:cxn ang="0">
                        <a:pos x="39" y="32"/>
                      </a:cxn>
                      <a:cxn ang="0">
                        <a:pos x="40" y="30"/>
                      </a:cxn>
                      <a:cxn ang="0">
                        <a:pos x="40" y="28"/>
                      </a:cxn>
                      <a:cxn ang="0">
                        <a:pos x="40" y="27"/>
                      </a:cxn>
                      <a:cxn ang="0">
                        <a:pos x="40" y="25"/>
                      </a:cxn>
                      <a:cxn ang="0">
                        <a:pos x="40" y="24"/>
                      </a:cxn>
                      <a:cxn ang="0">
                        <a:pos x="40" y="22"/>
                      </a:cxn>
                      <a:cxn ang="0">
                        <a:pos x="40" y="20"/>
                      </a:cxn>
                      <a:cxn ang="0">
                        <a:pos x="33" y="10"/>
                      </a:cxn>
                      <a:cxn ang="0">
                        <a:pos x="31" y="13"/>
                      </a:cxn>
                      <a:cxn ang="0">
                        <a:pos x="30" y="11"/>
                      </a:cxn>
                      <a:cxn ang="0">
                        <a:pos x="29" y="9"/>
                      </a:cxn>
                      <a:cxn ang="0">
                        <a:pos x="29" y="8"/>
                      </a:cxn>
                      <a:cxn ang="0">
                        <a:pos x="30" y="6"/>
                      </a:cxn>
                      <a:cxn ang="0">
                        <a:pos x="30" y="4"/>
                      </a:cxn>
                      <a:cxn ang="0">
                        <a:pos x="32" y="3"/>
                      </a:cxn>
                      <a:cxn ang="0">
                        <a:pos x="33" y="1"/>
                      </a:cxn>
                      <a:cxn ang="0">
                        <a:pos x="33" y="0"/>
                      </a:cxn>
                    </a:cxnLst>
                    <a:rect l="0" t="0" r="r" b="b"/>
                    <a:pathLst>
                      <a:path w="40" h="87">
                        <a:moveTo>
                          <a:pt x="33" y="0"/>
                        </a:moveTo>
                        <a:lnTo>
                          <a:pt x="28" y="2"/>
                        </a:lnTo>
                        <a:lnTo>
                          <a:pt x="23" y="1"/>
                        </a:lnTo>
                        <a:lnTo>
                          <a:pt x="22" y="3"/>
                        </a:lnTo>
                        <a:lnTo>
                          <a:pt x="19" y="5"/>
                        </a:lnTo>
                        <a:lnTo>
                          <a:pt x="14" y="20"/>
                        </a:lnTo>
                        <a:lnTo>
                          <a:pt x="17" y="24"/>
                        </a:lnTo>
                        <a:lnTo>
                          <a:pt x="18" y="35"/>
                        </a:lnTo>
                        <a:lnTo>
                          <a:pt x="18" y="35"/>
                        </a:lnTo>
                        <a:lnTo>
                          <a:pt x="18" y="36"/>
                        </a:lnTo>
                        <a:lnTo>
                          <a:pt x="17" y="36"/>
                        </a:lnTo>
                        <a:lnTo>
                          <a:pt x="17" y="36"/>
                        </a:lnTo>
                        <a:lnTo>
                          <a:pt x="17" y="37"/>
                        </a:lnTo>
                        <a:lnTo>
                          <a:pt x="16" y="38"/>
                        </a:lnTo>
                        <a:lnTo>
                          <a:pt x="16" y="38"/>
                        </a:lnTo>
                        <a:lnTo>
                          <a:pt x="16" y="39"/>
                        </a:lnTo>
                        <a:lnTo>
                          <a:pt x="16" y="39"/>
                        </a:lnTo>
                        <a:lnTo>
                          <a:pt x="16" y="40"/>
                        </a:lnTo>
                        <a:lnTo>
                          <a:pt x="16" y="40"/>
                        </a:lnTo>
                        <a:lnTo>
                          <a:pt x="16" y="41"/>
                        </a:lnTo>
                        <a:lnTo>
                          <a:pt x="16" y="42"/>
                        </a:lnTo>
                        <a:lnTo>
                          <a:pt x="16" y="42"/>
                        </a:lnTo>
                        <a:lnTo>
                          <a:pt x="16" y="43"/>
                        </a:lnTo>
                        <a:lnTo>
                          <a:pt x="16" y="44"/>
                        </a:lnTo>
                        <a:lnTo>
                          <a:pt x="16" y="44"/>
                        </a:lnTo>
                        <a:lnTo>
                          <a:pt x="16" y="45"/>
                        </a:lnTo>
                        <a:lnTo>
                          <a:pt x="16" y="46"/>
                        </a:lnTo>
                        <a:lnTo>
                          <a:pt x="16" y="46"/>
                        </a:lnTo>
                        <a:lnTo>
                          <a:pt x="16" y="47"/>
                        </a:lnTo>
                        <a:lnTo>
                          <a:pt x="16" y="47"/>
                        </a:lnTo>
                        <a:lnTo>
                          <a:pt x="16" y="48"/>
                        </a:lnTo>
                        <a:lnTo>
                          <a:pt x="16" y="48"/>
                        </a:lnTo>
                        <a:lnTo>
                          <a:pt x="16" y="48"/>
                        </a:lnTo>
                        <a:lnTo>
                          <a:pt x="16" y="48"/>
                        </a:lnTo>
                        <a:lnTo>
                          <a:pt x="16" y="49"/>
                        </a:lnTo>
                        <a:lnTo>
                          <a:pt x="16" y="49"/>
                        </a:lnTo>
                        <a:lnTo>
                          <a:pt x="15" y="50"/>
                        </a:lnTo>
                        <a:lnTo>
                          <a:pt x="15" y="51"/>
                        </a:lnTo>
                        <a:lnTo>
                          <a:pt x="15" y="51"/>
                        </a:lnTo>
                        <a:lnTo>
                          <a:pt x="15" y="52"/>
                        </a:lnTo>
                        <a:lnTo>
                          <a:pt x="15" y="52"/>
                        </a:lnTo>
                        <a:lnTo>
                          <a:pt x="15" y="53"/>
                        </a:lnTo>
                        <a:lnTo>
                          <a:pt x="15" y="54"/>
                        </a:lnTo>
                        <a:lnTo>
                          <a:pt x="14" y="54"/>
                        </a:lnTo>
                        <a:lnTo>
                          <a:pt x="14" y="55"/>
                        </a:lnTo>
                        <a:lnTo>
                          <a:pt x="14" y="55"/>
                        </a:lnTo>
                        <a:lnTo>
                          <a:pt x="14" y="56"/>
                        </a:lnTo>
                        <a:lnTo>
                          <a:pt x="14" y="57"/>
                        </a:lnTo>
                        <a:lnTo>
                          <a:pt x="13" y="57"/>
                        </a:lnTo>
                        <a:lnTo>
                          <a:pt x="13" y="58"/>
                        </a:lnTo>
                        <a:lnTo>
                          <a:pt x="13" y="59"/>
                        </a:lnTo>
                        <a:lnTo>
                          <a:pt x="13" y="59"/>
                        </a:lnTo>
                        <a:lnTo>
                          <a:pt x="13" y="60"/>
                        </a:lnTo>
                        <a:lnTo>
                          <a:pt x="13" y="60"/>
                        </a:lnTo>
                        <a:lnTo>
                          <a:pt x="12" y="61"/>
                        </a:lnTo>
                        <a:lnTo>
                          <a:pt x="12" y="62"/>
                        </a:lnTo>
                        <a:lnTo>
                          <a:pt x="12" y="62"/>
                        </a:lnTo>
                        <a:lnTo>
                          <a:pt x="12" y="63"/>
                        </a:lnTo>
                        <a:lnTo>
                          <a:pt x="11" y="64"/>
                        </a:lnTo>
                        <a:lnTo>
                          <a:pt x="11" y="64"/>
                        </a:lnTo>
                        <a:lnTo>
                          <a:pt x="11" y="65"/>
                        </a:lnTo>
                        <a:lnTo>
                          <a:pt x="10" y="65"/>
                        </a:lnTo>
                        <a:lnTo>
                          <a:pt x="10" y="66"/>
                        </a:lnTo>
                        <a:lnTo>
                          <a:pt x="10" y="66"/>
                        </a:lnTo>
                        <a:lnTo>
                          <a:pt x="10" y="67"/>
                        </a:lnTo>
                        <a:lnTo>
                          <a:pt x="9" y="68"/>
                        </a:lnTo>
                        <a:lnTo>
                          <a:pt x="9" y="68"/>
                        </a:lnTo>
                        <a:lnTo>
                          <a:pt x="9" y="69"/>
                        </a:lnTo>
                        <a:lnTo>
                          <a:pt x="8" y="69"/>
                        </a:lnTo>
                        <a:lnTo>
                          <a:pt x="8" y="70"/>
                        </a:lnTo>
                        <a:lnTo>
                          <a:pt x="8" y="70"/>
                        </a:lnTo>
                        <a:lnTo>
                          <a:pt x="7" y="71"/>
                        </a:lnTo>
                        <a:lnTo>
                          <a:pt x="7" y="71"/>
                        </a:lnTo>
                        <a:lnTo>
                          <a:pt x="7" y="72"/>
                        </a:lnTo>
                        <a:lnTo>
                          <a:pt x="6" y="73"/>
                        </a:lnTo>
                        <a:lnTo>
                          <a:pt x="6" y="73"/>
                        </a:lnTo>
                        <a:lnTo>
                          <a:pt x="5" y="74"/>
                        </a:lnTo>
                        <a:lnTo>
                          <a:pt x="5" y="75"/>
                        </a:lnTo>
                        <a:lnTo>
                          <a:pt x="4" y="76"/>
                        </a:lnTo>
                        <a:lnTo>
                          <a:pt x="4" y="77"/>
                        </a:lnTo>
                        <a:lnTo>
                          <a:pt x="3" y="78"/>
                        </a:lnTo>
                        <a:lnTo>
                          <a:pt x="3" y="79"/>
                        </a:lnTo>
                        <a:lnTo>
                          <a:pt x="2" y="79"/>
                        </a:lnTo>
                        <a:lnTo>
                          <a:pt x="2" y="80"/>
                        </a:lnTo>
                        <a:lnTo>
                          <a:pt x="1" y="81"/>
                        </a:lnTo>
                        <a:lnTo>
                          <a:pt x="1" y="82"/>
                        </a:lnTo>
                        <a:lnTo>
                          <a:pt x="1" y="82"/>
                        </a:lnTo>
                        <a:lnTo>
                          <a:pt x="1" y="83"/>
                        </a:lnTo>
                        <a:lnTo>
                          <a:pt x="0" y="84"/>
                        </a:lnTo>
                        <a:lnTo>
                          <a:pt x="0" y="84"/>
                        </a:lnTo>
                        <a:lnTo>
                          <a:pt x="0" y="85"/>
                        </a:lnTo>
                        <a:lnTo>
                          <a:pt x="0" y="85"/>
                        </a:lnTo>
                        <a:lnTo>
                          <a:pt x="0" y="86"/>
                        </a:lnTo>
                        <a:lnTo>
                          <a:pt x="0" y="86"/>
                        </a:lnTo>
                        <a:lnTo>
                          <a:pt x="0" y="87"/>
                        </a:lnTo>
                        <a:lnTo>
                          <a:pt x="0" y="87"/>
                        </a:lnTo>
                        <a:lnTo>
                          <a:pt x="19" y="71"/>
                        </a:lnTo>
                        <a:lnTo>
                          <a:pt x="27" y="57"/>
                        </a:lnTo>
                        <a:lnTo>
                          <a:pt x="35" y="64"/>
                        </a:lnTo>
                        <a:lnTo>
                          <a:pt x="35" y="45"/>
                        </a:lnTo>
                        <a:lnTo>
                          <a:pt x="33" y="38"/>
                        </a:lnTo>
                        <a:lnTo>
                          <a:pt x="36" y="41"/>
                        </a:lnTo>
                        <a:lnTo>
                          <a:pt x="36" y="41"/>
                        </a:lnTo>
                        <a:lnTo>
                          <a:pt x="36" y="40"/>
                        </a:lnTo>
                        <a:lnTo>
                          <a:pt x="36" y="40"/>
                        </a:lnTo>
                        <a:lnTo>
                          <a:pt x="36" y="40"/>
                        </a:lnTo>
                        <a:lnTo>
                          <a:pt x="37" y="39"/>
                        </a:lnTo>
                        <a:lnTo>
                          <a:pt x="37" y="39"/>
                        </a:lnTo>
                        <a:lnTo>
                          <a:pt x="37" y="38"/>
                        </a:lnTo>
                        <a:lnTo>
                          <a:pt x="37" y="37"/>
                        </a:lnTo>
                        <a:lnTo>
                          <a:pt x="38" y="37"/>
                        </a:lnTo>
                        <a:lnTo>
                          <a:pt x="38" y="36"/>
                        </a:lnTo>
                        <a:lnTo>
                          <a:pt x="38" y="35"/>
                        </a:lnTo>
                        <a:lnTo>
                          <a:pt x="39" y="34"/>
                        </a:lnTo>
                        <a:lnTo>
                          <a:pt x="39" y="33"/>
                        </a:lnTo>
                        <a:lnTo>
                          <a:pt x="39" y="32"/>
                        </a:lnTo>
                        <a:lnTo>
                          <a:pt x="39" y="32"/>
                        </a:lnTo>
                        <a:lnTo>
                          <a:pt x="39" y="31"/>
                        </a:lnTo>
                        <a:lnTo>
                          <a:pt x="40" y="31"/>
                        </a:lnTo>
                        <a:lnTo>
                          <a:pt x="40" y="30"/>
                        </a:lnTo>
                        <a:lnTo>
                          <a:pt x="40" y="30"/>
                        </a:lnTo>
                        <a:lnTo>
                          <a:pt x="40" y="29"/>
                        </a:lnTo>
                        <a:lnTo>
                          <a:pt x="40" y="28"/>
                        </a:lnTo>
                        <a:lnTo>
                          <a:pt x="40" y="28"/>
                        </a:lnTo>
                        <a:lnTo>
                          <a:pt x="40" y="27"/>
                        </a:lnTo>
                        <a:lnTo>
                          <a:pt x="40" y="27"/>
                        </a:lnTo>
                        <a:lnTo>
                          <a:pt x="40" y="26"/>
                        </a:lnTo>
                        <a:lnTo>
                          <a:pt x="40" y="26"/>
                        </a:lnTo>
                        <a:lnTo>
                          <a:pt x="40" y="25"/>
                        </a:lnTo>
                        <a:lnTo>
                          <a:pt x="40" y="25"/>
                        </a:lnTo>
                        <a:lnTo>
                          <a:pt x="40" y="24"/>
                        </a:lnTo>
                        <a:lnTo>
                          <a:pt x="40" y="24"/>
                        </a:lnTo>
                        <a:lnTo>
                          <a:pt x="40" y="23"/>
                        </a:lnTo>
                        <a:lnTo>
                          <a:pt x="40" y="22"/>
                        </a:lnTo>
                        <a:lnTo>
                          <a:pt x="40" y="22"/>
                        </a:lnTo>
                        <a:lnTo>
                          <a:pt x="40" y="21"/>
                        </a:lnTo>
                        <a:lnTo>
                          <a:pt x="40" y="21"/>
                        </a:lnTo>
                        <a:lnTo>
                          <a:pt x="40" y="20"/>
                        </a:lnTo>
                        <a:lnTo>
                          <a:pt x="40" y="20"/>
                        </a:lnTo>
                        <a:lnTo>
                          <a:pt x="40" y="20"/>
                        </a:lnTo>
                        <a:lnTo>
                          <a:pt x="33" y="10"/>
                        </a:lnTo>
                        <a:lnTo>
                          <a:pt x="32" y="13"/>
                        </a:lnTo>
                        <a:lnTo>
                          <a:pt x="31" y="13"/>
                        </a:lnTo>
                        <a:lnTo>
                          <a:pt x="31" y="13"/>
                        </a:lnTo>
                        <a:lnTo>
                          <a:pt x="31" y="12"/>
                        </a:lnTo>
                        <a:lnTo>
                          <a:pt x="30" y="11"/>
                        </a:lnTo>
                        <a:lnTo>
                          <a:pt x="30" y="11"/>
                        </a:lnTo>
                        <a:lnTo>
                          <a:pt x="30" y="10"/>
                        </a:lnTo>
                        <a:lnTo>
                          <a:pt x="30" y="10"/>
                        </a:lnTo>
                        <a:lnTo>
                          <a:pt x="29" y="9"/>
                        </a:lnTo>
                        <a:lnTo>
                          <a:pt x="29" y="9"/>
                        </a:lnTo>
                        <a:lnTo>
                          <a:pt x="29" y="8"/>
                        </a:lnTo>
                        <a:lnTo>
                          <a:pt x="29" y="8"/>
                        </a:lnTo>
                        <a:lnTo>
                          <a:pt x="29" y="7"/>
                        </a:lnTo>
                        <a:lnTo>
                          <a:pt x="29" y="7"/>
                        </a:lnTo>
                        <a:lnTo>
                          <a:pt x="30" y="6"/>
                        </a:lnTo>
                        <a:lnTo>
                          <a:pt x="30" y="5"/>
                        </a:lnTo>
                        <a:lnTo>
                          <a:pt x="30" y="5"/>
                        </a:lnTo>
                        <a:lnTo>
                          <a:pt x="30" y="4"/>
                        </a:lnTo>
                        <a:lnTo>
                          <a:pt x="31" y="4"/>
                        </a:lnTo>
                        <a:lnTo>
                          <a:pt x="31" y="3"/>
                        </a:lnTo>
                        <a:lnTo>
                          <a:pt x="32" y="3"/>
                        </a:lnTo>
                        <a:lnTo>
                          <a:pt x="32" y="2"/>
                        </a:lnTo>
                        <a:lnTo>
                          <a:pt x="32" y="2"/>
                        </a:lnTo>
                        <a:lnTo>
                          <a:pt x="33" y="1"/>
                        </a:lnTo>
                        <a:lnTo>
                          <a:pt x="33" y="1"/>
                        </a:lnTo>
                        <a:lnTo>
                          <a:pt x="33" y="1"/>
                        </a:lnTo>
                        <a:lnTo>
                          <a:pt x="33" y="0"/>
                        </a:lnTo>
                        <a:lnTo>
                          <a:pt x="33" y="0"/>
                        </a:lnTo>
                        <a:close/>
                      </a:path>
                    </a:pathLst>
                  </a:custGeom>
                  <a:solidFill>
                    <a:srgbClr val="3D7D6E"/>
                  </a:solidFill>
                  <a:ln w="9525">
                    <a:noFill/>
                    <a:round/>
                    <a:headEnd/>
                    <a:tailEnd/>
                  </a:ln>
                </p:spPr>
                <p:txBody>
                  <a:bodyPr/>
                  <a:lstStyle/>
                  <a:p>
                    <a:endParaRPr lang="es-ES"/>
                  </a:p>
                </p:txBody>
              </p:sp>
              <p:sp>
                <p:nvSpPr>
                  <p:cNvPr id="77814" name="Freeform 1014"/>
                  <p:cNvSpPr>
                    <a:spLocks/>
                  </p:cNvSpPr>
                  <p:nvPr/>
                </p:nvSpPr>
                <p:spPr bwMode="auto">
                  <a:xfrm>
                    <a:off x="356" y="1159"/>
                    <a:ext cx="13" cy="24"/>
                  </a:xfrm>
                  <a:custGeom>
                    <a:avLst/>
                    <a:gdLst/>
                    <a:ahLst/>
                    <a:cxnLst>
                      <a:cxn ang="0">
                        <a:pos x="14" y="0"/>
                      </a:cxn>
                      <a:cxn ang="0">
                        <a:pos x="0" y="25"/>
                      </a:cxn>
                      <a:cxn ang="0">
                        <a:pos x="10" y="25"/>
                      </a:cxn>
                      <a:cxn ang="0">
                        <a:pos x="14" y="0"/>
                      </a:cxn>
                      <a:cxn ang="0">
                        <a:pos x="14" y="0"/>
                      </a:cxn>
                    </a:cxnLst>
                    <a:rect l="0" t="0" r="r" b="b"/>
                    <a:pathLst>
                      <a:path w="14" h="25">
                        <a:moveTo>
                          <a:pt x="14" y="0"/>
                        </a:moveTo>
                        <a:lnTo>
                          <a:pt x="0" y="25"/>
                        </a:lnTo>
                        <a:lnTo>
                          <a:pt x="10" y="25"/>
                        </a:lnTo>
                        <a:lnTo>
                          <a:pt x="14" y="0"/>
                        </a:lnTo>
                        <a:lnTo>
                          <a:pt x="14" y="0"/>
                        </a:lnTo>
                        <a:close/>
                      </a:path>
                    </a:pathLst>
                  </a:custGeom>
                  <a:solidFill>
                    <a:srgbClr val="3D7D6E"/>
                  </a:solidFill>
                  <a:ln w="9525">
                    <a:noFill/>
                    <a:round/>
                    <a:headEnd/>
                    <a:tailEnd/>
                  </a:ln>
                </p:spPr>
                <p:txBody>
                  <a:bodyPr/>
                  <a:lstStyle/>
                  <a:p>
                    <a:endParaRPr lang="es-ES"/>
                  </a:p>
                </p:txBody>
              </p:sp>
              <p:sp>
                <p:nvSpPr>
                  <p:cNvPr id="77815" name="Freeform 1015"/>
                  <p:cNvSpPr>
                    <a:spLocks/>
                  </p:cNvSpPr>
                  <p:nvPr/>
                </p:nvSpPr>
                <p:spPr bwMode="auto">
                  <a:xfrm>
                    <a:off x="362" y="1120"/>
                    <a:ext cx="19" cy="6"/>
                  </a:xfrm>
                  <a:custGeom>
                    <a:avLst/>
                    <a:gdLst/>
                    <a:ahLst/>
                    <a:cxnLst>
                      <a:cxn ang="0">
                        <a:pos x="1" y="0"/>
                      </a:cxn>
                      <a:cxn ang="0">
                        <a:pos x="14" y="2"/>
                      </a:cxn>
                      <a:cxn ang="0">
                        <a:pos x="17" y="0"/>
                      </a:cxn>
                      <a:cxn ang="0">
                        <a:pos x="19" y="0"/>
                      </a:cxn>
                      <a:cxn ang="0">
                        <a:pos x="20" y="6"/>
                      </a:cxn>
                      <a:cxn ang="0">
                        <a:pos x="0" y="1"/>
                      </a:cxn>
                      <a:cxn ang="0">
                        <a:pos x="1" y="0"/>
                      </a:cxn>
                      <a:cxn ang="0">
                        <a:pos x="1" y="0"/>
                      </a:cxn>
                    </a:cxnLst>
                    <a:rect l="0" t="0" r="r" b="b"/>
                    <a:pathLst>
                      <a:path w="20" h="6">
                        <a:moveTo>
                          <a:pt x="1" y="0"/>
                        </a:moveTo>
                        <a:lnTo>
                          <a:pt x="14" y="2"/>
                        </a:lnTo>
                        <a:lnTo>
                          <a:pt x="17" y="0"/>
                        </a:lnTo>
                        <a:lnTo>
                          <a:pt x="19" y="0"/>
                        </a:lnTo>
                        <a:lnTo>
                          <a:pt x="20" y="6"/>
                        </a:lnTo>
                        <a:lnTo>
                          <a:pt x="0" y="1"/>
                        </a:lnTo>
                        <a:lnTo>
                          <a:pt x="1" y="0"/>
                        </a:lnTo>
                        <a:lnTo>
                          <a:pt x="1" y="0"/>
                        </a:lnTo>
                        <a:close/>
                      </a:path>
                    </a:pathLst>
                  </a:custGeom>
                  <a:solidFill>
                    <a:srgbClr val="3D7D6E"/>
                  </a:solidFill>
                  <a:ln w="9525">
                    <a:noFill/>
                    <a:round/>
                    <a:headEnd/>
                    <a:tailEnd/>
                  </a:ln>
                </p:spPr>
                <p:txBody>
                  <a:bodyPr/>
                  <a:lstStyle/>
                  <a:p>
                    <a:endParaRPr lang="es-ES"/>
                  </a:p>
                </p:txBody>
              </p:sp>
              <p:sp>
                <p:nvSpPr>
                  <p:cNvPr id="77816" name="Freeform 1016"/>
                  <p:cNvSpPr>
                    <a:spLocks/>
                  </p:cNvSpPr>
                  <p:nvPr/>
                </p:nvSpPr>
                <p:spPr bwMode="auto">
                  <a:xfrm>
                    <a:off x="344" y="1084"/>
                    <a:ext cx="20" cy="9"/>
                  </a:xfrm>
                  <a:custGeom>
                    <a:avLst/>
                    <a:gdLst/>
                    <a:ahLst/>
                    <a:cxnLst>
                      <a:cxn ang="0">
                        <a:pos x="1" y="10"/>
                      </a:cxn>
                      <a:cxn ang="0">
                        <a:pos x="1" y="9"/>
                      </a:cxn>
                      <a:cxn ang="0">
                        <a:pos x="1" y="9"/>
                      </a:cxn>
                      <a:cxn ang="0">
                        <a:pos x="1" y="9"/>
                      </a:cxn>
                      <a:cxn ang="0">
                        <a:pos x="1" y="8"/>
                      </a:cxn>
                      <a:cxn ang="0">
                        <a:pos x="1" y="8"/>
                      </a:cxn>
                      <a:cxn ang="0">
                        <a:pos x="1" y="7"/>
                      </a:cxn>
                      <a:cxn ang="0">
                        <a:pos x="1" y="7"/>
                      </a:cxn>
                      <a:cxn ang="0">
                        <a:pos x="1" y="6"/>
                      </a:cxn>
                      <a:cxn ang="0">
                        <a:pos x="0" y="6"/>
                      </a:cxn>
                      <a:cxn ang="0">
                        <a:pos x="0" y="5"/>
                      </a:cxn>
                      <a:cxn ang="0">
                        <a:pos x="0" y="4"/>
                      </a:cxn>
                      <a:cxn ang="0">
                        <a:pos x="0" y="4"/>
                      </a:cxn>
                      <a:cxn ang="0">
                        <a:pos x="0" y="3"/>
                      </a:cxn>
                      <a:cxn ang="0">
                        <a:pos x="0" y="3"/>
                      </a:cxn>
                      <a:cxn ang="0">
                        <a:pos x="9" y="0"/>
                      </a:cxn>
                      <a:cxn ang="0">
                        <a:pos x="11" y="3"/>
                      </a:cxn>
                      <a:cxn ang="0">
                        <a:pos x="15" y="2"/>
                      </a:cxn>
                      <a:cxn ang="0">
                        <a:pos x="20" y="3"/>
                      </a:cxn>
                      <a:cxn ang="0">
                        <a:pos x="1" y="10"/>
                      </a:cxn>
                      <a:cxn ang="0">
                        <a:pos x="1" y="10"/>
                      </a:cxn>
                    </a:cxnLst>
                    <a:rect l="0" t="0" r="r" b="b"/>
                    <a:pathLst>
                      <a:path w="20" h="10">
                        <a:moveTo>
                          <a:pt x="1" y="10"/>
                        </a:moveTo>
                        <a:lnTo>
                          <a:pt x="1" y="9"/>
                        </a:lnTo>
                        <a:lnTo>
                          <a:pt x="1" y="9"/>
                        </a:lnTo>
                        <a:lnTo>
                          <a:pt x="1" y="9"/>
                        </a:lnTo>
                        <a:lnTo>
                          <a:pt x="1" y="8"/>
                        </a:lnTo>
                        <a:lnTo>
                          <a:pt x="1" y="8"/>
                        </a:lnTo>
                        <a:lnTo>
                          <a:pt x="1" y="7"/>
                        </a:lnTo>
                        <a:lnTo>
                          <a:pt x="1" y="7"/>
                        </a:lnTo>
                        <a:lnTo>
                          <a:pt x="1" y="6"/>
                        </a:lnTo>
                        <a:lnTo>
                          <a:pt x="0" y="6"/>
                        </a:lnTo>
                        <a:lnTo>
                          <a:pt x="0" y="5"/>
                        </a:lnTo>
                        <a:lnTo>
                          <a:pt x="0" y="4"/>
                        </a:lnTo>
                        <a:lnTo>
                          <a:pt x="0" y="4"/>
                        </a:lnTo>
                        <a:lnTo>
                          <a:pt x="0" y="3"/>
                        </a:lnTo>
                        <a:lnTo>
                          <a:pt x="0" y="3"/>
                        </a:lnTo>
                        <a:lnTo>
                          <a:pt x="9" y="0"/>
                        </a:lnTo>
                        <a:lnTo>
                          <a:pt x="11" y="3"/>
                        </a:lnTo>
                        <a:lnTo>
                          <a:pt x="15" y="2"/>
                        </a:lnTo>
                        <a:lnTo>
                          <a:pt x="20" y="3"/>
                        </a:lnTo>
                        <a:lnTo>
                          <a:pt x="1" y="10"/>
                        </a:lnTo>
                        <a:lnTo>
                          <a:pt x="1" y="10"/>
                        </a:lnTo>
                        <a:close/>
                      </a:path>
                    </a:pathLst>
                  </a:custGeom>
                  <a:solidFill>
                    <a:srgbClr val="3D7D6E"/>
                  </a:solidFill>
                  <a:ln w="9525">
                    <a:noFill/>
                    <a:round/>
                    <a:headEnd/>
                    <a:tailEnd/>
                  </a:ln>
                </p:spPr>
                <p:txBody>
                  <a:bodyPr/>
                  <a:lstStyle/>
                  <a:p>
                    <a:endParaRPr lang="es-ES"/>
                  </a:p>
                </p:txBody>
              </p:sp>
              <p:sp>
                <p:nvSpPr>
                  <p:cNvPr id="77817" name="Freeform 1017"/>
                  <p:cNvSpPr>
                    <a:spLocks/>
                  </p:cNvSpPr>
                  <p:nvPr/>
                </p:nvSpPr>
                <p:spPr bwMode="auto">
                  <a:xfrm>
                    <a:off x="352" y="1091"/>
                    <a:ext cx="5" cy="9"/>
                  </a:xfrm>
                  <a:custGeom>
                    <a:avLst/>
                    <a:gdLst/>
                    <a:ahLst/>
                    <a:cxnLst>
                      <a:cxn ang="0">
                        <a:pos x="4" y="0"/>
                      </a:cxn>
                      <a:cxn ang="0">
                        <a:pos x="3" y="2"/>
                      </a:cxn>
                      <a:cxn ang="0">
                        <a:pos x="1" y="3"/>
                      </a:cxn>
                      <a:cxn ang="0">
                        <a:pos x="0" y="6"/>
                      </a:cxn>
                      <a:cxn ang="0">
                        <a:pos x="3" y="10"/>
                      </a:cxn>
                      <a:cxn ang="0">
                        <a:pos x="3" y="6"/>
                      </a:cxn>
                      <a:cxn ang="0">
                        <a:pos x="5" y="5"/>
                      </a:cxn>
                      <a:cxn ang="0">
                        <a:pos x="4" y="0"/>
                      </a:cxn>
                      <a:cxn ang="0">
                        <a:pos x="4" y="0"/>
                      </a:cxn>
                    </a:cxnLst>
                    <a:rect l="0" t="0" r="r" b="b"/>
                    <a:pathLst>
                      <a:path w="5" h="10">
                        <a:moveTo>
                          <a:pt x="4" y="0"/>
                        </a:moveTo>
                        <a:lnTo>
                          <a:pt x="3" y="2"/>
                        </a:lnTo>
                        <a:lnTo>
                          <a:pt x="1" y="3"/>
                        </a:lnTo>
                        <a:lnTo>
                          <a:pt x="0" y="6"/>
                        </a:lnTo>
                        <a:lnTo>
                          <a:pt x="3" y="10"/>
                        </a:lnTo>
                        <a:lnTo>
                          <a:pt x="3" y="6"/>
                        </a:lnTo>
                        <a:lnTo>
                          <a:pt x="5" y="5"/>
                        </a:lnTo>
                        <a:lnTo>
                          <a:pt x="4" y="0"/>
                        </a:lnTo>
                        <a:lnTo>
                          <a:pt x="4" y="0"/>
                        </a:lnTo>
                        <a:close/>
                      </a:path>
                    </a:pathLst>
                  </a:custGeom>
                  <a:solidFill>
                    <a:srgbClr val="F59E91"/>
                  </a:solidFill>
                  <a:ln w="9525">
                    <a:noFill/>
                    <a:round/>
                    <a:headEnd/>
                    <a:tailEnd/>
                  </a:ln>
                </p:spPr>
                <p:txBody>
                  <a:bodyPr/>
                  <a:lstStyle/>
                  <a:p>
                    <a:endParaRPr lang="es-ES"/>
                  </a:p>
                </p:txBody>
              </p:sp>
              <p:sp>
                <p:nvSpPr>
                  <p:cNvPr id="77818" name="Freeform 1018"/>
                  <p:cNvSpPr>
                    <a:spLocks/>
                  </p:cNvSpPr>
                  <p:nvPr/>
                </p:nvSpPr>
                <p:spPr bwMode="auto">
                  <a:xfrm>
                    <a:off x="351" y="1084"/>
                    <a:ext cx="4" cy="2"/>
                  </a:xfrm>
                  <a:custGeom>
                    <a:avLst/>
                    <a:gdLst/>
                    <a:ahLst/>
                    <a:cxnLst>
                      <a:cxn ang="0">
                        <a:pos x="5" y="3"/>
                      </a:cxn>
                      <a:cxn ang="0">
                        <a:pos x="2" y="0"/>
                      </a:cxn>
                      <a:cxn ang="0">
                        <a:pos x="0" y="3"/>
                      </a:cxn>
                      <a:cxn ang="0">
                        <a:pos x="5" y="3"/>
                      </a:cxn>
                      <a:cxn ang="0">
                        <a:pos x="5" y="3"/>
                      </a:cxn>
                    </a:cxnLst>
                    <a:rect l="0" t="0" r="r" b="b"/>
                    <a:pathLst>
                      <a:path w="5" h="3">
                        <a:moveTo>
                          <a:pt x="5" y="3"/>
                        </a:moveTo>
                        <a:lnTo>
                          <a:pt x="2" y="0"/>
                        </a:lnTo>
                        <a:lnTo>
                          <a:pt x="0" y="3"/>
                        </a:lnTo>
                        <a:lnTo>
                          <a:pt x="5" y="3"/>
                        </a:lnTo>
                        <a:lnTo>
                          <a:pt x="5" y="3"/>
                        </a:lnTo>
                        <a:close/>
                      </a:path>
                    </a:pathLst>
                  </a:custGeom>
                  <a:solidFill>
                    <a:srgbClr val="78B8A8"/>
                  </a:solidFill>
                  <a:ln w="9525">
                    <a:noFill/>
                    <a:round/>
                    <a:headEnd/>
                    <a:tailEnd/>
                  </a:ln>
                </p:spPr>
                <p:txBody>
                  <a:bodyPr/>
                  <a:lstStyle/>
                  <a:p>
                    <a:endParaRPr lang="es-ES"/>
                  </a:p>
                </p:txBody>
              </p:sp>
              <p:sp>
                <p:nvSpPr>
                  <p:cNvPr id="77819" name="Freeform 1019"/>
                  <p:cNvSpPr>
                    <a:spLocks/>
                  </p:cNvSpPr>
                  <p:nvPr/>
                </p:nvSpPr>
                <p:spPr bwMode="auto">
                  <a:xfrm>
                    <a:off x="323" y="1180"/>
                    <a:ext cx="15" cy="4"/>
                  </a:xfrm>
                  <a:custGeom>
                    <a:avLst/>
                    <a:gdLst/>
                    <a:ahLst/>
                    <a:cxnLst>
                      <a:cxn ang="0">
                        <a:pos x="1" y="1"/>
                      </a:cxn>
                      <a:cxn ang="0">
                        <a:pos x="0" y="4"/>
                      </a:cxn>
                      <a:cxn ang="0">
                        <a:pos x="11" y="4"/>
                      </a:cxn>
                      <a:cxn ang="0">
                        <a:pos x="16" y="4"/>
                      </a:cxn>
                      <a:cxn ang="0">
                        <a:pos x="16" y="2"/>
                      </a:cxn>
                      <a:cxn ang="0">
                        <a:pos x="7" y="0"/>
                      </a:cxn>
                      <a:cxn ang="0">
                        <a:pos x="1" y="1"/>
                      </a:cxn>
                      <a:cxn ang="0">
                        <a:pos x="1" y="1"/>
                      </a:cxn>
                    </a:cxnLst>
                    <a:rect l="0" t="0" r="r" b="b"/>
                    <a:pathLst>
                      <a:path w="16" h="4">
                        <a:moveTo>
                          <a:pt x="1" y="1"/>
                        </a:moveTo>
                        <a:lnTo>
                          <a:pt x="0" y="4"/>
                        </a:lnTo>
                        <a:lnTo>
                          <a:pt x="11" y="4"/>
                        </a:lnTo>
                        <a:lnTo>
                          <a:pt x="16" y="4"/>
                        </a:lnTo>
                        <a:lnTo>
                          <a:pt x="16" y="2"/>
                        </a:lnTo>
                        <a:lnTo>
                          <a:pt x="7" y="0"/>
                        </a:lnTo>
                        <a:lnTo>
                          <a:pt x="1" y="1"/>
                        </a:lnTo>
                        <a:lnTo>
                          <a:pt x="1" y="1"/>
                        </a:lnTo>
                        <a:close/>
                      </a:path>
                    </a:pathLst>
                  </a:custGeom>
                  <a:solidFill>
                    <a:srgbClr val="1A1A1A"/>
                  </a:solidFill>
                  <a:ln w="9525">
                    <a:noFill/>
                    <a:round/>
                    <a:headEnd/>
                    <a:tailEnd/>
                  </a:ln>
                </p:spPr>
                <p:txBody>
                  <a:bodyPr/>
                  <a:lstStyle/>
                  <a:p>
                    <a:endParaRPr lang="es-ES"/>
                  </a:p>
                </p:txBody>
              </p:sp>
              <p:sp>
                <p:nvSpPr>
                  <p:cNvPr id="77820" name="Freeform 1020"/>
                  <p:cNvSpPr>
                    <a:spLocks/>
                  </p:cNvSpPr>
                  <p:nvPr/>
                </p:nvSpPr>
                <p:spPr bwMode="auto">
                  <a:xfrm>
                    <a:off x="357" y="1182"/>
                    <a:ext cx="13" cy="3"/>
                  </a:xfrm>
                  <a:custGeom>
                    <a:avLst/>
                    <a:gdLst/>
                    <a:ahLst/>
                    <a:cxnLst>
                      <a:cxn ang="0">
                        <a:pos x="0" y="1"/>
                      </a:cxn>
                      <a:cxn ang="0">
                        <a:pos x="0" y="4"/>
                      </a:cxn>
                      <a:cxn ang="0">
                        <a:pos x="14" y="4"/>
                      </a:cxn>
                      <a:cxn ang="0">
                        <a:pos x="14" y="2"/>
                      </a:cxn>
                      <a:cxn ang="0">
                        <a:pos x="7" y="0"/>
                      </a:cxn>
                      <a:cxn ang="0">
                        <a:pos x="0" y="1"/>
                      </a:cxn>
                      <a:cxn ang="0">
                        <a:pos x="0" y="1"/>
                      </a:cxn>
                    </a:cxnLst>
                    <a:rect l="0" t="0" r="r" b="b"/>
                    <a:pathLst>
                      <a:path w="14" h="4">
                        <a:moveTo>
                          <a:pt x="0" y="1"/>
                        </a:moveTo>
                        <a:lnTo>
                          <a:pt x="0" y="4"/>
                        </a:lnTo>
                        <a:lnTo>
                          <a:pt x="14" y="4"/>
                        </a:lnTo>
                        <a:lnTo>
                          <a:pt x="14" y="2"/>
                        </a:lnTo>
                        <a:lnTo>
                          <a:pt x="7" y="0"/>
                        </a:lnTo>
                        <a:lnTo>
                          <a:pt x="0" y="1"/>
                        </a:lnTo>
                        <a:lnTo>
                          <a:pt x="0" y="1"/>
                        </a:lnTo>
                        <a:close/>
                      </a:path>
                    </a:pathLst>
                  </a:custGeom>
                  <a:solidFill>
                    <a:srgbClr val="1A1A1A"/>
                  </a:solidFill>
                  <a:ln w="9525">
                    <a:noFill/>
                    <a:round/>
                    <a:headEnd/>
                    <a:tailEnd/>
                  </a:ln>
                </p:spPr>
                <p:txBody>
                  <a:bodyPr/>
                  <a:lstStyle/>
                  <a:p>
                    <a:endParaRPr lang="es-ES"/>
                  </a:p>
                </p:txBody>
              </p:sp>
            </p:grpSp>
          </p:grpSp>
          <p:grpSp>
            <p:nvGrpSpPr>
              <p:cNvPr id="77821" name="Group 1021"/>
              <p:cNvGrpSpPr>
                <a:grpSpLocks/>
              </p:cNvGrpSpPr>
              <p:nvPr/>
            </p:nvGrpSpPr>
            <p:grpSpPr bwMode="auto">
              <a:xfrm>
                <a:off x="3662" y="2774"/>
                <a:ext cx="72" cy="138"/>
                <a:chOff x="4041" y="9697"/>
                <a:chExt cx="900" cy="2880"/>
              </a:xfrm>
            </p:grpSpPr>
            <p:sp>
              <p:nvSpPr>
                <p:cNvPr id="77822" name="AutoShape 102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7823" name="AutoShape 102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7824" name="AutoShape 102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7825" name="Group 1025"/>
              <p:cNvGrpSpPr>
                <a:grpSpLocks/>
              </p:cNvGrpSpPr>
              <p:nvPr/>
            </p:nvGrpSpPr>
            <p:grpSpPr bwMode="auto">
              <a:xfrm>
                <a:off x="3722" y="2774"/>
                <a:ext cx="72" cy="138"/>
                <a:chOff x="4041" y="9697"/>
                <a:chExt cx="900" cy="2880"/>
              </a:xfrm>
            </p:grpSpPr>
            <p:sp>
              <p:nvSpPr>
                <p:cNvPr id="77826" name="AutoShape 102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7827" name="AutoShape 102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7828" name="AutoShape 102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7829" name="Group 1029"/>
              <p:cNvGrpSpPr>
                <a:grpSpLocks/>
              </p:cNvGrpSpPr>
              <p:nvPr/>
            </p:nvGrpSpPr>
            <p:grpSpPr bwMode="auto">
              <a:xfrm>
                <a:off x="3782" y="2774"/>
                <a:ext cx="72" cy="138"/>
                <a:chOff x="4041" y="9697"/>
                <a:chExt cx="900" cy="2880"/>
              </a:xfrm>
            </p:grpSpPr>
            <p:sp>
              <p:nvSpPr>
                <p:cNvPr id="77830" name="AutoShape 103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7831" name="AutoShape 103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7832" name="AutoShape 103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7833" name="AutoShape 1033"/>
              <p:cNvSpPr>
                <a:spLocks noChangeArrowheads="1"/>
              </p:cNvSpPr>
              <p:nvPr/>
            </p:nvSpPr>
            <p:spPr bwMode="auto">
              <a:xfrm>
                <a:off x="3692" y="2684"/>
                <a:ext cx="72" cy="54"/>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7834" name="AutoShape 1034"/>
              <p:cNvSpPr>
                <a:spLocks noChangeArrowheads="1"/>
              </p:cNvSpPr>
              <p:nvPr/>
            </p:nvSpPr>
            <p:spPr bwMode="auto">
              <a:xfrm>
                <a:off x="3644" y="2696"/>
                <a:ext cx="72" cy="54"/>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7835" name="AutoShape 1035"/>
              <p:cNvSpPr>
                <a:spLocks noChangeArrowheads="1"/>
              </p:cNvSpPr>
              <p:nvPr/>
            </p:nvSpPr>
            <p:spPr bwMode="auto">
              <a:xfrm>
                <a:off x="3782" y="2684"/>
                <a:ext cx="72" cy="54"/>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7836" name="AutoShape 1036"/>
              <p:cNvSpPr>
                <a:spLocks noChangeArrowheads="1"/>
              </p:cNvSpPr>
              <p:nvPr/>
            </p:nvSpPr>
            <p:spPr bwMode="auto">
              <a:xfrm>
                <a:off x="3734" y="2696"/>
                <a:ext cx="72" cy="54"/>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pic>
        <p:nvPicPr>
          <p:cNvPr id="77838" name="Picture 1038"/>
          <p:cNvPicPr>
            <a:picLocks noChangeAspect="1" noChangeArrowheads="1"/>
          </p:cNvPicPr>
          <p:nvPr/>
        </p:nvPicPr>
        <p:blipFill>
          <a:blip r:embed="rId4"/>
          <a:srcRect/>
          <a:stretch>
            <a:fillRect/>
          </a:stretch>
        </p:blipFill>
        <p:spPr bwMode="auto">
          <a:xfrm>
            <a:off x="3132138" y="4076700"/>
            <a:ext cx="2324100" cy="2743200"/>
          </a:xfrm>
          <a:prstGeom prst="rect">
            <a:avLst/>
          </a:prstGeom>
          <a:noFill/>
        </p:spPr>
      </p:pic>
      <p:sp>
        <p:nvSpPr>
          <p:cNvPr id="77839" name="Rectangle 1039" descr="Papiro"/>
          <p:cNvSpPr>
            <a:spLocks noChangeArrowheads="1"/>
          </p:cNvSpPr>
          <p:nvPr/>
        </p:nvSpPr>
        <p:spPr bwMode="auto">
          <a:xfrm>
            <a:off x="3827463" y="6334125"/>
            <a:ext cx="133350" cy="104775"/>
          </a:xfrm>
          <a:prstGeom prst="rect">
            <a:avLst/>
          </a:prstGeom>
          <a:blipFill dpi="0" rotWithShape="1">
            <a:blip r:embed="rId5"/>
            <a:srcRect/>
            <a:tile tx="0" ty="0" sx="100000" sy="100000" flip="none" algn="tl"/>
          </a:blipFill>
          <a:ln w="9525">
            <a:solidFill>
              <a:srgbClr val="000000"/>
            </a:solidFill>
            <a:miter lim="800000"/>
            <a:headEnd/>
            <a:tailEnd/>
          </a:ln>
        </p:spPr>
        <p:txBody>
          <a:bodyPr/>
          <a:lstStyle/>
          <a:p>
            <a:endParaRPr lang="es-ES"/>
          </a:p>
        </p:txBody>
      </p:sp>
      <p:sp>
        <p:nvSpPr>
          <p:cNvPr id="77840" name="Rectangle 1040" descr="Papiro"/>
          <p:cNvSpPr>
            <a:spLocks noChangeArrowheads="1"/>
          </p:cNvSpPr>
          <p:nvPr/>
        </p:nvSpPr>
        <p:spPr bwMode="auto">
          <a:xfrm>
            <a:off x="3865563" y="5210175"/>
            <a:ext cx="171450" cy="142875"/>
          </a:xfrm>
          <a:prstGeom prst="rect">
            <a:avLst/>
          </a:prstGeom>
          <a:blipFill dpi="0" rotWithShape="1">
            <a:blip r:embed="rId5"/>
            <a:srcRect/>
            <a:tile tx="0" ty="0" sx="100000" sy="100000" flip="none" algn="tl"/>
          </a:blipFill>
          <a:ln w="9525" algn="ctr">
            <a:solidFill>
              <a:srgbClr val="000000"/>
            </a:solidFill>
            <a:miter lim="800000"/>
            <a:headEnd/>
            <a:tailEnd/>
          </a:ln>
          <a:effectLst/>
        </p:spPr>
        <p:txBody>
          <a:bodyPr/>
          <a:lstStyle/>
          <a:p>
            <a:endParaRPr lang="es-ES"/>
          </a:p>
        </p:txBody>
      </p:sp>
      <p:sp>
        <p:nvSpPr>
          <p:cNvPr id="77841" name="Text Box 1041"/>
          <p:cNvSpPr txBox="1">
            <a:spLocks noChangeArrowheads="1"/>
          </p:cNvSpPr>
          <p:nvPr/>
        </p:nvSpPr>
        <p:spPr bwMode="auto">
          <a:xfrm>
            <a:off x="4356100" y="4581525"/>
            <a:ext cx="1177925" cy="358775"/>
          </a:xfrm>
          <a:prstGeom prst="rect">
            <a:avLst/>
          </a:prstGeom>
          <a:noFill/>
          <a:ln w="9525" algn="ctr">
            <a:noFill/>
            <a:miter lim="800000"/>
            <a:headEnd/>
            <a:tailEnd/>
          </a:ln>
          <a:effectLst/>
        </p:spPr>
        <p:txBody>
          <a:bodyPr/>
          <a:lstStyle/>
          <a:p>
            <a:r>
              <a:rPr lang="es-ES" sz="1000"/>
              <a:t>Zona de Revisión CONSUMO</a:t>
            </a:r>
          </a:p>
        </p:txBody>
      </p:sp>
      <p:sp>
        <p:nvSpPr>
          <p:cNvPr id="77842" name="Text Box 1042"/>
          <p:cNvSpPr txBox="1">
            <a:spLocks noChangeArrowheads="1"/>
          </p:cNvSpPr>
          <p:nvPr/>
        </p:nvSpPr>
        <p:spPr bwMode="auto">
          <a:xfrm>
            <a:off x="4808538" y="5791200"/>
            <a:ext cx="1203325" cy="373063"/>
          </a:xfrm>
          <a:prstGeom prst="rect">
            <a:avLst/>
          </a:prstGeom>
          <a:noFill/>
          <a:ln w="9525">
            <a:noFill/>
            <a:miter lim="800000"/>
            <a:headEnd/>
            <a:tailEnd/>
          </a:ln>
        </p:spPr>
        <p:txBody>
          <a:bodyPr/>
          <a:lstStyle/>
          <a:p>
            <a:r>
              <a:rPr lang="es-ES" sz="1000"/>
              <a:t>Zona de revisión FARMACÉUTICA</a:t>
            </a:r>
          </a:p>
        </p:txBody>
      </p:sp>
      <p:cxnSp>
        <p:nvCxnSpPr>
          <p:cNvPr id="77843" name="AutoShape 1043"/>
          <p:cNvCxnSpPr>
            <a:cxnSpLocks noChangeShapeType="1"/>
            <a:stCxn id="77841" idx="1"/>
            <a:endCxn id="77840" idx="3"/>
          </p:cNvCxnSpPr>
          <p:nvPr/>
        </p:nvCxnSpPr>
        <p:spPr bwMode="auto">
          <a:xfrm flipH="1">
            <a:off x="4037013" y="4760913"/>
            <a:ext cx="319087" cy="520700"/>
          </a:xfrm>
          <a:prstGeom prst="straightConnector1">
            <a:avLst/>
          </a:prstGeom>
          <a:noFill/>
          <a:ln w="9525">
            <a:solidFill>
              <a:srgbClr val="000000"/>
            </a:solidFill>
            <a:round/>
            <a:headEnd/>
            <a:tailEnd type="triangle" w="med" len="med"/>
          </a:ln>
        </p:spPr>
      </p:cxnSp>
      <p:cxnSp>
        <p:nvCxnSpPr>
          <p:cNvPr id="77844" name="AutoShape 1044"/>
          <p:cNvCxnSpPr>
            <a:cxnSpLocks noChangeShapeType="1"/>
            <a:stCxn id="77842" idx="1"/>
            <a:endCxn id="77839" idx="3"/>
          </p:cNvCxnSpPr>
          <p:nvPr/>
        </p:nvCxnSpPr>
        <p:spPr bwMode="auto">
          <a:xfrm flipH="1">
            <a:off x="3960813" y="5978525"/>
            <a:ext cx="847725" cy="407988"/>
          </a:xfrm>
          <a:prstGeom prst="straightConnector1">
            <a:avLst/>
          </a:prstGeom>
          <a:noFill/>
          <a:ln w="9525">
            <a:solidFill>
              <a:srgbClr val="000000"/>
            </a:solidFill>
            <a:round/>
            <a:headEnd/>
            <a:tailEnd type="triangle" w="med" len="med"/>
          </a:ln>
        </p:spPr>
      </p:cxnSp>
      <p:sp>
        <p:nvSpPr>
          <p:cNvPr id="77845" name="Rectangle 1045" descr="Papiro"/>
          <p:cNvSpPr>
            <a:spLocks noChangeArrowheads="1"/>
          </p:cNvSpPr>
          <p:nvPr/>
        </p:nvSpPr>
        <p:spPr bwMode="auto">
          <a:xfrm>
            <a:off x="3656013" y="5543550"/>
            <a:ext cx="171450" cy="142875"/>
          </a:xfrm>
          <a:prstGeom prst="rect">
            <a:avLst/>
          </a:prstGeom>
          <a:blipFill dpi="0" rotWithShape="1">
            <a:blip r:embed="rId5"/>
            <a:srcRect/>
            <a:tile tx="0" ty="0" sx="100000" sy="100000" flip="none" algn="tl"/>
          </a:blipFill>
          <a:ln w="9525" algn="ctr">
            <a:solidFill>
              <a:srgbClr val="000000"/>
            </a:solidFill>
            <a:miter lim="800000"/>
            <a:headEnd/>
            <a:tailEnd/>
          </a:ln>
          <a:effectLst/>
        </p:spPr>
        <p:txBody>
          <a:bodyPr/>
          <a:lstStyle/>
          <a:p>
            <a:endParaRPr lang="es-ES"/>
          </a:p>
        </p:txBody>
      </p:sp>
      <p:sp>
        <p:nvSpPr>
          <p:cNvPr id="77846" name="Rectangle 1046" descr="Papiro"/>
          <p:cNvSpPr>
            <a:spLocks noChangeArrowheads="1"/>
          </p:cNvSpPr>
          <p:nvPr/>
        </p:nvSpPr>
        <p:spPr bwMode="auto">
          <a:xfrm>
            <a:off x="3779838" y="5191125"/>
            <a:ext cx="57150" cy="142875"/>
          </a:xfrm>
          <a:prstGeom prst="rect">
            <a:avLst/>
          </a:prstGeom>
          <a:blipFill dpi="0" rotWithShape="1">
            <a:blip r:embed="rId5"/>
            <a:srcRect/>
            <a:tile tx="0" ty="0" sx="100000" sy="100000" flip="none" algn="tl"/>
          </a:blipFill>
          <a:ln w="9525" algn="ctr">
            <a:solidFill>
              <a:srgbClr val="000000"/>
            </a:solidFill>
            <a:miter lim="800000"/>
            <a:headEnd/>
            <a:tailEnd/>
          </a:ln>
          <a:effectLst/>
        </p:spPr>
        <p:txBody>
          <a:bodyPr/>
          <a:lstStyle/>
          <a:p>
            <a:endParaRPr lang="es-ES"/>
          </a:p>
        </p:txBody>
      </p:sp>
      <p:sp>
        <p:nvSpPr>
          <p:cNvPr id="77847" name="Text Box 1047"/>
          <p:cNvSpPr txBox="1">
            <a:spLocks noChangeArrowheads="1"/>
          </p:cNvSpPr>
          <p:nvPr/>
        </p:nvSpPr>
        <p:spPr bwMode="auto">
          <a:xfrm>
            <a:off x="4065588" y="4124325"/>
            <a:ext cx="1409700" cy="239713"/>
          </a:xfrm>
          <a:prstGeom prst="rect">
            <a:avLst/>
          </a:prstGeom>
          <a:noFill/>
          <a:ln w="9525" algn="ctr">
            <a:noFill/>
            <a:miter lim="800000"/>
            <a:headEnd/>
            <a:tailEnd/>
          </a:ln>
          <a:effectLst/>
        </p:spPr>
        <p:txBody>
          <a:bodyPr/>
          <a:lstStyle/>
          <a:p>
            <a:r>
              <a:rPr lang="es-ES" sz="1000"/>
              <a:t>Zona de despacho</a:t>
            </a:r>
          </a:p>
        </p:txBody>
      </p:sp>
      <p:cxnSp>
        <p:nvCxnSpPr>
          <p:cNvPr id="77848" name="AutoShape 1048"/>
          <p:cNvCxnSpPr>
            <a:cxnSpLocks noChangeShapeType="1"/>
            <a:stCxn id="77849" idx="0"/>
            <a:endCxn id="77845" idx="0"/>
          </p:cNvCxnSpPr>
          <p:nvPr/>
        </p:nvCxnSpPr>
        <p:spPr bwMode="auto">
          <a:xfrm flipH="1">
            <a:off x="3741738" y="4364038"/>
            <a:ext cx="469900" cy="1179512"/>
          </a:xfrm>
          <a:prstGeom prst="straightConnector1">
            <a:avLst/>
          </a:prstGeom>
          <a:noFill/>
          <a:ln w="9525">
            <a:solidFill>
              <a:srgbClr val="000000"/>
            </a:solidFill>
            <a:round/>
            <a:headEnd/>
            <a:tailEnd type="triangle" w="med" len="med"/>
          </a:ln>
        </p:spPr>
      </p:cxnSp>
      <p:sp>
        <p:nvSpPr>
          <p:cNvPr id="77849" name="Line 1049"/>
          <p:cNvSpPr>
            <a:spLocks noChangeShapeType="1"/>
          </p:cNvSpPr>
          <p:nvPr/>
        </p:nvSpPr>
        <p:spPr bwMode="auto">
          <a:xfrm flipH="1">
            <a:off x="3817938" y="4364038"/>
            <a:ext cx="393700" cy="817562"/>
          </a:xfrm>
          <a:prstGeom prst="line">
            <a:avLst/>
          </a:prstGeom>
          <a:noFill/>
          <a:ln w="9525">
            <a:solidFill>
              <a:srgbClr val="000000"/>
            </a:solidFill>
            <a:round/>
            <a:headEnd/>
            <a:tailEnd type="triangle" w="med" len="med"/>
          </a:ln>
        </p:spPr>
        <p:txBody>
          <a:bodyPr/>
          <a:lstStyle/>
          <a:p>
            <a:endParaRPr lang="es-ES"/>
          </a:p>
        </p:txBody>
      </p:sp>
      <p:grpSp>
        <p:nvGrpSpPr>
          <p:cNvPr id="77859" name="Group 1059"/>
          <p:cNvGrpSpPr>
            <a:grpSpLocks/>
          </p:cNvGrpSpPr>
          <p:nvPr/>
        </p:nvGrpSpPr>
        <p:grpSpPr bwMode="auto">
          <a:xfrm>
            <a:off x="3851275" y="2500313"/>
            <a:ext cx="1439863" cy="962025"/>
            <a:chOff x="2245" y="1979"/>
            <a:chExt cx="907" cy="606"/>
          </a:xfrm>
        </p:grpSpPr>
        <p:sp>
          <p:nvSpPr>
            <p:cNvPr id="77851" name="AutoShape 1051"/>
            <p:cNvSpPr>
              <a:spLocks noChangeArrowheads="1"/>
            </p:cNvSpPr>
            <p:nvPr/>
          </p:nvSpPr>
          <p:spPr bwMode="auto">
            <a:xfrm>
              <a:off x="2305" y="2057"/>
              <a:ext cx="222" cy="174"/>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7852" name="Text Box 1052"/>
            <p:cNvSpPr txBox="1">
              <a:spLocks noChangeArrowheads="1"/>
            </p:cNvSpPr>
            <p:nvPr/>
          </p:nvSpPr>
          <p:spPr bwMode="auto">
            <a:xfrm>
              <a:off x="2245" y="2115"/>
              <a:ext cx="136" cy="136"/>
            </a:xfrm>
            <a:prstGeom prst="rect">
              <a:avLst/>
            </a:prstGeom>
            <a:solidFill>
              <a:srgbClr val="FFFFFF"/>
            </a:solidFill>
            <a:ln w="9525">
              <a:solidFill>
                <a:srgbClr val="000000"/>
              </a:solidFill>
              <a:miter lim="800000"/>
              <a:headEnd/>
              <a:tailEnd/>
            </a:ln>
          </p:spPr>
          <p:txBody>
            <a:bodyPr/>
            <a:lstStyle/>
            <a:p>
              <a:r>
                <a:rPr lang="es-ES" sz="1000"/>
                <a:t>A</a:t>
              </a:r>
            </a:p>
          </p:txBody>
        </p:sp>
        <p:sp>
          <p:nvSpPr>
            <p:cNvPr id="77853" name="Document"/>
            <p:cNvSpPr>
              <a:spLocks noEditPoints="1" noChangeArrowheads="1"/>
            </p:cNvSpPr>
            <p:nvPr/>
          </p:nvSpPr>
          <p:spPr bwMode="auto">
            <a:xfrm>
              <a:off x="2653" y="1979"/>
              <a:ext cx="499" cy="606"/>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r>
                <a:rPr lang="es-ES" sz="800"/>
                <a:t>EGRESO/ PEDIDO</a:t>
              </a:r>
            </a:p>
            <a:p>
              <a:r>
                <a:rPr lang="es-ES" sz="800"/>
                <a:t>XXX s</a:t>
              </a:r>
            </a:p>
            <a:p>
              <a:r>
                <a:rPr lang="es-ES" sz="800"/>
                <a:t>XXX  xcsdsss</a:t>
              </a:r>
            </a:p>
            <a:p>
              <a:r>
                <a:rPr lang="es-ES" sz="800"/>
                <a:t>XXX xsdsdsds</a:t>
              </a:r>
            </a:p>
          </p:txBody>
        </p:sp>
        <p:sp>
          <p:nvSpPr>
            <p:cNvPr id="77854" name="Line 1054"/>
            <p:cNvSpPr>
              <a:spLocks noChangeShapeType="1"/>
            </p:cNvSpPr>
            <p:nvPr/>
          </p:nvSpPr>
          <p:spPr bwMode="auto">
            <a:xfrm>
              <a:off x="2395" y="2159"/>
              <a:ext cx="240" cy="0"/>
            </a:xfrm>
            <a:prstGeom prst="line">
              <a:avLst/>
            </a:prstGeom>
            <a:noFill/>
            <a:ln w="9525">
              <a:solidFill>
                <a:srgbClr val="000000"/>
              </a:solidFill>
              <a:round/>
              <a:headEnd/>
              <a:tailEnd type="triangle" w="med" len="med"/>
            </a:ln>
          </p:spPr>
          <p:txBody>
            <a:bodyPr/>
            <a:lstStyle/>
            <a:p>
              <a:endParaRPr lang="es-ES"/>
            </a:p>
          </p:txBody>
        </p:sp>
        <p:sp>
          <p:nvSpPr>
            <p:cNvPr id="77855" name="Text Box 1055"/>
            <p:cNvSpPr txBox="1">
              <a:spLocks noChangeArrowheads="1"/>
            </p:cNvSpPr>
            <p:nvPr/>
          </p:nvSpPr>
          <p:spPr bwMode="auto">
            <a:xfrm>
              <a:off x="2608" y="2111"/>
              <a:ext cx="136" cy="140"/>
            </a:xfrm>
            <a:prstGeom prst="rect">
              <a:avLst/>
            </a:prstGeom>
            <a:solidFill>
              <a:srgbClr val="FFFFFF"/>
            </a:solidFill>
            <a:ln w="9525">
              <a:solidFill>
                <a:srgbClr val="000000"/>
              </a:solidFill>
              <a:miter lim="800000"/>
              <a:headEnd/>
              <a:tailEnd/>
            </a:ln>
          </p:spPr>
          <p:txBody>
            <a:bodyPr/>
            <a:lstStyle/>
            <a:p>
              <a:r>
                <a:rPr lang="es-ES" sz="800"/>
                <a:t>A</a:t>
              </a:r>
            </a:p>
          </p:txBody>
        </p:sp>
        <p:sp>
          <p:nvSpPr>
            <p:cNvPr id="77857" name="Line 1057"/>
            <p:cNvSpPr>
              <a:spLocks noChangeShapeType="1"/>
            </p:cNvSpPr>
            <p:nvPr/>
          </p:nvSpPr>
          <p:spPr bwMode="auto">
            <a:xfrm>
              <a:off x="2401" y="2147"/>
              <a:ext cx="222" cy="192"/>
            </a:xfrm>
            <a:prstGeom prst="line">
              <a:avLst/>
            </a:prstGeom>
            <a:noFill/>
            <a:ln w="9525">
              <a:solidFill>
                <a:srgbClr val="000000"/>
              </a:solidFill>
              <a:round/>
              <a:headEnd/>
              <a:tailEnd type="triangle" w="med" len="med"/>
            </a:ln>
          </p:spPr>
          <p:txBody>
            <a:bodyPr/>
            <a:lstStyle/>
            <a:p>
              <a:endParaRPr lang="es-ES"/>
            </a:p>
          </p:txBody>
        </p:sp>
        <p:sp>
          <p:nvSpPr>
            <p:cNvPr id="77858" name="Text Box 1058"/>
            <p:cNvSpPr txBox="1">
              <a:spLocks noChangeArrowheads="1"/>
            </p:cNvSpPr>
            <p:nvPr/>
          </p:nvSpPr>
          <p:spPr bwMode="auto">
            <a:xfrm>
              <a:off x="2608" y="2341"/>
              <a:ext cx="136" cy="140"/>
            </a:xfrm>
            <a:prstGeom prst="rect">
              <a:avLst/>
            </a:prstGeom>
            <a:solidFill>
              <a:srgbClr val="FFFFFF"/>
            </a:solidFill>
            <a:ln w="9525">
              <a:solidFill>
                <a:srgbClr val="000000"/>
              </a:solidFill>
              <a:miter lim="800000"/>
              <a:headEnd/>
              <a:tailEnd/>
            </a:ln>
          </p:spPr>
          <p:txBody>
            <a:bodyPr/>
            <a:lstStyle/>
            <a:p>
              <a:r>
                <a:rPr lang="es-ES" sz="800"/>
                <a:t>A</a:t>
              </a:r>
            </a:p>
          </p:txBody>
        </p:sp>
      </p:grpSp>
      <p:sp>
        <p:nvSpPr>
          <p:cNvPr id="77860" name="Text Box 1060"/>
          <p:cNvSpPr txBox="1">
            <a:spLocks noChangeArrowheads="1"/>
          </p:cNvSpPr>
          <p:nvPr/>
        </p:nvSpPr>
        <p:spPr bwMode="auto">
          <a:xfrm>
            <a:off x="468313" y="1924050"/>
            <a:ext cx="3240087" cy="287338"/>
          </a:xfrm>
          <a:prstGeom prst="rect">
            <a:avLst/>
          </a:prstGeom>
          <a:solidFill>
            <a:schemeClr val="accent1"/>
          </a:solidFill>
          <a:ln w="9525" algn="ctr">
            <a:solidFill>
              <a:schemeClr val="tx1"/>
            </a:solidFill>
            <a:miter lim="800000"/>
            <a:headEnd/>
            <a:tailEnd/>
          </a:ln>
          <a:effectLst/>
        </p:spPr>
        <p:txBody>
          <a:bodyPr anchor="ctr"/>
          <a:lstStyle/>
          <a:p>
            <a:pPr algn="just"/>
            <a:r>
              <a:rPr lang="es-ES_tradnl" sz="1600"/>
              <a:t>CONSUMO</a:t>
            </a:r>
            <a:endParaRPr lang="es-ES" sz="1600"/>
          </a:p>
        </p:txBody>
      </p:sp>
      <p:sp>
        <p:nvSpPr>
          <p:cNvPr id="77861" name="Text Box 1061"/>
          <p:cNvSpPr txBox="1">
            <a:spLocks noChangeArrowheads="1"/>
          </p:cNvSpPr>
          <p:nvPr/>
        </p:nvSpPr>
        <p:spPr bwMode="auto">
          <a:xfrm>
            <a:off x="5435600" y="1924050"/>
            <a:ext cx="3240088" cy="287338"/>
          </a:xfrm>
          <a:prstGeom prst="rect">
            <a:avLst/>
          </a:prstGeom>
          <a:solidFill>
            <a:schemeClr val="accent1"/>
          </a:solidFill>
          <a:ln w="9525" algn="ctr">
            <a:solidFill>
              <a:schemeClr val="tx1"/>
            </a:solidFill>
            <a:miter lim="800000"/>
            <a:headEnd/>
            <a:tailEnd/>
          </a:ln>
          <a:effectLst/>
        </p:spPr>
        <p:txBody>
          <a:bodyPr anchor="ctr"/>
          <a:lstStyle/>
          <a:p>
            <a:pPr algn="r"/>
            <a:r>
              <a:rPr lang="es-ES_tradnl" sz="1600"/>
              <a:t>FARMACEUTICA</a:t>
            </a:r>
            <a:endParaRPr lang="es-ES" sz="1600"/>
          </a:p>
        </p:txBody>
      </p:sp>
      <p:sp>
        <p:nvSpPr>
          <p:cNvPr id="77862" name="Rectangle 1062"/>
          <p:cNvSpPr>
            <a:spLocks noChangeArrowheads="1"/>
          </p:cNvSpPr>
          <p:nvPr/>
        </p:nvSpPr>
        <p:spPr bwMode="auto">
          <a:xfrm>
            <a:off x="468313" y="2211388"/>
            <a:ext cx="3240087" cy="1800225"/>
          </a:xfrm>
          <a:prstGeom prst="rect">
            <a:avLst/>
          </a:prstGeom>
          <a:noFill/>
          <a:ln w="9525">
            <a:solidFill>
              <a:schemeClr val="tx1"/>
            </a:solidFill>
            <a:miter lim="800000"/>
            <a:headEnd/>
            <a:tailEnd/>
          </a:ln>
          <a:effectLst/>
        </p:spPr>
        <p:txBody>
          <a:bodyPr wrap="none" anchor="ctr"/>
          <a:lstStyle/>
          <a:p>
            <a:endParaRPr lang="es-ES"/>
          </a:p>
        </p:txBody>
      </p:sp>
      <p:sp>
        <p:nvSpPr>
          <p:cNvPr id="77863" name="Rectangle 1063"/>
          <p:cNvSpPr>
            <a:spLocks noChangeArrowheads="1"/>
          </p:cNvSpPr>
          <p:nvPr/>
        </p:nvSpPr>
        <p:spPr bwMode="auto">
          <a:xfrm>
            <a:off x="5435600" y="2211388"/>
            <a:ext cx="3240088" cy="1800225"/>
          </a:xfrm>
          <a:prstGeom prst="rect">
            <a:avLst/>
          </a:prstGeom>
          <a:noFill/>
          <a:ln w="9525">
            <a:solidFill>
              <a:schemeClr val="tx1"/>
            </a:solid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7867"/>
                                        </p:tgtEl>
                                        <p:attrNameLst>
                                          <p:attrName>style.visibility</p:attrName>
                                        </p:attrNameLst>
                                      </p:cBhvr>
                                      <p:to>
                                        <p:strVal val="visible"/>
                                      </p:to>
                                    </p:set>
                                    <p:animEffect transition="in" filter="box(in)">
                                      <p:cBhvr>
                                        <p:cTn id="7" dur="500"/>
                                        <p:tgtEl>
                                          <p:spTgt spid="77867"/>
                                        </p:tgtEl>
                                      </p:cBhvr>
                                    </p:animEffect>
                                  </p:childTnLst>
                                </p:cTn>
                              </p:par>
                              <p:par>
                                <p:cTn id="8" presetID="4" presetClass="entr" presetSubtype="16" fill="hold" nodeType="withEffect">
                                  <p:stCondLst>
                                    <p:cond delay="0"/>
                                  </p:stCondLst>
                                  <p:childTnLst>
                                    <p:set>
                                      <p:cBhvr>
                                        <p:cTn id="9" dur="1" fill="hold">
                                          <p:stCondLst>
                                            <p:cond delay="0"/>
                                          </p:stCondLst>
                                        </p:cTn>
                                        <p:tgtEl>
                                          <p:spTgt spid="77751"/>
                                        </p:tgtEl>
                                        <p:attrNameLst>
                                          <p:attrName>style.visibility</p:attrName>
                                        </p:attrNameLst>
                                      </p:cBhvr>
                                      <p:to>
                                        <p:strVal val="visible"/>
                                      </p:to>
                                    </p:set>
                                    <p:animEffect transition="in" filter="box(in)">
                                      <p:cBhvr>
                                        <p:cTn id="10" dur="500"/>
                                        <p:tgtEl>
                                          <p:spTgt spid="77751"/>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77860"/>
                                        </p:tgtEl>
                                        <p:attrNameLst>
                                          <p:attrName>style.visibility</p:attrName>
                                        </p:attrNameLst>
                                      </p:cBhvr>
                                      <p:to>
                                        <p:strVal val="visible"/>
                                      </p:to>
                                    </p:set>
                                    <p:animEffect transition="in" filter="box(in)">
                                      <p:cBhvr>
                                        <p:cTn id="13" dur="500"/>
                                        <p:tgtEl>
                                          <p:spTgt spid="77860"/>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77862"/>
                                        </p:tgtEl>
                                        <p:attrNameLst>
                                          <p:attrName>style.visibility</p:attrName>
                                        </p:attrNameLst>
                                      </p:cBhvr>
                                      <p:to>
                                        <p:strVal val="visible"/>
                                      </p:to>
                                    </p:set>
                                    <p:animEffect transition="in" filter="box(in)">
                                      <p:cBhvr>
                                        <p:cTn id="16" dur="500"/>
                                        <p:tgtEl>
                                          <p:spTgt spid="77862"/>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77866"/>
                                        </p:tgtEl>
                                        <p:attrNameLst>
                                          <p:attrName>style.visibility</p:attrName>
                                        </p:attrNameLst>
                                      </p:cBhvr>
                                      <p:to>
                                        <p:strVal val="visible"/>
                                      </p:to>
                                    </p:set>
                                    <p:animEffect transition="in" filter="box(in)">
                                      <p:cBhvr>
                                        <p:cTn id="21" dur="500"/>
                                        <p:tgtEl>
                                          <p:spTgt spid="77866"/>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77861"/>
                                        </p:tgtEl>
                                        <p:attrNameLst>
                                          <p:attrName>style.visibility</p:attrName>
                                        </p:attrNameLst>
                                      </p:cBhvr>
                                      <p:to>
                                        <p:strVal val="visible"/>
                                      </p:to>
                                    </p:set>
                                    <p:animEffect transition="in" filter="box(in)">
                                      <p:cBhvr>
                                        <p:cTn id="24" dur="500"/>
                                        <p:tgtEl>
                                          <p:spTgt spid="77861"/>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77863"/>
                                        </p:tgtEl>
                                        <p:attrNameLst>
                                          <p:attrName>style.visibility</p:attrName>
                                        </p:attrNameLst>
                                      </p:cBhvr>
                                      <p:to>
                                        <p:strVal val="visible"/>
                                      </p:to>
                                    </p:set>
                                    <p:animEffect transition="in" filter="box(in)">
                                      <p:cBhvr>
                                        <p:cTn id="27" dur="500"/>
                                        <p:tgtEl>
                                          <p:spTgt spid="7786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77859"/>
                                        </p:tgtEl>
                                        <p:attrNameLst>
                                          <p:attrName>style.visibility</p:attrName>
                                        </p:attrNameLst>
                                      </p:cBhvr>
                                      <p:to>
                                        <p:strVal val="visible"/>
                                      </p:to>
                                    </p:set>
                                    <p:animEffect transition="in" filter="box(in)">
                                      <p:cBhvr>
                                        <p:cTn id="32" dur="500"/>
                                        <p:tgtEl>
                                          <p:spTgt spid="77859"/>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77838"/>
                                        </p:tgtEl>
                                        <p:attrNameLst>
                                          <p:attrName>style.visibility</p:attrName>
                                        </p:attrNameLst>
                                      </p:cBhvr>
                                      <p:to>
                                        <p:strVal val="visible"/>
                                      </p:to>
                                    </p:set>
                                    <p:animEffect transition="in" filter="box(in)">
                                      <p:cBhvr>
                                        <p:cTn id="37" dur="500"/>
                                        <p:tgtEl>
                                          <p:spTgt spid="77838"/>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77839"/>
                                        </p:tgtEl>
                                        <p:attrNameLst>
                                          <p:attrName>style.visibility</p:attrName>
                                        </p:attrNameLst>
                                      </p:cBhvr>
                                      <p:to>
                                        <p:strVal val="visible"/>
                                      </p:to>
                                    </p:set>
                                    <p:animEffect transition="in" filter="box(in)">
                                      <p:cBhvr>
                                        <p:cTn id="40" dur="500"/>
                                        <p:tgtEl>
                                          <p:spTgt spid="77839"/>
                                        </p:tgtEl>
                                      </p:cBhvr>
                                    </p:animEffect>
                                  </p:childTnLst>
                                </p:cTn>
                              </p:par>
                              <p:par>
                                <p:cTn id="41" presetID="4" presetClass="entr" presetSubtype="16" fill="hold" grpId="0" nodeType="withEffect">
                                  <p:stCondLst>
                                    <p:cond delay="0"/>
                                  </p:stCondLst>
                                  <p:childTnLst>
                                    <p:set>
                                      <p:cBhvr>
                                        <p:cTn id="42" dur="1" fill="hold">
                                          <p:stCondLst>
                                            <p:cond delay="0"/>
                                          </p:stCondLst>
                                        </p:cTn>
                                        <p:tgtEl>
                                          <p:spTgt spid="77840"/>
                                        </p:tgtEl>
                                        <p:attrNameLst>
                                          <p:attrName>style.visibility</p:attrName>
                                        </p:attrNameLst>
                                      </p:cBhvr>
                                      <p:to>
                                        <p:strVal val="visible"/>
                                      </p:to>
                                    </p:set>
                                    <p:animEffect transition="in" filter="box(in)">
                                      <p:cBhvr>
                                        <p:cTn id="43" dur="500"/>
                                        <p:tgtEl>
                                          <p:spTgt spid="77840"/>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77841"/>
                                        </p:tgtEl>
                                        <p:attrNameLst>
                                          <p:attrName>style.visibility</p:attrName>
                                        </p:attrNameLst>
                                      </p:cBhvr>
                                      <p:to>
                                        <p:strVal val="visible"/>
                                      </p:to>
                                    </p:set>
                                    <p:animEffect transition="in" filter="box(in)">
                                      <p:cBhvr>
                                        <p:cTn id="46" dur="500"/>
                                        <p:tgtEl>
                                          <p:spTgt spid="77841"/>
                                        </p:tgtEl>
                                      </p:cBhvr>
                                    </p:animEffect>
                                  </p:childTnLst>
                                </p:cTn>
                              </p:par>
                              <p:par>
                                <p:cTn id="47" presetID="4" presetClass="entr" presetSubtype="16" fill="hold" grpId="0" nodeType="withEffect">
                                  <p:stCondLst>
                                    <p:cond delay="0"/>
                                  </p:stCondLst>
                                  <p:childTnLst>
                                    <p:set>
                                      <p:cBhvr>
                                        <p:cTn id="48" dur="1" fill="hold">
                                          <p:stCondLst>
                                            <p:cond delay="0"/>
                                          </p:stCondLst>
                                        </p:cTn>
                                        <p:tgtEl>
                                          <p:spTgt spid="77842"/>
                                        </p:tgtEl>
                                        <p:attrNameLst>
                                          <p:attrName>style.visibility</p:attrName>
                                        </p:attrNameLst>
                                      </p:cBhvr>
                                      <p:to>
                                        <p:strVal val="visible"/>
                                      </p:to>
                                    </p:set>
                                    <p:animEffect transition="in" filter="box(in)">
                                      <p:cBhvr>
                                        <p:cTn id="49" dur="500"/>
                                        <p:tgtEl>
                                          <p:spTgt spid="77842"/>
                                        </p:tgtEl>
                                      </p:cBhvr>
                                    </p:animEffect>
                                  </p:childTnLst>
                                </p:cTn>
                              </p:par>
                              <p:par>
                                <p:cTn id="50" presetID="4" presetClass="entr" presetSubtype="16" fill="hold" nodeType="withEffect">
                                  <p:stCondLst>
                                    <p:cond delay="0"/>
                                  </p:stCondLst>
                                  <p:childTnLst>
                                    <p:set>
                                      <p:cBhvr>
                                        <p:cTn id="51" dur="1" fill="hold">
                                          <p:stCondLst>
                                            <p:cond delay="0"/>
                                          </p:stCondLst>
                                        </p:cTn>
                                        <p:tgtEl>
                                          <p:spTgt spid="77843"/>
                                        </p:tgtEl>
                                        <p:attrNameLst>
                                          <p:attrName>style.visibility</p:attrName>
                                        </p:attrNameLst>
                                      </p:cBhvr>
                                      <p:to>
                                        <p:strVal val="visible"/>
                                      </p:to>
                                    </p:set>
                                    <p:animEffect transition="in" filter="box(in)">
                                      <p:cBhvr>
                                        <p:cTn id="52" dur="500"/>
                                        <p:tgtEl>
                                          <p:spTgt spid="77843"/>
                                        </p:tgtEl>
                                      </p:cBhvr>
                                    </p:animEffect>
                                  </p:childTnLst>
                                </p:cTn>
                              </p:par>
                              <p:par>
                                <p:cTn id="53" presetID="4" presetClass="entr" presetSubtype="16" fill="hold" nodeType="withEffect">
                                  <p:stCondLst>
                                    <p:cond delay="0"/>
                                  </p:stCondLst>
                                  <p:childTnLst>
                                    <p:set>
                                      <p:cBhvr>
                                        <p:cTn id="54" dur="1" fill="hold">
                                          <p:stCondLst>
                                            <p:cond delay="0"/>
                                          </p:stCondLst>
                                        </p:cTn>
                                        <p:tgtEl>
                                          <p:spTgt spid="77844"/>
                                        </p:tgtEl>
                                        <p:attrNameLst>
                                          <p:attrName>style.visibility</p:attrName>
                                        </p:attrNameLst>
                                      </p:cBhvr>
                                      <p:to>
                                        <p:strVal val="visible"/>
                                      </p:to>
                                    </p:set>
                                    <p:animEffect transition="in" filter="box(in)">
                                      <p:cBhvr>
                                        <p:cTn id="55" dur="500"/>
                                        <p:tgtEl>
                                          <p:spTgt spid="77844"/>
                                        </p:tgtEl>
                                      </p:cBhvr>
                                    </p:animEffect>
                                  </p:childTnLst>
                                </p:cTn>
                              </p:par>
                              <p:par>
                                <p:cTn id="56" presetID="4" presetClass="entr" presetSubtype="16" fill="hold" grpId="0" nodeType="withEffect">
                                  <p:stCondLst>
                                    <p:cond delay="0"/>
                                  </p:stCondLst>
                                  <p:childTnLst>
                                    <p:set>
                                      <p:cBhvr>
                                        <p:cTn id="57" dur="1" fill="hold">
                                          <p:stCondLst>
                                            <p:cond delay="0"/>
                                          </p:stCondLst>
                                        </p:cTn>
                                        <p:tgtEl>
                                          <p:spTgt spid="77845"/>
                                        </p:tgtEl>
                                        <p:attrNameLst>
                                          <p:attrName>style.visibility</p:attrName>
                                        </p:attrNameLst>
                                      </p:cBhvr>
                                      <p:to>
                                        <p:strVal val="visible"/>
                                      </p:to>
                                    </p:set>
                                    <p:animEffect transition="in" filter="box(in)">
                                      <p:cBhvr>
                                        <p:cTn id="58" dur="500"/>
                                        <p:tgtEl>
                                          <p:spTgt spid="77845"/>
                                        </p:tgtEl>
                                      </p:cBhvr>
                                    </p:animEffect>
                                  </p:childTnLst>
                                </p:cTn>
                              </p:par>
                              <p:par>
                                <p:cTn id="59" presetID="4" presetClass="entr" presetSubtype="16" fill="hold" grpId="0" nodeType="withEffect">
                                  <p:stCondLst>
                                    <p:cond delay="0"/>
                                  </p:stCondLst>
                                  <p:childTnLst>
                                    <p:set>
                                      <p:cBhvr>
                                        <p:cTn id="60" dur="1" fill="hold">
                                          <p:stCondLst>
                                            <p:cond delay="0"/>
                                          </p:stCondLst>
                                        </p:cTn>
                                        <p:tgtEl>
                                          <p:spTgt spid="77846"/>
                                        </p:tgtEl>
                                        <p:attrNameLst>
                                          <p:attrName>style.visibility</p:attrName>
                                        </p:attrNameLst>
                                      </p:cBhvr>
                                      <p:to>
                                        <p:strVal val="visible"/>
                                      </p:to>
                                    </p:set>
                                    <p:animEffect transition="in" filter="box(in)">
                                      <p:cBhvr>
                                        <p:cTn id="61" dur="500"/>
                                        <p:tgtEl>
                                          <p:spTgt spid="77846"/>
                                        </p:tgtEl>
                                      </p:cBhvr>
                                    </p:animEffect>
                                  </p:childTnLst>
                                </p:cTn>
                              </p:par>
                              <p:par>
                                <p:cTn id="62" presetID="4" presetClass="entr" presetSubtype="16" fill="hold" grpId="0" nodeType="withEffect">
                                  <p:stCondLst>
                                    <p:cond delay="0"/>
                                  </p:stCondLst>
                                  <p:childTnLst>
                                    <p:set>
                                      <p:cBhvr>
                                        <p:cTn id="63" dur="1" fill="hold">
                                          <p:stCondLst>
                                            <p:cond delay="0"/>
                                          </p:stCondLst>
                                        </p:cTn>
                                        <p:tgtEl>
                                          <p:spTgt spid="77847"/>
                                        </p:tgtEl>
                                        <p:attrNameLst>
                                          <p:attrName>style.visibility</p:attrName>
                                        </p:attrNameLst>
                                      </p:cBhvr>
                                      <p:to>
                                        <p:strVal val="visible"/>
                                      </p:to>
                                    </p:set>
                                    <p:animEffect transition="in" filter="box(in)">
                                      <p:cBhvr>
                                        <p:cTn id="64" dur="500"/>
                                        <p:tgtEl>
                                          <p:spTgt spid="77847"/>
                                        </p:tgtEl>
                                      </p:cBhvr>
                                    </p:animEffect>
                                  </p:childTnLst>
                                </p:cTn>
                              </p:par>
                              <p:par>
                                <p:cTn id="65" presetID="4" presetClass="entr" presetSubtype="16" fill="hold" nodeType="withEffect">
                                  <p:stCondLst>
                                    <p:cond delay="0"/>
                                  </p:stCondLst>
                                  <p:childTnLst>
                                    <p:set>
                                      <p:cBhvr>
                                        <p:cTn id="66" dur="1" fill="hold">
                                          <p:stCondLst>
                                            <p:cond delay="0"/>
                                          </p:stCondLst>
                                        </p:cTn>
                                        <p:tgtEl>
                                          <p:spTgt spid="77848"/>
                                        </p:tgtEl>
                                        <p:attrNameLst>
                                          <p:attrName>style.visibility</p:attrName>
                                        </p:attrNameLst>
                                      </p:cBhvr>
                                      <p:to>
                                        <p:strVal val="visible"/>
                                      </p:to>
                                    </p:set>
                                    <p:animEffect transition="in" filter="box(in)">
                                      <p:cBhvr>
                                        <p:cTn id="67" dur="500"/>
                                        <p:tgtEl>
                                          <p:spTgt spid="77848"/>
                                        </p:tgtEl>
                                      </p:cBhvr>
                                    </p:animEffect>
                                  </p:childTnLst>
                                </p:cTn>
                              </p:par>
                              <p:par>
                                <p:cTn id="68" presetID="4" presetClass="entr" presetSubtype="16" fill="hold" grpId="0" nodeType="withEffect">
                                  <p:stCondLst>
                                    <p:cond delay="0"/>
                                  </p:stCondLst>
                                  <p:childTnLst>
                                    <p:set>
                                      <p:cBhvr>
                                        <p:cTn id="69" dur="1" fill="hold">
                                          <p:stCondLst>
                                            <p:cond delay="0"/>
                                          </p:stCondLst>
                                        </p:cTn>
                                        <p:tgtEl>
                                          <p:spTgt spid="77849"/>
                                        </p:tgtEl>
                                        <p:attrNameLst>
                                          <p:attrName>style.visibility</p:attrName>
                                        </p:attrNameLst>
                                      </p:cBhvr>
                                      <p:to>
                                        <p:strVal val="visible"/>
                                      </p:to>
                                    </p:set>
                                    <p:animEffect transition="in" filter="box(in)">
                                      <p:cBhvr>
                                        <p:cTn id="70" dur="500"/>
                                        <p:tgtEl>
                                          <p:spTgt spid="778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39" grpId="0" animBg="1"/>
      <p:bldP spid="77840" grpId="0" animBg="1"/>
      <p:bldP spid="77841" grpId="0"/>
      <p:bldP spid="77842" grpId="0"/>
      <p:bldP spid="77845" grpId="0" animBg="1"/>
      <p:bldP spid="77846" grpId="0" animBg="1"/>
      <p:bldP spid="77847" grpId="0"/>
      <p:bldP spid="77849" grpId="0" animBg="1"/>
      <p:bldP spid="77860" grpId="0" animBg="1"/>
      <p:bldP spid="77861" grpId="0" animBg="1"/>
      <p:bldP spid="77862" grpId="0" animBg="1"/>
      <p:bldP spid="7786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type="title"/>
          </p:nvPr>
        </p:nvSpPr>
        <p:spPr>
          <a:xfrm>
            <a:off x="6372225" y="260350"/>
            <a:ext cx="2447925" cy="1071563"/>
          </a:xfrm>
        </p:spPr>
        <p:txBody>
          <a:bodyPr/>
          <a:lstStyle/>
          <a:p>
            <a:pPr marL="182563" indent="-182563" algn="r">
              <a:buFontTx/>
              <a:buAutoNum type="arabicPeriod" startAt="4"/>
            </a:pPr>
            <a:r>
              <a:rPr lang="es-ES" sz="1000" b="1" u="sng"/>
              <a:t>DISEÑO DE LOS PROCEDIMIENTOS </a:t>
            </a:r>
            <a:r>
              <a:rPr lang="es-ES" sz="1000"/>
              <a:t/>
            </a:r>
            <a:br>
              <a:rPr lang="es-ES" sz="1000"/>
            </a:br>
            <a:r>
              <a:rPr lang="es-ES" sz="1000"/>
              <a:t>Cadena de valor</a:t>
            </a:r>
            <a:r>
              <a:rPr lang="es-ES" sz="1000" b="1">
                <a:effectLst>
                  <a:outerShdw blurRad="38100" dist="38100" dir="2700000" algn="tl">
                    <a:srgbClr val="C0C0C0"/>
                  </a:outerShdw>
                </a:effectLst>
              </a:rPr>
              <a:t/>
            </a:r>
            <a:br>
              <a:rPr lang="es-ES" sz="1000" b="1">
                <a:effectLst>
                  <a:outerShdw blurRad="38100" dist="38100" dir="2700000" algn="tl">
                    <a:srgbClr val="C0C0C0"/>
                  </a:outerShdw>
                </a:effectLst>
              </a:rPr>
            </a:br>
            <a:r>
              <a:rPr lang="es-ES" sz="1000" b="1">
                <a:effectLst>
                  <a:outerShdw blurRad="38100" dist="38100" dir="2700000" algn="tl">
                    <a:srgbClr val="C0C0C0"/>
                  </a:outerShdw>
                </a:effectLst>
              </a:rPr>
              <a:t>Procedimientos</a:t>
            </a:r>
            <a:br>
              <a:rPr lang="es-ES" sz="1000" b="1">
                <a:effectLst>
                  <a:outerShdw blurRad="38100" dist="38100" dir="2700000" algn="tl">
                    <a:srgbClr val="C0C0C0"/>
                  </a:outerShdw>
                </a:effectLst>
              </a:rPr>
            </a:br>
            <a:r>
              <a:rPr lang="es-ES" sz="1000"/>
              <a:t>Recursos necesarios</a:t>
            </a:r>
            <a:br>
              <a:rPr lang="es-ES" sz="1000"/>
            </a:br>
            <a:r>
              <a:rPr lang="es-ES" sz="1000"/>
              <a:t>Beneficios esperados</a:t>
            </a:r>
            <a:endParaRPr lang="es-ES" sz="1000" b="1">
              <a:effectLst>
                <a:outerShdw blurRad="38100" dist="38100" dir="2700000" algn="tl">
                  <a:srgbClr val="C0C0C0"/>
                </a:outerShdw>
              </a:effectLst>
            </a:endParaRPr>
          </a:p>
        </p:txBody>
      </p:sp>
      <p:sp>
        <p:nvSpPr>
          <p:cNvPr id="78852"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Procedimientos operativos</a:t>
            </a:r>
          </a:p>
        </p:txBody>
      </p:sp>
      <p:sp>
        <p:nvSpPr>
          <p:cNvPr id="78853"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78854" name="Text Box 6"/>
          <p:cNvSpPr txBox="1">
            <a:spLocks noChangeArrowheads="1"/>
          </p:cNvSpPr>
          <p:nvPr/>
        </p:nvSpPr>
        <p:spPr bwMode="auto">
          <a:xfrm rot="21600000">
            <a:off x="468313" y="1557338"/>
            <a:ext cx="8207375" cy="366712"/>
          </a:xfrm>
          <a:prstGeom prst="rect">
            <a:avLst/>
          </a:prstGeom>
          <a:solidFill>
            <a:srgbClr val="FF9900"/>
          </a:solidFill>
          <a:ln w="9525" algn="ctr">
            <a:solidFill>
              <a:schemeClr val="tx1"/>
            </a:solidFill>
            <a:miter lim="800000"/>
            <a:headEnd/>
            <a:tailEnd/>
          </a:ln>
          <a:effectLst/>
        </p:spPr>
        <p:txBody>
          <a:bodyPr wrap="none" anchor="ctr"/>
          <a:lstStyle/>
          <a:p>
            <a:pPr>
              <a:spcBef>
                <a:spcPct val="50000"/>
              </a:spcBef>
            </a:pPr>
            <a:r>
              <a:rPr lang="es-ES" b="1">
                <a:effectLst>
                  <a:outerShdw blurRad="38100" dist="38100" dir="2700000" algn="tl">
                    <a:srgbClr val="FFFFFF"/>
                  </a:outerShdw>
                </a:effectLst>
              </a:rPr>
              <a:t>3. DESPACHO DE PEDIDOS</a:t>
            </a:r>
          </a:p>
        </p:txBody>
      </p:sp>
      <p:grpSp>
        <p:nvGrpSpPr>
          <p:cNvPr id="79075" name="Group 227"/>
          <p:cNvGrpSpPr>
            <a:grpSpLocks/>
          </p:cNvGrpSpPr>
          <p:nvPr/>
        </p:nvGrpSpPr>
        <p:grpSpPr bwMode="auto">
          <a:xfrm>
            <a:off x="1763713" y="3671888"/>
            <a:ext cx="1295400" cy="1019175"/>
            <a:chOff x="391" y="140"/>
            <a:chExt cx="136" cy="107"/>
          </a:xfrm>
        </p:grpSpPr>
        <p:sp>
          <p:nvSpPr>
            <p:cNvPr id="79076" name="Freeform 228"/>
            <p:cNvSpPr>
              <a:spLocks/>
            </p:cNvSpPr>
            <p:nvPr/>
          </p:nvSpPr>
          <p:spPr bwMode="auto">
            <a:xfrm>
              <a:off x="487" y="150"/>
              <a:ext cx="37" cy="90"/>
            </a:xfrm>
            <a:custGeom>
              <a:avLst/>
              <a:gdLst/>
              <a:ahLst/>
              <a:cxnLst>
                <a:cxn ang="0">
                  <a:pos x="7" y="0"/>
                </a:cxn>
                <a:cxn ang="0">
                  <a:pos x="37" y="14"/>
                </a:cxn>
                <a:cxn ang="0">
                  <a:pos x="37" y="90"/>
                </a:cxn>
                <a:cxn ang="0">
                  <a:pos x="0" y="90"/>
                </a:cxn>
                <a:cxn ang="0">
                  <a:pos x="7" y="0"/>
                </a:cxn>
                <a:cxn ang="0">
                  <a:pos x="7" y="0"/>
                </a:cxn>
              </a:cxnLst>
              <a:rect l="0" t="0" r="r" b="b"/>
              <a:pathLst>
                <a:path w="37" h="90">
                  <a:moveTo>
                    <a:pt x="7" y="0"/>
                  </a:moveTo>
                  <a:lnTo>
                    <a:pt x="37" y="14"/>
                  </a:lnTo>
                  <a:lnTo>
                    <a:pt x="37" y="90"/>
                  </a:lnTo>
                  <a:lnTo>
                    <a:pt x="0" y="90"/>
                  </a:lnTo>
                  <a:lnTo>
                    <a:pt x="7" y="0"/>
                  </a:lnTo>
                  <a:lnTo>
                    <a:pt x="7" y="0"/>
                  </a:lnTo>
                  <a:close/>
                </a:path>
              </a:pathLst>
            </a:custGeom>
            <a:solidFill>
              <a:srgbClr val="FFCC80"/>
            </a:solidFill>
            <a:ln w="9525">
              <a:noFill/>
              <a:round/>
              <a:headEnd/>
              <a:tailEnd/>
            </a:ln>
          </p:spPr>
          <p:txBody>
            <a:bodyPr/>
            <a:lstStyle/>
            <a:p>
              <a:endParaRPr lang="es-ES"/>
            </a:p>
          </p:txBody>
        </p:sp>
        <p:sp>
          <p:nvSpPr>
            <p:cNvPr id="79077" name="Freeform 229"/>
            <p:cNvSpPr>
              <a:spLocks/>
            </p:cNvSpPr>
            <p:nvPr/>
          </p:nvSpPr>
          <p:spPr bwMode="auto">
            <a:xfrm>
              <a:off x="449" y="150"/>
              <a:ext cx="46" cy="91"/>
            </a:xfrm>
            <a:custGeom>
              <a:avLst/>
              <a:gdLst/>
              <a:ahLst/>
              <a:cxnLst>
                <a:cxn ang="0">
                  <a:pos x="46" y="0"/>
                </a:cxn>
                <a:cxn ang="0">
                  <a:pos x="0" y="8"/>
                </a:cxn>
                <a:cxn ang="0">
                  <a:pos x="0" y="90"/>
                </a:cxn>
                <a:cxn ang="0">
                  <a:pos x="46" y="91"/>
                </a:cxn>
                <a:cxn ang="0">
                  <a:pos x="46" y="0"/>
                </a:cxn>
                <a:cxn ang="0">
                  <a:pos x="46" y="0"/>
                </a:cxn>
              </a:cxnLst>
              <a:rect l="0" t="0" r="r" b="b"/>
              <a:pathLst>
                <a:path w="46" h="91">
                  <a:moveTo>
                    <a:pt x="46" y="0"/>
                  </a:moveTo>
                  <a:lnTo>
                    <a:pt x="0" y="8"/>
                  </a:lnTo>
                  <a:lnTo>
                    <a:pt x="0" y="90"/>
                  </a:lnTo>
                  <a:lnTo>
                    <a:pt x="46" y="91"/>
                  </a:lnTo>
                  <a:lnTo>
                    <a:pt x="46" y="0"/>
                  </a:lnTo>
                  <a:lnTo>
                    <a:pt x="46" y="0"/>
                  </a:lnTo>
                  <a:close/>
                </a:path>
              </a:pathLst>
            </a:custGeom>
            <a:solidFill>
              <a:srgbClr val="8C5E2B"/>
            </a:solidFill>
            <a:ln w="9525">
              <a:noFill/>
              <a:round/>
              <a:headEnd/>
              <a:tailEnd/>
            </a:ln>
          </p:spPr>
          <p:txBody>
            <a:bodyPr/>
            <a:lstStyle/>
            <a:p>
              <a:endParaRPr lang="es-ES"/>
            </a:p>
          </p:txBody>
        </p:sp>
        <p:sp>
          <p:nvSpPr>
            <p:cNvPr id="79078" name="Freeform 230"/>
            <p:cNvSpPr>
              <a:spLocks/>
            </p:cNvSpPr>
            <p:nvPr/>
          </p:nvSpPr>
          <p:spPr bwMode="auto">
            <a:xfrm>
              <a:off x="447" y="238"/>
              <a:ext cx="80" cy="7"/>
            </a:xfrm>
            <a:custGeom>
              <a:avLst/>
              <a:gdLst/>
              <a:ahLst/>
              <a:cxnLst>
                <a:cxn ang="0">
                  <a:pos x="0" y="0"/>
                </a:cxn>
                <a:cxn ang="0">
                  <a:pos x="80" y="0"/>
                </a:cxn>
                <a:cxn ang="0">
                  <a:pos x="80" y="6"/>
                </a:cxn>
                <a:cxn ang="0">
                  <a:pos x="0" y="7"/>
                </a:cxn>
                <a:cxn ang="0">
                  <a:pos x="0" y="0"/>
                </a:cxn>
                <a:cxn ang="0">
                  <a:pos x="0" y="0"/>
                </a:cxn>
              </a:cxnLst>
              <a:rect l="0" t="0" r="r" b="b"/>
              <a:pathLst>
                <a:path w="80" h="7">
                  <a:moveTo>
                    <a:pt x="0" y="0"/>
                  </a:moveTo>
                  <a:lnTo>
                    <a:pt x="80" y="0"/>
                  </a:lnTo>
                  <a:lnTo>
                    <a:pt x="80" y="6"/>
                  </a:lnTo>
                  <a:lnTo>
                    <a:pt x="0" y="7"/>
                  </a:lnTo>
                  <a:lnTo>
                    <a:pt x="0" y="0"/>
                  </a:lnTo>
                  <a:lnTo>
                    <a:pt x="0" y="0"/>
                  </a:lnTo>
                  <a:close/>
                </a:path>
              </a:pathLst>
            </a:custGeom>
            <a:solidFill>
              <a:srgbClr val="8F2900"/>
            </a:solidFill>
            <a:ln w="9525">
              <a:noFill/>
              <a:round/>
              <a:headEnd/>
              <a:tailEnd/>
            </a:ln>
          </p:spPr>
          <p:txBody>
            <a:bodyPr/>
            <a:lstStyle/>
            <a:p>
              <a:endParaRPr lang="es-ES"/>
            </a:p>
          </p:txBody>
        </p:sp>
        <p:sp>
          <p:nvSpPr>
            <p:cNvPr id="79079" name="Freeform 231"/>
            <p:cNvSpPr>
              <a:spLocks/>
            </p:cNvSpPr>
            <p:nvPr/>
          </p:nvSpPr>
          <p:spPr bwMode="auto">
            <a:xfrm>
              <a:off x="494" y="239"/>
              <a:ext cx="33" cy="6"/>
            </a:xfrm>
            <a:custGeom>
              <a:avLst/>
              <a:gdLst/>
              <a:ahLst/>
              <a:cxnLst>
                <a:cxn ang="0">
                  <a:pos x="32" y="0"/>
                </a:cxn>
                <a:cxn ang="0">
                  <a:pos x="0" y="0"/>
                </a:cxn>
                <a:cxn ang="0">
                  <a:pos x="0" y="6"/>
                </a:cxn>
                <a:cxn ang="0">
                  <a:pos x="33" y="6"/>
                </a:cxn>
                <a:cxn ang="0">
                  <a:pos x="32" y="0"/>
                </a:cxn>
                <a:cxn ang="0">
                  <a:pos x="32" y="0"/>
                </a:cxn>
              </a:cxnLst>
              <a:rect l="0" t="0" r="r" b="b"/>
              <a:pathLst>
                <a:path w="33" h="6">
                  <a:moveTo>
                    <a:pt x="32" y="0"/>
                  </a:moveTo>
                  <a:lnTo>
                    <a:pt x="0" y="0"/>
                  </a:lnTo>
                  <a:lnTo>
                    <a:pt x="0" y="6"/>
                  </a:lnTo>
                  <a:lnTo>
                    <a:pt x="33" y="6"/>
                  </a:lnTo>
                  <a:lnTo>
                    <a:pt x="32" y="0"/>
                  </a:lnTo>
                  <a:lnTo>
                    <a:pt x="32" y="0"/>
                  </a:lnTo>
                  <a:close/>
                </a:path>
              </a:pathLst>
            </a:custGeom>
            <a:solidFill>
              <a:srgbClr val="FF6600"/>
            </a:solidFill>
            <a:ln w="9525">
              <a:noFill/>
              <a:round/>
              <a:headEnd/>
              <a:tailEnd/>
            </a:ln>
          </p:spPr>
          <p:txBody>
            <a:bodyPr/>
            <a:lstStyle/>
            <a:p>
              <a:endParaRPr lang="es-ES"/>
            </a:p>
          </p:txBody>
        </p:sp>
        <p:sp>
          <p:nvSpPr>
            <p:cNvPr id="79080" name="Freeform 232"/>
            <p:cNvSpPr>
              <a:spLocks/>
            </p:cNvSpPr>
            <p:nvPr/>
          </p:nvSpPr>
          <p:spPr bwMode="auto">
            <a:xfrm>
              <a:off x="449" y="244"/>
              <a:ext cx="21" cy="2"/>
            </a:xfrm>
            <a:custGeom>
              <a:avLst/>
              <a:gdLst/>
              <a:ahLst/>
              <a:cxnLst>
                <a:cxn ang="0">
                  <a:pos x="0" y="0"/>
                </a:cxn>
                <a:cxn ang="0">
                  <a:pos x="0" y="0"/>
                </a:cxn>
                <a:cxn ang="0">
                  <a:pos x="1" y="1"/>
                </a:cxn>
                <a:cxn ang="0">
                  <a:pos x="1" y="1"/>
                </a:cxn>
                <a:cxn ang="0">
                  <a:pos x="2" y="1"/>
                </a:cxn>
                <a:cxn ang="0">
                  <a:pos x="2" y="1"/>
                </a:cxn>
                <a:cxn ang="0">
                  <a:pos x="3" y="1"/>
                </a:cxn>
                <a:cxn ang="0">
                  <a:pos x="3" y="2"/>
                </a:cxn>
                <a:cxn ang="0">
                  <a:pos x="4" y="2"/>
                </a:cxn>
                <a:cxn ang="0">
                  <a:pos x="4" y="2"/>
                </a:cxn>
                <a:cxn ang="0">
                  <a:pos x="5" y="2"/>
                </a:cxn>
                <a:cxn ang="0">
                  <a:pos x="6" y="2"/>
                </a:cxn>
                <a:cxn ang="0">
                  <a:pos x="6" y="2"/>
                </a:cxn>
                <a:cxn ang="0">
                  <a:pos x="7" y="2"/>
                </a:cxn>
                <a:cxn ang="0">
                  <a:pos x="8" y="2"/>
                </a:cxn>
                <a:cxn ang="0">
                  <a:pos x="8" y="2"/>
                </a:cxn>
                <a:cxn ang="0">
                  <a:pos x="9" y="2"/>
                </a:cxn>
                <a:cxn ang="0">
                  <a:pos x="10" y="2"/>
                </a:cxn>
                <a:cxn ang="0">
                  <a:pos x="10" y="2"/>
                </a:cxn>
                <a:cxn ang="0">
                  <a:pos x="11" y="2"/>
                </a:cxn>
                <a:cxn ang="0">
                  <a:pos x="11" y="2"/>
                </a:cxn>
                <a:cxn ang="0">
                  <a:pos x="12" y="2"/>
                </a:cxn>
                <a:cxn ang="0">
                  <a:pos x="12" y="2"/>
                </a:cxn>
                <a:cxn ang="0">
                  <a:pos x="13" y="2"/>
                </a:cxn>
                <a:cxn ang="0">
                  <a:pos x="13" y="2"/>
                </a:cxn>
                <a:cxn ang="0">
                  <a:pos x="14" y="2"/>
                </a:cxn>
                <a:cxn ang="0">
                  <a:pos x="14" y="2"/>
                </a:cxn>
                <a:cxn ang="0">
                  <a:pos x="21" y="0"/>
                </a:cxn>
                <a:cxn ang="0">
                  <a:pos x="0" y="0"/>
                </a:cxn>
                <a:cxn ang="0">
                  <a:pos x="0" y="0"/>
                </a:cxn>
              </a:cxnLst>
              <a:rect l="0" t="0" r="r" b="b"/>
              <a:pathLst>
                <a:path w="21" h="2">
                  <a:moveTo>
                    <a:pt x="0" y="0"/>
                  </a:moveTo>
                  <a:lnTo>
                    <a:pt x="0" y="0"/>
                  </a:lnTo>
                  <a:lnTo>
                    <a:pt x="1" y="1"/>
                  </a:lnTo>
                  <a:lnTo>
                    <a:pt x="1" y="1"/>
                  </a:lnTo>
                  <a:lnTo>
                    <a:pt x="2" y="1"/>
                  </a:lnTo>
                  <a:lnTo>
                    <a:pt x="2" y="1"/>
                  </a:lnTo>
                  <a:lnTo>
                    <a:pt x="3" y="1"/>
                  </a:lnTo>
                  <a:lnTo>
                    <a:pt x="3" y="2"/>
                  </a:lnTo>
                  <a:lnTo>
                    <a:pt x="4" y="2"/>
                  </a:lnTo>
                  <a:lnTo>
                    <a:pt x="4" y="2"/>
                  </a:lnTo>
                  <a:lnTo>
                    <a:pt x="5" y="2"/>
                  </a:lnTo>
                  <a:lnTo>
                    <a:pt x="6" y="2"/>
                  </a:lnTo>
                  <a:lnTo>
                    <a:pt x="6" y="2"/>
                  </a:lnTo>
                  <a:lnTo>
                    <a:pt x="7" y="2"/>
                  </a:lnTo>
                  <a:lnTo>
                    <a:pt x="8" y="2"/>
                  </a:lnTo>
                  <a:lnTo>
                    <a:pt x="8" y="2"/>
                  </a:lnTo>
                  <a:lnTo>
                    <a:pt x="9" y="2"/>
                  </a:lnTo>
                  <a:lnTo>
                    <a:pt x="10" y="2"/>
                  </a:lnTo>
                  <a:lnTo>
                    <a:pt x="10" y="2"/>
                  </a:lnTo>
                  <a:lnTo>
                    <a:pt x="11" y="2"/>
                  </a:lnTo>
                  <a:lnTo>
                    <a:pt x="11" y="2"/>
                  </a:lnTo>
                  <a:lnTo>
                    <a:pt x="12" y="2"/>
                  </a:lnTo>
                  <a:lnTo>
                    <a:pt x="12" y="2"/>
                  </a:lnTo>
                  <a:lnTo>
                    <a:pt x="13" y="2"/>
                  </a:lnTo>
                  <a:lnTo>
                    <a:pt x="13" y="2"/>
                  </a:lnTo>
                  <a:lnTo>
                    <a:pt x="14" y="2"/>
                  </a:lnTo>
                  <a:lnTo>
                    <a:pt x="14" y="2"/>
                  </a:lnTo>
                  <a:lnTo>
                    <a:pt x="21" y="0"/>
                  </a:lnTo>
                  <a:lnTo>
                    <a:pt x="0" y="0"/>
                  </a:lnTo>
                  <a:lnTo>
                    <a:pt x="0" y="0"/>
                  </a:lnTo>
                  <a:close/>
                </a:path>
              </a:pathLst>
            </a:custGeom>
            <a:solidFill>
              <a:srgbClr val="1A1A1A"/>
            </a:solidFill>
            <a:ln w="9525">
              <a:noFill/>
              <a:round/>
              <a:headEnd/>
              <a:tailEnd/>
            </a:ln>
          </p:spPr>
          <p:txBody>
            <a:bodyPr/>
            <a:lstStyle/>
            <a:p>
              <a:endParaRPr lang="es-ES"/>
            </a:p>
          </p:txBody>
        </p:sp>
        <p:sp>
          <p:nvSpPr>
            <p:cNvPr id="79081" name="Freeform 233"/>
            <p:cNvSpPr>
              <a:spLocks/>
            </p:cNvSpPr>
            <p:nvPr/>
          </p:nvSpPr>
          <p:spPr bwMode="auto">
            <a:xfrm>
              <a:off x="475" y="244"/>
              <a:ext cx="21" cy="2"/>
            </a:xfrm>
            <a:custGeom>
              <a:avLst/>
              <a:gdLst/>
              <a:ahLst/>
              <a:cxnLst>
                <a:cxn ang="0">
                  <a:pos x="0" y="1"/>
                </a:cxn>
                <a:cxn ang="0">
                  <a:pos x="0" y="1"/>
                </a:cxn>
                <a:cxn ang="0">
                  <a:pos x="1" y="1"/>
                </a:cxn>
                <a:cxn ang="0">
                  <a:pos x="1" y="1"/>
                </a:cxn>
                <a:cxn ang="0">
                  <a:pos x="2" y="1"/>
                </a:cxn>
                <a:cxn ang="0">
                  <a:pos x="2" y="1"/>
                </a:cxn>
                <a:cxn ang="0">
                  <a:pos x="3" y="2"/>
                </a:cxn>
                <a:cxn ang="0">
                  <a:pos x="4" y="2"/>
                </a:cxn>
                <a:cxn ang="0">
                  <a:pos x="4" y="2"/>
                </a:cxn>
                <a:cxn ang="0">
                  <a:pos x="5" y="2"/>
                </a:cxn>
                <a:cxn ang="0">
                  <a:pos x="5" y="2"/>
                </a:cxn>
                <a:cxn ang="0">
                  <a:pos x="6" y="2"/>
                </a:cxn>
                <a:cxn ang="0">
                  <a:pos x="7" y="2"/>
                </a:cxn>
                <a:cxn ang="0">
                  <a:pos x="7" y="2"/>
                </a:cxn>
                <a:cxn ang="0">
                  <a:pos x="8" y="2"/>
                </a:cxn>
                <a:cxn ang="0">
                  <a:pos x="9" y="2"/>
                </a:cxn>
                <a:cxn ang="0">
                  <a:pos x="9" y="2"/>
                </a:cxn>
                <a:cxn ang="0">
                  <a:pos x="10" y="2"/>
                </a:cxn>
                <a:cxn ang="0">
                  <a:pos x="11" y="2"/>
                </a:cxn>
                <a:cxn ang="0">
                  <a:pos x="11" y="2"/>
                </a:cxn>
                <a:cxn ang="0">
                  <a:pos x="12" y="2"/>
                </a:cxn>
                <a:cxn ang="0">
                  <a:pos x="12" y="2"/>
                </a:cxn>
                <a:cxn ang="0">
                  <a:pos x="13" y="2"/>
                </a:cxn>
                <a:cxn ang="0">
                  <a:pos x="13" y="2"/>
                </a:cxn>
                <a:cxn ang="0">
                  <a:pos x="13" y="2"/>
                </a:cxn>
                <a:cxn ang="0">
                  <a:pos x="14" y="2"/>
                </a:cxn>
                <a:cxn ang="0">
                  <a:pos x="14" y="2"/>
                </a:cxn>
                <a:cxn ang="0">
                  <a:pos x="21" y="0"/>
                </a:cxn>
                <a:cxn ang="0">
                  <a:pos x="0" y="1"/>
                </a:cxn>
                <a:cxn ang="0">
                  <a:pos x="0" y="1"/>
                </a:cxn>
              </a:cxnLst>
              <a:rect l="0" t="0" r="r" b="b"/>
              <a:pathLst>
                <a:path w="21" h="2">
                  <a:moveTo>
                    <a:pt x="0" y="1"/>
                  </a:moveTo>
                  <a:lnTo>
                    <a:pt x="0" y="1"/>
                  </a:lnTo>
                  <a:lnTo>
                    <a:pt x="1" y="1"/>
                  </a:lnTo>
                  <a:lnTo>
                    <a:pt x="1" y="1"/>
                  </a:lnTo>
                  <a:lnTo>
                    <a:pt x="2" y="1"/>
                  </a:lnTo>
                  <a:lnTo>
                    <a:pt x="2" y="1"/>
                  </a:lnTo>
                  <a:lnTo>
                    <a:pt x="3" y="2"/>
                  </a:lnTo>
                  <a:lnTo>
                    <a:pt x="4" y="2"/>
                  </a:lnTo>
                  <a:lnTo>
                    <a:pt x="4" y="2"/>
                  </a:lnTo>
                  <a:lnTo>
                    <a:pt x="5" y="2"/>
                  </a:lnTo>
                  <a:lnTo>
                    <a:pt x="5" y="2"/>
                  </a:lnTo>
                  <a:lnTo>
                    <a:pt x="6" y="2"/>
                  </a:lnTo>
                  <a:lnTo>
                    <a:pt x="7" y="2"/>
                  </a:lnTo>
                  <a:lnTo>
                    <a:pt x="7" y="2"/>
                  </a:lnTo>
                  <a:lnTo>
                    <a:pt x="8" y="2"/>
                  </a:lnTo>
                  <a:lnTo>
                    <a:pt x="9" y="2"/>
                  </a:lnTo>
                  <a:lnTo>
                    <a:pt x="9" y="2"/>
                  </a:lnTo>
                  <a:lnTo>
                    <a:pt x="10" y="2"/>
                  </a:lnTo>
                  <a:lnTo>
                    <a:pt x="11" y="2"/>
                  </a:lnTo>
                  <a:lnTo>
                    <a:pt x="11" y="2"/>
                  </a:lnTo>
                  <a:lnTo>
                    <a:pt x="12" y="2"/>
                  </a:lnTo>
                  <a:lnTo>
                    <a:pt x="12" y="2"/>
                  </a:lnTo>
                  <a:lnTo>
                    <a:pt x="13" y="2"/>
                  </a:lnTo>
                  <a:lnTo>
                    <a:pt x="13" y="2"/>
                  </a:lnTo>
                  <a:lnTo>
                    <a:pt x="13" y="2"/>
                  </a:lnTo>
                  <a:lnTo>
                    <a:pt x="14" y="2"/>
                  </a:lnTo>
                  <a:lnTo>
                    <a:pt x="14" y="2"/>
                  </a:lnTo>
                  <a:lnTo>
                    <a:pt x="21" y="0"/>
                  </a:lnTo>
                  <a:lnTo>
                    <a:pt x="0" y="1"/>
                  </a:lnTo>
                  <a:lnTo>
                    <a:pt x="0" y="1"/>
                  </a:lnTo>
                  <a:close/>
                </a:path>
              </a:pathLst>
            </a:custGeom>
            <a:solidFill>
              <a:srgbClr val="1A1A1A"/>
            </a:solidFill>
            <a:ln w="9525">
              <a:noFill/>
              <a:round/>
              <a:headEnd/>
              <a:tailEnd/>
            </a:ln>
          </p:spPr>
          <p:txBody>
            <a:bodyPr/>
            <a:lstStyle/>
            <a:p>
              <a:endParaRPr lang="es-ES"/>
            </a:p>
          </p:txBody>
        </p:sp>
        <p:sp>
          <p:nvSpPr>
            <p:cNvPr id="79082" name="Freeform 234"/>
            <p:cNvSpPr>
              <a:spLocks/>
            </p:cNvSpPr>
            <p:nvPr/>
          </p:nvSpPr>
          <p:spPr bwMode="auto">
            <a:xfrm>
              <a:off x="502" y="244"/>
              <a:ext cx="21" cy="3"/>
            </a:xfrm>
            <a:custGeom>
              <a:avLst/>
              <a:gdLst/>
              <a:ahLst/>
              <a:cxnLst>
                <a:cxn ang="0">
                  <a:pos x="0" y="1"/>
                </a:cxn>
                <a:cxn ang="0">
                  <a:pos x="0" y="1"/>
                </a:cxn>
                <a:cxn ang="0">
                  <a:pos x="0" y="1"/>
                </a:cxn>
                <a:cxn ang="0">
                  <a:pos x="1" y="1"/>
                </a:cxn>
                <a:cxn ang="0">
                  <a:pos x="1" y="1"/>
                </a:cxn>
                <a:cxn ang="0">
                  <a:pos x="2" y="1"/>
                </a:cxn>
                <a:cxn ang="0">
                  <a:pos x="2" y="2"/>
                </a:cxn>
                <a:cxn ang="0">
                  <a:pos x="3" y="2"/>
                </a:cxn>
                <a:cxn ang="0">
                  <a:pos x="3" y="2"/>
                </a:cxn>
                <a:cxn ang="0">
                  <a:pos x="4" y="2"/>
                </a:cxn>
                <a:cxn ang="0">
                  <a:pos x="4" y="2"/>
                </a:cxn>
                <a:cxn ang="0">
                  <a:pos x="5" y="2"/>
                </a:cxn>
                <a:cxn ang="0">
                  <a:pos x="6" y="2"/>
                </a:cxn>
                <a:cxn ang="0">
                  <a:pos x="6" y="2"/>
                </a:cxn>
                <a:cxn ang="0">
                  <a:pos x="7" y="2"/>
                </a:cxn>
                <a:cxn ang="0">
                  <a:pos x="8" y="2"/>
                </a:cxn>
                <a:cxn ang="0">
                  <a:pos x="8" y="3"/>
                </a:cxn>
                <a:cxn ang="0">
                  <a:pos x="9" y="3"/>
                </a:cxn>
                <a:cxn ang="0">
                  <a:pos x="10" y="3"/>
                </a:cxn>
                <a:cxn ang="0">
                  <a:pos x="10" y="3"/>
                </a:cxn>
                <a:cxn ang="0">
                  <a:pos x="11" y="3"/>
                </a:cxn>
                <a:cxn ang="0">
                  <a:pos x="11" y="2"/>
                </a:cxn>
                <a:cxn ang="0">
                  <a:pos x="12" y="2"/>
                </a:cxn>
                <a:cxn ang="0">
                  <a:pos x="12" y="2"/>
                </a:cxn>
                <a:cxn ang="0">
                  <a:pos x="13" y="2"/>
                </a:cxn>
                <a:cxn ang="0">
                  <a:pos x="13" y="2"/>
                </a:cxn>
                <a:cxn ang="0">
                  <a:pos x="13" y="2"/>
                </a:cxn>
                <a:cxn ang="0">
                  <a:pos x="21" y="0"/>
                </a:cxn>
                <a:cxn ang="0">
                  <a:pos x="0" y="1"/>
                </a:cxn>
                <a:cxn ang="0">
                  <a:pos x="0" y="1"/>
                </a:cxn>
              </a:cxnLst>
              <a:rect l="0" t="0" r="r" b="b"/>
              <a:pathLst>
                <a:path w="21" h="3">
                  <a:moveTo>
                    <a:pt x="0" y="1"/>
                  </a:moveTo>
                  <a:lnTo>
                    <a:pt x="0" y="1"/>
                  </a:lnTo>
                  <a:lnTo>
                    <a:pt x="0" y="1"/>
                  </a:lnTo>
                  <a:lnTo>
                    <a:pt x="1" y="1"/>
                  </a:lnTo>
                  <a:lnTo>
                    <a:pt x="1" y="1"/>
                  </a:lnTo>
                  <a:lnTo>
                    <a:pt x="2" y="1"/>
                  </a:lnTo>
                  <a:lnTo>
                    <a:pt x="2" y="2"/>
                  </a:lnTo>
                  <a:lnTo>
                    <a:pt x="3" y="2"/>
                  </a:lnTo>
                  <a:lnTo>
                    <a:pt x="3" y="2"/>
                  </a:lnTo>
                  <a:lnTo>
                    <a:pt x="4" y="2"/>
                  </a:lnTo>
                  <a:lnTo>
                    <a:pt x="4" y="2"/>
                  </a:lnTo>
                  <a:lnTo>
                    <a:pt x="5" y="2"/>
                  </a:lnTo>
                  <a:lnTo>
                    <a:pt x="6" y="2"/>
                  </a:lnTo>
                  <a:lnTo>
                    <a:pt x="6" y="2"/>
                  </a:lnTo>
                  <a:lnTo>
                    <a:pt x="7" y="2"/>
                  </a:lnTo>
                  <a:lnTo>
                    <a:pt x="8" y="2"/>
                  </a:lnTo>
                  <a:lnTo>
                    <a:pt x="8" y="3"/>
                  </a:lnTo>
                  <a:lnTo>
                    <a:pt x="9" y="3"/>
                  </a:lnTo>
                  <a:lnTo>
                    <a:pt x="10" y="3"/>
                  </a:lnTo>
                  <a:lnTo>
                    <a:pt x="10" y="3"/>
                  </a:lnTo>
                  <a:lnTo>
                    <a:pt x="11" y="3"/>
                  </a:lnTo>
                  <a:lnTo>
                    <a:pt x="11" y="2"/>
                  </a:lnTo>
                  <a:lnTo>
                    <a:pt x="12" y="2"/>
                  </a:lnTo>
                  <a:lnTo>
                    <a:pt x="12" y="2"/>
                  </a:lnTo>
                  <a:lnTo>
                    <a:pt x="13" y="2"/>
                  </a:lnTo>
                  <a:lnTo>
                    <a:pt x="13" y="2"/>
                  </a:lnTo>
                  <a:lnTo>
                    <a:pt x="13" y="2"/>
                  </a:lnTo>
                  <a:lnTo>
                    <a:pt x="21" y="0"/>
                  </a:lnTo>
                  <a:lnTo>
                    <a:pt x="0" y="1"/>
                  </a:lnTo>
                  <a:lnTo>
                    <a:pt x="0" y="1"/>
                  </a:lnTo>
                  <a:close/>
                </a:path>
              </a:pathLst>
            </a:custGeom>
            <a:solidFill>
              <a:srgbClr val="1A1A1A"/>
            </a:solidFill>
            <a:ln w="9525">
              <a:noFill/>
              <a:round/>
              <a:headEnd/>
              <a:tailEnd/>
            </a:ln>
          </p:spPr>
          <p:txBody>
            <a:bodyPr/>
            <a:lstStyle/>
            <a:p>
              <a:endParaRPr lang="es-ES"/>
            </a:p>
          </p:txBody>
        </p:sp>
        <p:sp>
          <p:nvSpPr>
            <p:cNvPr id="79083" name="Freeform 235"/>
            <p:cNvSpPr>
              <a:spLocks/>
            </p:cNvSpPr>
            <p:nvPr/>
          </p:nvSpPr>
          <p:spPr bwMode="auto">
            <a:xfrm>
              <a:off x="449" y="197"/>
              <a:ext cx="46" cy="3"/>
            </a:xfrm>
            <a:custGeom>
              <a:avLst/>
              <a:gdLst/>
              <a:ahLst/>
              <a:cxnLst>
                <a:cxn ang="0">
                  <a:pos x="0" y="3"/>
                </a:cxn>
                <a:cxn ang="0">
                  <a:pos x="46" y="0"/>
                </a:cxn>
                <a:cxn ang="0">
                  <a:pos x="46" y="2"/>
                </a:cxn>
                <a:cxn ang="0">
                  <a:pos x="0" y="3"/>
                </a:cxn>
                <a:cxn ang="0">
                  <a:pos x="0" y="3"/>
                </a:cxn>
              </a:cxnLst>
              <a:rect l="0" t="0" r="r" b="b"/>
              <a:pathLst>
                <a:path w="46" h="3">
                  <a:moveTo>
                    <a:pt x="0" y="3"/>
                  </a:moveTo>
                  <a:lnTo>
                    <a:pt x="46" y="0"/>
                  </a:lnTo>
                  <a:lnTo>
                    <a:pt x="46" y="2"/>
                  </a:lnTo>
                  <a:lnTo>
                    <a:pt x="0" y="3"/>
                  </a:lnTo>
                  <a:lnTo>
                    <a:pt x="0" y="3"/>
                  </a:lnTo>
                  <a:close/>
                </a:path>
              </a:pathLst>
            </a:custGeom>
            <a:solidFill>
              <a:srgbClr val="FFCC80"/>
            </a:solidFill>
            <a:ln w="9525">
              <a:noFill/>
              <a:round/>
              <a:headEnd/>
              <a:tailEnd/>
            </a:ln>
          </p:spPr>
          <p:txBody>
            <a:bodyPr/>
            <a:lstStyle/>
            <a:p>
              <a:endParaRPr lang="es-ES"/>
            </a:p>
          </p:txBody>
        </p:sp>
        <p:sp>
          <p:nvSpPr>
            <p:cNvPr id="79084" name="Freeform 236"/>
            <p:cNvSpPr>
              <a:spLocks/>
            </p:cNvSpPr>
            <p:nvPr/>
          </p:nvSpPr>
          <p:spPr bwMode="auto">
            <a:xfrm>
              <a:off x="451" y="182"/>
              <a:ext cx="19" cy="18"/>
            </a:xfrm>
            <a:custGeom>
              <a:avLst/>
              <a:gdLst/>
              <a:ahLst/>
              <a:cxnLst>
                <a:cxn ang="0">
                  <a:pos x="8" y="0"/>
                </a:cxn>
                <a:cxn ang="0">
                  <a:pos x="17" y="1"/>
                </a:cxn>
                <a:cxn ang="0">
                  <a:pos x="19" y="3"/>
                </a:cxn>
                <a:cxn ang="0">
                  <a:pos x="15" y="17"/>
                </a:cxn>
                <a:cxn ang="0">
                  <a:pos x="13" y="17"/>
                </a:cxn>
                <a:cxn ang="0">
                  <a:pos x="13" y="4"/>
                </a:cxn>
                <a:cxn ang="0">
                  <a:pos x="4" y="4"/>
                </a:cxn>
                <a:cxn ang="0">
                  <a:pos x="9" y="18"/>
                </a:cxn>
                <a:cxn ang="0">
                  <a:pos x="7" y="18"/>
                </a:cxn>
                <a:cxn ang="0">
                  <a:pos x="0" y="6"/>
                </a:cxn>
                <a:cxn ang="0">
                  <a:pos x="0" y="3"/>
                </a:cxn>
                <a:cxn ang="0">
                  <a:pos x="8" y="0"/>
                </a:cxn>
                <a:cxn ang="0">
                  <a:pos x="8" y="0"/>
                </a:cxn>
              </a:cxnLst>
              <a:rect l="0" t="0" r="r" b="b"/>
              <a:pathLst>
                <a:path w="19" h="18">
                  <a:moveTo>
                    <a:pt x="8" y="0"/>
                  </a:moveTo>
                  <a:lnTo>
                    <a:pt x="17" y="1"/>
                  </a:lnTo>
                  <a:lnTo>
                    <a:pt x="19" y="3"/>
                  </a:lnTo>
                  <a:lnTo>
                    <a:pt x="15" y="17"/>
                  </a:lnTo>
                  <a:lnTo>
                    <a:pt x="13" y="17"/>
                  </a:lnTo>
                  <a:lnTo>
                    <a:pt x="13" y="4"/>
                  </a:lnTo>
                  <a:lnTo>
                    <a:pt x="4" y="4"/>
                  </a:lnTo>
                  <a:lnTo>
                    <a:pt x="9" y="18"/>
                  </a:lnTo>
                  <a:lnTo>
                    <a:pt x="7" y="18"/>
                  </a:lnTo>
                  <a:lnTo>
                    <a:pt x="0" y="6"/>
                  </a:lnTo>
                  <a:lnTo>
                    <a:pt x="0" y="3"/>
                  </a:lnTo>
                  <a:lnTo>
                    <a:pt x="8" y="0"/>
                  </a:lnTo>
                  <a:lnTo>
                    <a:pt x="8" y="0"/>
                  </a:lnTo>
                  <a:close/>
                </a:path>
              </a:pathLst>
            </a:custGeom>
            <a:solidFill>
              <a:srgbClr val="DB1C1C"/>
            </a:solidFill>
            <a:ln w="9525">
              <a:noFill/>
              <a:round/>
              <a:headEnd/>
              <a:tailEnd/>
            </a:ln>
          </p:spPr>
          <p:txBody>
            <a:bodyPr/>
            <a:lstStyle/>
            <a:p>
              <a:endParaRPr lang="es-ES"/>
            </a:p>
          </p:txBody>
        </p:sp>
        <p:sp>
          <p:nvSpPr>
            <p:cNvPr id="79085" name="Freeform 237"/>
            <p:cNvSpPr>
              <a:spLocks/>
            </p:cNvSpPr>
            <p:nvPr/>
          </p:nvSpPr>
          <p:spPr bwMode="auto">
            <a:xfrm>
              <a:off x="452" y="179"/>
              <a:ext cx="10" cy="7"/>
            </a:xfrm>
            <a:custGeom>
              <a:avLst/>
              <a:gdLst/>
              <a:ahLst/>
              <a:cxnLst>
                <a:cxn ang="0">
                  <a:pos x="0" y="4"/>
                </a:cxn>
                <a:cxn ang="0">
                  <a:pos x="3" y="0"/>
                </a:cxn>
                <a:cxn ang="0">
                  <a:pos x="10" y="2"/>
                </a:cxn>
                <a:cxn ang="0">
                  <a:pos x="8" y="5"/>
                </a:cxn>
                <a:cxn ang="0">
                  <a:pos x="4" y="7"/>
                </a:cxn>
                <a:cxn ang="0">
                  <a:pos x="1" y="7"/>
                </a:cxn>
                <a:cxn ang="0">
                  <a:pos x="0" y="4"/>
                </a:cxn>
                <a:cxn ang="0">
                  <a:pos x="0" y="4"/>
                </a:cxn>
              </a:cxnLst>
              <a:rect l="0" t="0" r="r" b="b"/>
              <a:pathLst>
                <a:path w="10" h="7">
                  <a:moveTo>
                    <a:pt x="0" y="4"/>
                  </a:moveTo>
                  <a:lnTo>
                    <a:pt x="3" y="0"/>
                  </a:lnTo>
                  <a:lnTo>
                    <a:pt x="10" y="2"/>
                  </a:lnTo>
                  <a:lnTo>
                    <a:pt x="8" y="5"/>
                  </a:lnTo>
                  <a:lnTo>
                    <a:pt x="4" y="7"/>
                  </a:lnTo>
                  <a:lnTo>
                    <a:pt x="1" y="7"/>
                  </a:lnTo>
                  <a:lnTo>
                    <a:pt x="0" y="4"/>
                  </a:lnTo>
                  <a:lnTo>
                    <a:pt x="0" y="4"/>
                  </a:lnTo>
                  <a:close/>
                </a:path>
              </a:pathLst>
            </a:custGeom>
            <a:solidFill>
              <a:srgbClr val="C7695C"/>
            </a:solidFill>
            <a:ln w="9525">
              <a:noFill/>
              <a:round/>
              <a:headEnd/>
              <a:tailEnd/>
            </a:ln>
          </p:spPr>
          <p:txBody>
            <a:bodyPr/>
            <a:lstStyle/>
            <a:p>
              <a:endParaRPr lang="es-ES"/>
            </a:p>
          </p:txBody>
        </p:sp>
        <p:sp>
          <p:nvSpPr>
            <p:cNvPr id="79086" name="Freeform 238"/>
            <p:cNvSpPr>
              <a:spLocks/>
            </p:cNvSpPr>
            <p:nvPr/>
          </p:nvSpPr>
          <p:spPr bwMode="auto">
            <a:xfrm>
              <a:off x="457" y="197"/>
              <a:ext cx="22" cy="41"/>
            </a:xfrm>
            <a:custGeom>
              <a:avLst/>
              <a:gdLst/>
              <a:ahLst/>
              <a:cxnLst>
                <a:cxn ang="0">
                  <a:pos x="0" y="1"/>
                </a:cxn>
                <a:cxn ang="0">
                  <a:pos x="9" y="0"/>
                </a:cxn>
                <a:cxn ang="0">
                  <a:pos x="22" y="41"/>
                </a:cxn>
                <a:cxn ang="0">
                  <a:pos x="12" y="41"/>
                </a:cxn>
                <a:cxn ang="0">
                  <a:pos x="0" y="1"/>
                </a:cxn>
                <a:cxn ang="0">
                  <a:pos x="0" y="1"/>
                </a:cxn>
              </a:cxnLst>
              <a:rect l="0" t="0" r="r" b="b"/>
              <a:pathLst>
                <a:path w="22" h="41">
                  <a:moveTo>
                    <a:pt x="0" y="1"/>
                  </a:moveTo>
                  <a:lnTo>
                    <a:pt x="9" y="0"/>
                  </a:lnTo>
                  <a:lnTo>
                    <a:pt x="22" y="41"/>
                  </a:lnTo>
                  <a:lnTo>
                    <a:pt x="12" y="41"/>
                  </a:lnTo>
                  <a:lnTo>
                    <a:pt x="0" y="1"/>
                  </a:lnTo>
                  <a:lnTo>
                    <a:pt x="0" y="1"/>
                  </a:lnTo>
                  <a:close/>
                </a:path>
              </a:pathLst>
            </a:custGeom>
            <a:solidFill>
              <a:srgbClr val="DB1C1C"/>
            </a:solidFill>
            <a:ln w="9525">
              <a:noFill/>
              <a:round/>
              <a:headEnd/>
              <a:tailEnd/>
            </a:ln>
          </p:spPr>
          <p:txBody>
            <a:bodyPr/>
            <a:lstStyle/>
            <a:p>
              <a:endParaRPr lang="es-ES"/>
            </a:p>
          </p:txBody>
        </p:sp>
        <p:sp>
          <p:nvSpPr>
            <p:cNvPr id="79087" name="Freeform 239"/>
            <p:cNvSpPr>
              <a:spLocks/>
            </p:cNvSpPr>
            <p:nvPr/>
          </p:nvSpPr>
          <p:spPr bwMode="auto">
            <a:xfrm>
              <a:off x="466" y="199"/>
              <a:ext cx="11" cy="35"/>
            </a:xfrm>
            <a:custGeom>
              <a:avLst/>
              <a:gdLst/>
              <a:ahLst/>
              <a:cxnLst>
                <a:cxn ang="0">
                  <a:pos x="1" y="0"/>
                </a:cxn>
                <a:cxn ang="0">
                  <a:pos x="0" y="9"/>
                </a:cxn>
                <a:cxn ang="0">
                  <a:pos x="11" y="35"/>
                </a:cxn>
                <a:cxn ang="0">
                  <a:pos x="1" y="0"/>
                </a:cxn>
                <a:cxn ang="0">
                  <a:pos x="1" y="0"/>
                </a:cxn>
              </a:cxnLst>
              <a:rect l="0" t="0" r="r" b="b"/>
              <a:pathLst>
                <a:path w="11" h="35">
                  <a:moveTo>
                    <a:pt x="1" y="0"/>
                  </a:moveTo>
                  <a:lnTo>
                    <a:pt x="0" y="9"/>
                  </a:lnTo>
                  <a:lnTo>
                    <a:pt x="11" y="35"/>
                  </a:lnTo>
                  <a:lnTo>
                    <a:pt x="1" y="0"/>
                  </a:lnTo>
                  <a:lnTo>
                    <a:pt x="1" y="0"/>
                  </a:lnTo>
                  <a:close/>
                </a:path>
              </a:pathLst>
            </a:custGeom>
            <a:solidFill>
              <a:srgbClr val="FF9900"/>
            </a:solidFill>
            <a:ln w="9525">
              <a:noFill/>
              <a:round/>
              <a:headEnd/>
              <a:tailEnd/>
            </a:ln>
          </p:spPr>
          <p:txBody>
            <a:bodyPr/>
            <a:lstStyle/>
            <a:p>
              <a:endParaRPr lang="es-ES"/>
            </a:p>
          </p:txBody>
        </p:sp>
        <p:sp>
          <p:nvSpPr>
            <p:cNvPr id="79088" name="Freeform 240"/>
            <p:cNvSpPr>
              <a:spLocks/>
            </p:cNvSpPr>
            <p:nvPr/>
          </p:nvSpPr>
          <p:spPr bwMode="auto">
            <a:xfrm>
              <a:off x="466" y="183"/>
              <a:ext cx="4" cy="15"/>
            </a:xfrm>
            <a:custGeom>
              <a:avLst/>
              <a:gdLst/>
              <a:ahLst/>
              <a:cxnLst>
                <a:cxn ang="0">
                  <a:pos x="3" y="0"/>
                </a:cxn>
                <a:cxn ang="0">
                  <a:pos x="0" y="0"/>
                </a:cxn>
                <a:cxn ang="0">
                  <a:pos x="0" y="15"/>
                </a:cxn>
                <a:cxn ang="0">
                  <a:pos x="4" y="3"/>
                </a:cxn>
                <a:cxn ang="0">
                  <a:pos x="3" y="0"/>
                </a:cxn>
                <a:cxn ang="0">
                  <a:pos x="3" y="0"/>
                </a:cxn>
              </a:cxnLst>
              <a:rect l="0" t="0" r="r" b="b"/>
              <a:pathLst>
                <a:path w="4" h="15">
                  <a:moveTo>
                    <a:pt x="3" y="0"/>
                  </a:moveTo>
                  <a:lnTo>
                    <a:pt x="0" y="0"/>
                  </a:lnTo>
                  <a:lnTo>
                    <a:pt x="0" y="15"/>
                  </a:lnTo>
                  <a:lnTo>
                    <a:pt x="4" y="3"/>
                  </a:lnTo>
                  <a:lnTo>
                    <a:pt x="3" y="0"/>
                  </a:lnTo>
                  <a:lnTo>
                    <a:pt x="3" y="0"/>
                  </a:lnTo>
                  <a:close/>
                </a:path>
              </a:pathLst>
            </a:custGeom>
            <a:solidFill>
              <a:srgbClr val="FF9900"/>
            </a:solidFill>
            <a:ln w="9525">
              <a:noFill/>
              <a:round/>
              <a:headEnd/>
              <a:tailEnd/>
            </a:ln>
          </p:spPr>
          <p:txBody>
            <a:bodyPr/>
            <a:lstStyle/>
            <a:p>
              <a:endParaRPr lang="es-ES"/>
            </a:p>
          </p:txBody>
        </p:sp>
        <p:sp>
          <p:nvSpPr>
            <p:cNvPr id="79089" name="Freeform 241"/>
            <p:cNvSpPr>
              <a:spLocks/>
            </p:cNvSpPr>
            <p:nvPr/>
          </p:nvSpPr>
          <p:spPr bwMode="auto">
            <a:xfrm>
              <a:off x="414" y="145"/>
              <a:ext cx="12" cy="17"/>
            </a:xfrm>
            <a:custGeom>
              <a:avLst/>
              <a:gdLst/>
              <a:ahLst/>
              <a:cxnLst>
                <a:cxn ang="0">
                  <a:pos x="10" y="0"/>
                </a:cxn>
                <a:cxn ang="0">
                  <a:pos x="12" y="7"/>
                </a:cxn>
                <a:cxn ang="0">
                  <a:pos x="11" y="8"/>
                </a:cxn>
                <a:cxn ang="0">
                  <a:pos x="10" y="11"/>
                </a:cxn>
                <a:cxn ang="0">
                  <a:pos x="9" y="12"/>
                </a:cxn>
                <a:cxn ang="0">
                  <a:pos x="6" y="17"/>
                </a:cxn>
                <a:cxn ang="0">
                  <a:pos x="0" y="16"/>
                </a:cxn>
                <a:cxn ang="0">
                  <a:pos x="2" y="2"/>
                </a:cxn>
                <a:cxn ang="0">
                  <a:pos x="10" y="0"/>
                </a:cxn>
                <a:cxn ang="0">
                  <a:pos x="10" y="0"/>
                </a:cxn>
              </a:cxnLst>
              <a:rect l="0" t="0" r="r" b="b"/>
              <a:pathLst>
                <a:path w="12" h="17">
                  <a:moveTo>
                    <a:pt x="10" y="0"/>
                  </a:moveTo>
                  <a:lnTo>
                    <a:pt x="12" y="7"/>
                  </a:lnTo>
                  <a:lnTo>
                    <a:pt x="11" y="8"/>
                  </a:lnTo>
                  <a:lnTo>
                    <a:pt x="10" y="11"/>
                  </a:lnTo>
                  <a:lnTo>
                    <a:pt x="9" y="12"/>
                  </a:lnTo>
                  <a:lnTo>
                    <a:pt x="6" y="17"/>
                  </a:lnTo>
                  <a:lnTo>
                    <a:pt x="0" y="16"/>
                  </a:lnTo>
                  <a:lnTo>
                    <a:pt x="2" y="2"/>
                  </a:lnTo>
                  <a:lnTo>
                    <a:pt x="10" y="0"/>
                  </a:lnTo>
                  <a:lnTo>
                    <a:pt x="10" y="0"/>
                  </a:lnTo>
                  <a:close/>
                </a:path>
              </a:pathLst>
            </a:custGeom>
            <a:solidFill>
              <a:srgbClr val="C7695C"/>
            </a:solidFill>
            <a:ln w="9525">
              <a:noFill/>
              <a:round/>
              <a:headEnd/>
              <a:tailEnd/>
            </a:ln>
          </p:spPr>
          <p:txBody>
            <a:bodyPr/>
            <a:lstStyle/>
            <a:p>
              <a:endParaRPr lang="es-ES"/>
            </a:p>
          </p:txBody>
        </p:sp>
        <p:sp>
          <p:nvSpPr>
            <p:cNvPr id="79090" name="Freeform 242"/>
            <p:cNvSpPr>
              <a:spLocks/>
            </p:cNvSpPr>
            <p:nvPr/>
          </p:nvSpPr>
          <p:spPr bwMode="auto">
            <a:xfrm>
              <a:off x="414" y="146"/>
              <a:ext cx="8" cy="10"/>
            </a:xfrm>
            <a:custGeom>
              <a:avLst/>
              <a:gdLst/>
              <a:ahLst/>
              <a:cxnLst>
                <a:cxn ang="0">
                  <a:pos x="1" y="2"/>
                </a:cxn>
                <a:cxn ang="0">
                  <a:pos x="1" y="2"/>
                </a:cxn>
                <a:cxn ang="0">
                  <a:pos x="1" y="3"/>
                </a:cxn>
                <a:cxn ang="0">
                  <a:pos x="1" y="3"/>
                </a:cxn>
                <a:cxn ang="0">
                  <a:pos x="1" y="4"/>
                </a:cxn>
                <a:cxn ang="0">
                  <a:pos x="1" y="4"/>
                </a:cxn>
                <a:cxn ang="0">
                  <a:pos x="1" y="5"/>
                </a:cxn>
                <a:cxn ang="0">
                  <a:pos x="0" y="5"/>
                </a:cxn>
                <a:cxn ang="0">
                  <a:pos x="0" y="6"/>
                </a:cxn>
                <a:cxn ang="0">
                  <a:pos x="0" y="7"/>
                </a:cxn>
                <a:cxn ang="0">
                  <a:pos x="0" y="7"/>
                </a:cxn>
                <a:cxn ang="0">
                  <a:pos x="0" y="8"/>
                </a:cxn>
                <a:cxn ang="0">
                  <a:pos x="0" y="9"/>
                </a:cxn>
                <a:cxn ang="0">
                  <a:pos x="0" y="9"/>
                </a:cxn>
                <a:cxn ang="0">
                  <a:pos x="0" y="10"/>
                </a:cxn>
                <a:cxn ang="0">
                  <a:pos x="0" y="10"/>
                </a:cxn>
                <a:cxn ang="0">
                  <a:pos x="0" y="10"/>
                </a:cxn>
                <a:cxn ang="0">
                  <a:pos x="6" y="7"/>
                </a:cxn>
                <a:cxn ang="0">
                  <a:pos x="8" y="0"/>
                </a:cxn>
                <a:cxn ang="0">
                  <a:pos x="1" y="2"/>
                </a:cxn>
                <a:cxn ang="0">
                  <a:pos x="1" y="2"/>
                </a:cxn>
              </a:cxnLst>
              <a:rect l="0" t="0" r="r" b="b"/>
              <a:pathLst>
                <a:path w="8" h="10">
                  <a:moveTo>
                    <a:pt x="1" y="2"/>
                  </a:moveTo>
                  <a:lnTo>
                    <a:pt x="1" y="2"/>
                  </a:lnTo>
                  <a:lnTo>
                    <a:pt x="1" y="3"/>
                  </a:lnTo>
                  <a:lnTo>
                    <a:pt x="1" y="3"/>
                  </a:lnTo>
                  <a:lnTo>
                    <a:pt x="1" y="4"/>
                  </a:lnTo>
                  <a:lnTo>
                    <a:pt x="1" y="4"/>
                  </a:lnTo>
                  <a:lnTo>
                    <a:pt x="1" y="5"/>
                  </a:lnTo>
                  <a:lnTo>
                    <a:pt x="0" y="5"/>
                  </a:lnTo>
                  <a:lnTo>
                    <a:pt x="0" y="6"/>
                  </a:lnTo>
                  <a:lnTo>
                    <a:pt x="0" y="7"/>
                  </a:lnTo>
                  <a:lnTo>
                    <a:pt x="0" y="7"/>
                  </a:lnTo>
                  <a:lnTo>
                    <a:pt x="0" y="8"/>
                  </a:lnTo>
                  <a:lnTo>
                    <a:pt x="0" y="9"/>
                  </a:lnTo>
                  <a:lnTo>
                    <a:pt x="0" y="9"/>
                  </a:lnTo>
                  <a:lnTo>
                    <a:pt x="0" y="10"/>
                  </a:lnTo>
                  <a:lnTo>
                    <a:pt x="0" y="10"/>
                  </a:lnTo>
                  <a:lnTo>
                    <a:pt x="0" y="10"/>
                  </a:lnTo>
                  <a:lnTo>
                    <a:pt x="6" y="7"/>
                  </a:lnTo>
                  <a:lnTo>
                    <a:pt x="8" y="0"/>
                  </a:lnTo>
                  <a:lnTo>
                    <a:pt x="1" y="2"/>
                  </a:lnTo>
                  <a:lnTo>
                    <a:pt x="1" y="2"/>
                  </a:lnTo>
                  <a:close/>
                </a:path>
              </a:pathLst>
            </a:custGeom>
            <a:solidFill>
              <a:srgbClr val="1A1A1A"/>
            </a:solidFill>
            <a:ln w="9525">
              <a:noFill/>
              <a:round/>
              <a:headEnd/>
              <a:tailEnd/>
            </a:ln>
          </p:spPr>
          <p:txBody>
            <a:bodyPr/>
            <a:lstStyle/>
            <a:p>
              <a:endParaRPr lang="es-ES"/>
            </a:p>
          </p:txBody>
        </p:sp>
        <p:sp>
          <p:nvSpPr>
            <p:cNvPr id="79091" name="Freeform 243"/>
            <p:cNvSpPr>
              <a:spLocks/>
            </p:cNvSpPr>
            <p:nvPr/>
          </p:nvSpPr>
          <p:spPr bwMode="auto">
            <a:xfrm>
              <a:off x="418" y="185"/>
              <a:ext cx="21" cy="59"/>
            </a:xfrm>
            <a:custGeom>
              <a:avLst/>
              <a:gdLst/>
              <a:ahLst/>
              <a:cxnLst>
                <a:cxn ang="0">
                  <a:pos x="8" y="12"/>
                </a:cxn>
                <a:cxn ang="0">
                  <a:pos x="21" y="36"/>
                </a:cxn>
                <a:cxn ang="0">
                  <a:pos x="8" y="59"/>
                </a:cxn>
                <a:cxn ang="0">
                  <a:pos x="11" y="39"/>
                </a:cxn>
                <a:cxn ang="0">
                  <a:pos x="0" y="27"/>
                </a:cxn>
                <a:cxn ang="0">
                  <a:pos x="1" y="0"/>
                </a:cxn>
                <a:cxn ang="0">
                  <a:pos x="8" y="12"/>
                </a:cxn>
                <a:cxn ang="0">
                  <a:pos x="8" y="12"/>
                </a:cxn>
              </a:cxnLst>
              <a:rect l="0" t="0" r="r" b="b"/>
              <a:pathLst>
                <a:path w="21" h="59">
                  <a:moveTo>
                    <a:pt x="8" y="12"/>
                  </a:moveTo>
                  <a:lnTo>
                    <a:pt x="21" y="36"/>
                  </a:lnTo>
                  <a:lnTo>
                    <a:pt x="8" y="59"/>
                  </a:lnTo>
                  <a:lnTo>
                    <a:pt x="11" y="39"/>
                  </a:lnTo>
                  <a:lnTo>
                    <a:pt x="0" y="27"/>
                  </a:lnTo>
                  <a:lnTo>
                    <a:pt x="1" y="0"/>
                  </a:lnTo>
                  <a:lnTo>
                    <a:pt x="8" y="12"/>
                  </a:lnTo>
                  <a:lnTo>
                    <a:pt x="8" y="12"/>
                  </a:lnTo>
                  <a:close/>
                </a:path>
              </a:pathLst>
            </a:custGeom>
            <a:solidFill>
              <a:srgbClr val="78B8A8"/>
            </a:solidFill>
            <a:ln w="9525">
              <a:noFill/>
              <a:round/>
              <a:headEnd/>
              <a:tailEnd/>
            </a:ln>
          </p:spPr>
          <p:txBody>
            <a:bodyPr/>
            <a:lstStyle/>
            <a:p>
              <a:endParaRPr lang="es-ES"/>
            </a:p>
          </p:txBody>
        </p:sp>
        <p:sp>
          <p:nvSpPr>
            <p:cNvPr id="79092" name="Freeform 244"/>
            <p:cNvSpPr>
              <a:spLocks/>
            </p:cNvSpPr>
            <p:nvPr/>
          </p:nvSpPr>
          <p:spPr bwMode="auto">
            <a:xfrm>
              <a:off x="391" y="226"/>
              <a:ext cx="20" cy="18"/>
            </a:xfrm>
            <a:custGeom>
              <a:avLst/>
              <a:gdLst/>
              <a:ahLst/>
              <a:cxnLst>
                <a:cxn ang="0">
                  <a:pos x="20" y="0"/>
                </a:cxn>
                <a:cxn ang="0">
                  <a:pos x="12" y="17"/>
                </a:cxn>
                <a:cxn ang="0">
                  <a:pos x="0" y="18"/>
                </a:cxn>
                <a:cxn ang="0">
                  <a:pos x="7" y="8"/>
                </a:cxn>
                <a:cxn ang="0">
                  <a:pos x="20" y="0"/>
                </a:cxn>
                <a:cxn ang="0">
                  <a:pos x="20" y="0"/>
                </a:cxn>
              </a:cxnLst>
              <a:rect l="0" t="0" r="r" b="b"/>
              <a:pathLst>
                <a:path w="20" h="18">
                  <a:moveTo>
                    <a:pt x="20" y="0"/>
                  </a:moveTo>
                  <a:lnTo>
                    <a:pt x="12" y="17"/>
                  </a:lnTo>
                  <a:lnTo>
                    <a:pt x="0" y="18"/>
                  </a:lnTo>
                  <a:lnTo>
                    <a:pt x="7" y="8"/>
                  </a:lnTo>
                  <a:lnTo>
                    <a:pt x="20" y="0"/>
                  </a:lnTo>
                  <a:lnTo>
                    <a:pt x="20" y="0"/>
                  </a:lnTo>
                  <a:close/>
                </a:path>
              </a:pathLst>
            </a:custGeom>
            <a:solidFill>
              <a:srgbClr val="78B8A8"/>
            </a:solidFill>
            <a:ln w="9525">
              <a:noFill/>
              <a:round/>
              <a:headEnd/>
              <a:tailEnd/>
            </a:ln>
          </p:spPr>
          <p:txBody>
            <a:bodyPr/>
            <a:lstStyle/>
            <a:p>
              <a:endParaRPr lang="es-ES"/>
            </a:p>
          </p:txBody>
        </p:sp>
        <p:sp>
          <p:nvSpPr>
            <p:cNvPr id="79093" name="Freeform 245"/>
            <p:cNvSpPr>
              <a:spLocks/>
            </p:cNvSpPr>
            <p:nvPr/>
          </p:nvSpPr>
          <p:spPr bwMode="auto">
            <a:xfrm>
              <a:off x="415" y="157"/>
              <a:ext cx="39" cy="27"/>
            </a:xfrm>
            <a:custGeom>
              <a:avLst/>
              <a:gdLst/>
              <a:ahLst/>
              <a:cxnLst>
                <a:cxn ang="0">
                  <a:pos x="10" y="0"/>
                </a:cxn>
                <a:cxn ang="0">
                  <a:pos x="39" y="24"/>
                </a:cxn>
                <a:cxn ang="0">
                  <a:pos x="38" y="27"/>
                </a:cxn>
                <a:cxn ang="0">
                  <a:pos x="14" y="21"/>
                </a:cxn>
                <a:cxn ang="0">
                  <a:pos x="0" y="16"/>
                </a:cxn>
                <a:cxn ang="0">
                  <a:pos x="1" y="4"/>
                </a:cxn>
                <a:cxn ang="0">
                  <a:pos x="10" y="0"/>
                </a:cxn>
                <a:cxn ang="0">
                  <a:pos x="10" y="0"/>
                </a:cxn>
              </a:cxnLst>
              <a:rect l="0" t="0" r="r" b="b"/>
              <a:pathLst>
                <a:path w="39" h="27">
                  <a:moveTo>
                    <a:pt x="10" y="0"/>
                  </a:moveTo>
                  <a:lnTo>
                    <a:pt x="39" y="24"/>
                  </a:lnTo>
                  <a:lnTo>
                    <a:pt x="38" y="27"/>
                  </a:lnTo>
                  <a:lnTo>
                    <a:pt x="14" y="21"/>
                  </a:lnTo>
                  <a:lnTo>
                    <a:pt x="0" y="16"/>
                  </a:lnTo>
                  <a:lnTo>
                    <a:pt x="1" y="4"/>
                  </a:lnTo>
                  <a:lnTo>
                    <a:pt x="10" y="0"/>
                  </a:lnTo>
                  <a:lnTo>
                    <a:pt x="10" y="0"/>
                  </a:lnTo>
                  <a:close/>
                </a:path>
              </a:pathLst>
            </a:custGeom>
            <a:solidFill>
              <a:srgbClr val="78B8A8"/>
            </a:solidFill>
            <a:ln w="9525">
              <a:noFill/>
              <a:round/>
              <a:headEnd/>
              <a:tailEnd/>
            </a:ln>
          </p:spPr>
          <p:txBody>
            <a:bodyPr/>
            <a:lstStyle/>
            <a:p>
              <a:endParaRPr lang="es-ES"/>
            </a:p>
          </p:txBody>
        </p:sp>
        <p:sp>
          <p:nvSpPr>
            <p:cNvPr id="79094" name="Freeform 246"/>
            <p:cNvSpPr>
              <a:spLocks/>
            </p:cNvSpPr>
            <p:nvPr/>
          </p:nvSpPr>
          <p:spPr bwMode="auto">
            <a:xfrm>
              <a:off x="391" y="157"/>
              <a:ext cx="40" cy="87"/>
            </a:xfrm>
            <a:custGeom>
              <a:avLst/>
              <a:gdLst/>
              <a:ahLst/>
              <a:cxnLst>
                <a:cxn ang="0">
                  <a:pos x="23" y="1"/>
                </a:cxn>
                <a:cxn ang="0">
                  <a:pos x="14" y="20"/>
                </a:cxn>
                <a:cxn ang="0">
                  <a:pos x="18" y="35"/>
                </a:cxn>
                <a:cxn ang="0">
                  <a:pos x="17" y="36"/>
                </a:cxn>
                <a:cxn ang="0">
                  <a:pos x="16" y="38"/>
                </a:cxn>
                <a:cxn ang="0">
                  <a:pos x="16" y="40"/>
                </a:cxn>
                <a:cxn ang="0">
                  <a:pos x="16" y="42"/>
                </a:cxn>
                <a:cxn ang="0">
                  <a:pos x="16" y="44"/>
                </a:cxn>
                <a:cxn ang="0">
                  <a:pos x="16" y="46"/>
                </a:cxn>
                <a:cxn ang="0">
                  <a:pos x="16" y="47"/>
                </a:cxn>
                <a:cxn ang="0">
                  <a:pos x="16" y="48"/>
                </a:cxn>
                <a:cxn ang="0">
                  <a:pos x="16" y="49"/>
                </a:cxn>
                <a:cxn ang="0">
                  <a:pos x="15" y="51"/>
                </a:cxn>
                <a:cxn ang="0">
                  <a:pos x="15" y="53"/>
                </a:cxn>
                <a:cxn ang="0">
                  <a:pos x="14" y="55"/>
                </a:cxn>
                <a:cxn ang="0">
                  <a:pos x="14" y="57"/>
                </a:cxn>
                <a:cxn ang="0">
                  <a:pos x="13" y="59"/>
                </a:cxn>
                <a:cxn ang="0">
                  <a:pos x="13" y="60"/>
                </a:cxn>
                <a:cxn ang="0">
                  <a:pos x="12" y="62"/>
                </a:cxn>
                <a:cxn ang="0">
                  <a:pos x="11" y="64"/>
                </a:cxn>
                <a:cxn ang="0">
                  <a:pos x="10" y="66"/>
                </a:cxn>
                <a:cxn ang="0">
                  <a:pos x="9" y="68"/>
                </a:cxn>
                <a:cxn ang="0">
                  <a:pos x="8" y="69"/>
                </a:cxn>
                <a:cxn ang="0">
                  <a:pos x="7" y="71"/>
                </a:cxn>
                <a:cxn ang="0">
                  <a:pos x="6" y="73"/>
                </a:cxn>
                <a:cxn ang="0">
                  <a:pos x="5" y="75"/>
                </a:cxn>
                <a:cxn ang="0">
                  <a:pos x="3" y="78"/>
                </a:cxn>
                <a:cxn ang="0">
                  <a:pos x="2" y="80"/>
                </a:cxn>
                <a:cxn ang="0">
                  <a:pos x="1" y="82"/>
                </a:cxn>
                <a:cxn ang="0">
                  <a:pos x="0" y="84"/>
                </a:cxn>
                <a:cxn ang="0">
                  <a:pos x="0" y="86"/>
                </a:cxn>
                <a:cxn ang="0">
                  <a:pos x="0" y="87"/>
                </a:cxn>
                <a:cxn ang="0">
                  <a:pos x="35" y="64"/>
                </a:cxn>
                <a:cxn ang="0">
                  <a:pos x="36" y="41"/>
                </a:cxn>
                <a:cxn ang="0">
                  <a:pos x="36" y="40"/>
                </a:cxn>
                <a:cxn ang="0">
                  <a:pos x="37" y="39"/>
                </a:cxn>
                <a:cxn ang="0">
                  <a:pos x="38" y="37"/>
                </a:cxn>
                <a:cxn ang="0">
                  <a:pos x="39" y="34"/>
                </a:cxn>
                <a:cxn ang="0">
                  <a:pos x="39" y="32"/>
                </a:cxn>
                <a:cxn ang="0">
                  <a:pos x="40" y="30"/>
                </a:cxn>
                <a:cxn ang="0">
                  <a:pos x="40" y="28"/>
                </a:cxn>
                <a:cxn ang="0">
                  <a:pos x="40" y="27"/>
                </a:cxn>
                <a:cxn ang="0">
                  <a:pos x="40" y="25"/>
                </a:cxn>
                <a:cxn ang="0">
                  <a:pos x="40" y="24"/>
                </a:cxn>
                <a:cxn ang="0">
                  <a:pos x="40" y="22"/>
                </a:cxn>
                <a:cxn ang="0">
                  <a:pos x="40" y="20"/>
                </a:cxn>
                <a:cxn ang="0">
                  <a:pos x="33" y="10"/>
                </a:cxn>
                <a:cxn ang="0">
                  <a:pos x="31" y="13"/>
                </a:cxn>
                <a:cxn ang="0">
                  <a:pos x="30" y="11"/>
                </a:cxn>
                <a:cxn ang="0">
                  <a:pos x="29" y="9"/>
                </a:cxn>
                <a:cxn ang="0">
                  <a:pos x="29" y="8"/>
                </a:cxn>
                <a:cxn ang="0">
                  <a:pos x="30" y="6"/>
                </a:cxn>
                <a:cxn ang="0">
                  <a:pos x="30" y="4"/>
                </a:cxn>
                <a:cxn ang="0">
                  <a:pos x="32" y="3"/>
                </a:cxn>
                <a:cxn ang="0">
                  <a:pos x="33" y="1"/>
                </a:cxn>
                <a:cxn ang="0">
                  <a:pos x="33" y="0"/>
                </a:cxn>
              </a:cxnLst>
              <a:rect l="0" t="0" r="r" b="b"/>
              <a:pathLst>
                <a:path w="40" h="87">
                  <a:moveTo>
                    <a:pt x="33" y="0"/>
                  </a:moveTo>
                  <a:lnTo>
                    <a:pt x="28" y="2"/>
                  </a:lnTo>
                  <a:lnTo>
                    <a:pt x="23" y="1"/>
                  </a:lnTo>
                  <a:lnTo>
                    <a:pt x="22" y="3"/>
                  </a:lnTo>
                  <a:lnTo>
                    <a:pt x="19" y="5"/>
                  </a:lnTo>
                  <a:lnTo>
                    <a:pt x="14" y="20"/>
                  </a:lnTo>
                  <a:lnTo>
                    <a:pt x="17" y="24"/>
                  </a:lnTo>
                  <a:lnTo>
                    <a:pt x="18" y="35"/>
                  </a:lnTo>
                  <a:lnTo>
                    <a:pt x="18" y="35"/>
                  </a:lnTo>
                  <a:lnTo>
                    <a:pt x="18" y="36"/>
                  </a:lnTo>
                  <a:lnTo>
                    <a:pt x="17" y="36"/>
                  </a:lnTo>
                  <a:lnTo>
                    <a:pt x="17" y="36"/>
                  </a:lnTo>
                  <a:lnTo>
                    <a:pt x="17" y="37"/>
                  </a:lnTo>
                  <a:lnTo>
                    <a:pt x="16" y="38"/>
                  </a:lnTo>
                  <a:lnTo>
                    <a:pt x="16" y="38"/>
                  </a:lnTo>
                  <a:lnTo>
                    <a:pt x="16" y="39"/>
                  </a:lnTo>
                  <a:lnTo>
                    <a:pt x="16" y="39"/>
                  </a:lnTo>
                  <a:lnTo>
                    <a:pt x="16" y="40"/>
                  </a:lnTo>
                  <a:lnTo>
                    <a:pt x="16" y="40"/>
                  </a:lnTo>
                  <a:lnTo>
                    <a:pt x="16" y="41"/>
                  </a:lnTo>
                  <a:lnTo>
                    <a:pt x="16" y="42"/>
                  </a:lnTo>
                  <a:lnTo>
                    <a:pt x="16" y="42"/>
                  </a:lnTo>
                  <a:lnTo>
                    <a:pt x="16" y="43"/>
                  </a:lnTo>
                  <a:lnTo>
                    <a:pt x="16" y="44"/>
                  </a:lnTo>
                  <a:lnTo>
                    <a:pt x="16" y="44"/>
                  </a:lnTo>
                  <a:lnTo>
                    <a:pt x="16" y="45"/>
                  </a:lnTo>
                  <a:lnTo>
                    <a:pt x="16" y="46"/>
                  </a:lnTo>
                  <a:lnTo>
                    <a:pt x="16" y="46"/>
                  </a:lnTo>
                  <a:lnTo>
                    <a:pt x="16" y="47"/>
                  </a:lnTo>
                  <a:lnTo>
                    <a:pt x="16" y="47"/>
                  </a:lnTo>
                  <a:lnTo>
                    <a:pt x="16" y="48"/>
                  </a:lnTo>
                  <a:lnTo>
                    <a:pt x="16" y="48"/>
                  </a:lnTo>
                  <a:lnTo>
                    <a:pt x="16" y="48"/>
                  </a:lnTo>
                  <a:lnTo>
                    <a:pt x="16" y="48"/>
                  </a:lnTo>
                  <a:lnTo>
                    <a:pt x="16" y="49"/>
                  </a:lnTo>
                  <a:lnTo>
                    <a:pt x="16" y="49"/>
                  </a:lnTo>
                  <a:lnTo>
                    <a:pt x="15" y="50"/>
                  </a:lnTo>
                  <a:lnTo>
                    <a:pt x="15" y="51"/>
                  </a:lnTo>
                  <a:lnTo>
                    <a:pt x="15" y="51"/>
                  </a:lnTo>
                  <a:lnTo>
                    <a:pt x="15" y="52"/>
                  </a:lnTo>
                  <a:lnTo>
                    <a:pt x="15" y="52"/>
                  </a:lnTo>
                  <a:lnTo>
                    <a:pt x="15" y="53"/>
                  </a:lnTo>
                  <a:lnTo>
                    <a:pt x="15" y="54"/>
                  </a:lnTo>
                  <a:lnTo>
                    <a:pt x="14" y="54"/>
                  </a:lnTo>
                  <a:lnTo>
                    <a:pt x="14" y="55"/>
                  </a:lnTo>
                  <a:lnTo>
                    <a:pt x="14" y="55"/>
                  </a:lnTo>
                  <a:lnTo>
                    <a:pt x="14" y="56"/>
                  </a:lnTo>
                  <a:lnTo>
                    <a:pt x="14" y="57"/>
                  </a:lnTo>
                  <a:lnTo>
                    <a:pt x="13" y="57"/>
                  </a:lnTo>
                  <a:lnTo>
                    <a:pt x="13" y="58"/>
                  </a:lnTo>
                  <a:lnTo>
                    <a:pt x="13" y="59"/>
                  </a:lnTo>
                  <a:lnTo>
                    <a:pt x="13" y="59"/>
                  </a:lnTo>
                  <a:lnTo>
                    <a:pt x="13" y="60"/>
                  </a:lnTo>
                  <a:lnTo>
                    <a:pt x="13" y="60"/>
                  </a:lnTo>
                  <a:lnTo>
                    <a:pt x="12" y="61"/>
                  </a:lnTo>
                  <a:lnTo>
                    <a:pt x="12" y="62"/>
                  </a:lnTo>
                  <a:lnTo>
                    <a:pt x="12" y="62"/>
                  </a:lnTo>
                  <a:lnTo>
                    <a:pt x="12" y="63"/>
                  </a:lnTo>
                  <a:lnTo>
                    <a:pt x="11" y="64"/>
                  </a:lnTo>
                  <a:lnTo>
                    <a:pt x="11" y="64"/>
                  </a:lnTo>
                  <a:lnTo>
                    <a:pt x="11" y="65"/>
                  </a:lnTo>
                  <a:lnTo>
                    <a:pt x="10" y="65"/>
                  </a:lnTo>
                  <a:lnTo>
                    <a:pt x="10" y="66"/>
                  </a:lnTo>
                  <a:lnTo>
                    <a:pt x="10" y="66"/>
                  </a:lnTo>
                  <a:lnTo>
                    <a:pt x="10" y="67"/>
                  </a:lnTo>
                  <a:lnTo>
                    <a:pt x="9" y="68"/>
                  </a:lnTo>
                  <a:lnTo>
                    <a:pt x="9" y="68"/>
                  </a:lnTo>
                  <a:lnTo>
                    <a:pt x="9" y="69"/>
                  </a:lnTo>
                  <a:lnTo>
                    <a:pt x="8" y="69"/>
                  </a:lnTo>
                  <a:lnTo>
                    <a:pt x="8" y="70"/>
                  </a:lnTo>
                  <a:lnTo>
                    <a:pt x="8" y="70"/>
                  </a:lnTo>
                  <a:lnTo>
                    <a:pt x="7" y="71"/>
                  </a:lnTo>
                  <a:lnTo>
                    <a:pt x="7" y="71"/>
                  </a:lnTo>
                  <a:lnTo>
                    <a:pt x="7" y="72"/>
                  </a:lnTo>
                  <a:lnTo>
                    <a:pt x="6" y="73"/>
                  </a:lnTo>
                  <a:lnTo>
                    <a:pt x="6" y="73"/>
                  </a:lnTo>
                  <a:lnTo>
                    <a:pt x="5" y="74"/>
                  </a:lnTo>
                  <a:lnTo>
                    <a:pt x="5" y="75"/>
                  </a:lnTo>
                  <a:lnTo>
                    <a:pt x="4" y="76"/>
                  </a:lnTo>
                  <a:lnTo>
                    <a:pt x="4" y="77"/>
                  </a:lnTo>
                  <a:lnTo>
                    <a:pt x="3" y="78"/>
                  </a:lnTo>
                  <a:lnTo>
                    <a:pt x="3" y="79"/>
                  </a:lnTo>
                  <a:lnTo>
                    <a:pt x="2" y="79"/>
                  </a:lnTo>
                  <a:lnTo>
                    <a:pt x="2" y="80"/>
                  </a:lnTo>
                  <a:lnTo>
                    <a:pt x="1" y="81"/>
                  </a:lnTo>
                  <a:lnTo>
                    <a:pt x="1" y="82"/>
                  </a:lnTo>
                  <a:lnTo>
                    <a:pt x="1" y="82"/>
                  </a:lnTo>
                  <a:lnTo>
                    <a:pt x="1" y="83"/>
                  </a:lnTo>
                  <a:lnTo>
                    <a:pt x="0" y="84"/>
                  </a:lnTo>
                  <a:lnTo>
                    <a:pt x="0" y="84"/>
                  </a:lnTo>
                  <a:lnTo>
                    <a:pt x="0" y="85"/>
                  </a:lnTo>
                  <a:lnTo>
                    <a:pt x="0" y="85"/>
                  </a:lnTo>
                  <a:lnTo>
                    <a:pt x="0" y="86"/>
                  </a:lnTo>
                  <a:lnTo>
                    <a:pt x="0" y="86"/>
                  </a:lnTo>
                  <a:lnTo>
                    <a:pt x="0" y="87"/>
                  </a:lnTo>
                  <a:lnTo>
                    <a:pt x="0" y="87"/>
                  </a:lnTo>
                  <a:lnTo>
                    <a:pt x="19" y="71"/>
                  </a:lnTo>
                  <a:lnTo>
                    <a:pt x="27" y="57"/>
                  </a:lnTo>
                  <a:lnTo>
                    <a:pt x="35" y="64"/>
                  </a:lnTo>
                  <a:lnTo>
                    <a:pt x="35" y="45"/>
                  </a:lnTo>
                  <a:lnTo>
                    <a:pt x="33" y="38"/>
                  </a:lnTo>
                  <a:lnTo>
                    <a:pt x="36" y="41"/>
                  </a:lnTo>
                  <a:lnTo>
                    <a:pt x="36" y="41"/>
                  </a:lnTo>
                  <a:lnTo>
                    <a:pt x="36" y="40"/>
                  </a:lnTo>
                  <a:lnTo>
                    <a:pt x="36" y="40"/>
                  </a:lnTo>
                  <a:lnTo>
                    <a:pt x="36" y="40"/>
                  </a:lnTo>
                  <a:lnTo>
                    <a:pt x="37" y="39"/>
                  </a:lnTo>
                  <a:lnTo>
                    <a:pt x="37" y="39"/>
                  </a:lnTo>
                  <a:lnTo>
                    <a:pt x="37" y="38"/>
                  </a:lnTo>
                  <a:lnTo>
                    <a:pt x="37" y="37"/>
                  </a:lnTo>
                  <a:lnTo>
                    <a:pt x="38" y="37"/>
                  </a:lnTo>
                  <a:lnTo>
                    <a:pt x="38" y="36"/>
                  </a:lnTo>
                  <a:lnTo>
                    <a:pt x="38" y="35"/>
                  </a:lnTo>
                  <a:lnTo>
                    <a:pt x="39" y="34"/>
                  </a:lnTo>
                  <a:lnTo>
                    <a:pt x="39" y="33"/>
                  </a:lnTo>
                  <a:lnTo>
                    <a:pt x="39" y="32"/>
                  </a:lnTo>
                  <a:lnTo>
                    <a:pt x="39" y="32"/>
                  </a:lnTo>
                  <a:lnTo>
                    <a:pt x="39" y="31"/>
                  </a:lnTo>
                  <a:lnTo>
                    <a:pt x="40" y="31"/>
                  </a:lnTo>
                  <a:lnTo>
                    <a:pt x="40" y="30"/>
                  </a:lnTo>
                  <a:lnTo>
                    <a:pt x="40" y="30"/>
                  </a:lnTo>
                  <a:lnTo>
                    <a:pt x="40" y="29"/>
                  </a:lnTo>
                  <a:lnTo>
                    <a:pt x="40" y="28"/>
                  </a:lnTo>
                  <a:lnTo>
                    <a:pt x="40" y="28"/>
                  </a:lnTo>
                  <a:lnTo>
                    <a:pt x="40" y="27"/>
                  </a:lnTo>
                  <a:lnTo>
                    <a:pt x="40" y="27"/>
                  </a:lnTo>
                  <a:lnTo>
                    <a:pt x="40" y="26"/>
                  </a:lnTo>
                  <a:lnTo>
                    <a:pt x="40" y="26"/>
                  </a:lnTo>
                  <a:lnTo>
                    <a:pt x="40" y="25"/>
                  </a:lnTo>
                  <a:lnTo>
                    <a:pt x="40" y="25"/>
                  </a:lnTo>
                  <a:lnTo>
                    <a:pt x="40" y="24"/>
                  </a:lnTo>
                  <a:lnTo>
                    <a:pt x="40" y="24"/>
                  </a:lnTo>
                  <a:lnTo>
                    <a:pt x="40" y="23"/>
                  </a:lnTo>
                  <a:lnTo>
                    <a:pt x="40" y="22"/>
                  </a:lnTo>
                  <a:lnTo>
                    <a:pt x="40" y="22"/>
                  </a:lnTo>
                  <a:lnTo>
                    <a:pt x="40" y="21"/>
                  </a:lnTo>
                  <a:lnTo>
                    <a:pt x="40" y="21"/>
                  </a:lnTo>
                  <a:lnTo>
                    <a:pt x="40" y="20"/>
                  </a:lnTo>
                  <a:lnTo>
                    <a:pt x="40" y="20"/>
                  </a:lnTo>
                  <a:lnTo>
                    <a:pt x="40" y="20"/>
                  </a:lnTo>
                  <a:lnTo>
                    <a:pt x="33" y="10"/>
                  </a:lnTo>
                  <a:lnTo>
                    <a:pt x="32" y="13"/>
                  </a:lnTo>
                  <a:lnTo>
                    <a:pt x="31" y="13"/>
                  </a:lnTo>
                  <a:lnTo>
                    <a:pt x="31" y="13"/>
                  </a:lnTo>
                  <a:lnTo>
                    <a:pt x="31" y="12"/>
                  </a:lnTo>
                  <a:lnTo>
                    <a:pt x="30" y="11"/>
                  </a:lnTo>
                  <a:lnTo>
                    <a:pt x="30" y="11"/>
                  </a:lnTo>
                  <a:lnTo>
                    <a:pt x="30" y="10"/>
                  </a:lnTo>
                  <a:lnTo>
                    <a:pt x="30" y="10"/>
                  </a:lnTo>
                  <a:lnTo>
                    <a:pt x="29" y="9"/>
                  </a:lnTo>
                  <a:lnTo>
                    <a:pt x="29" y="9"/>
                  </a:lnTo>
                  <a:lnTo>
                    <a:pt x="29" y="8"/>
                  </a:lnTo>
                  <a:lnTo>
                    <a:pt x="29" y="8"/>
                  </a:lnTo>
                  <a:lnTo>
                    <a:pt x="29" y="7"/>
                  </a:lnTo>
                  <a:lnTo>
                    <a:pt x="29" y="7"/>
                  </a:lnTo>
                  <a:lnTo>
                    <a:pt x="30" y="6"/>
                  </a:lnTo>
                  <a:lnTo>
                    <a:pt x="30" y="5"/>
                  </a:lnTo>
                  <a:lnTo>
                    <a:pt x="30" y="5"/>
                  </a:lnTo>
                  <a:lnTo>
                    <a:pt x="30" y="4"/>
                  </a:lnTo>
                  <a:lnTo>
                    <a:pt x="31" y="4"/>
                  </a:lnTo>
                  <a:lnTo>
                    <a:pt x="31" y="3"/>
                  </a:lnTo>
                  <a:lnTo>
                    <a:pt x="32" y="3"/>
                  </a:lnTo>
                  <a:lnTo>
                    <a:pt x="32" y="2"/>
                  </a:lnTo>
                  <a:lnTo>
                    <a:pt x="32" y="2"/>
                  </a:lnTo>
                  <a:lnTo>
                    <a:pt x="33" y="1"/>
                  </a:lnTo>
                  <a:lnTo>
                    <a:pt x="33" y="1"/>
                  </a:lnTo>
                  <a:lnTo>
                    <a:pt x="33" y="1"/>
                  </a:lnTo>
                  <a:lnTo>
                    <a:pt x="33" y="0"/>
                  </a:lnTo>
                  <a:lnTo>
                    <a:pt x="33" y="0"/>
                  </a:lnTo>
                  <a:close/>
                </a:path>
              </a:pathLst>
            </a:custGeom>
            <a:solidFill>
              <a:srgbClr val="3D7D6E"/>
            </a:solidFill>
            <a:ln w="9525">
              <a:noFill/>
              <a:round/>
              <a:headEnd/>
              <a:tailEnd/>
            </a:ln>
          </p:spPr>
          <p:txBody>
            <a:bodyPr/>
            <a:lstStyle/>
            <a:p>
              <a:endParaRPr lang="es-ES"/>
            </a:p>
          </p:txBody>
        </p:sp>
        <p:sp>
          <p:nvSpPr>
            <p:cNvPr id="79095" name="Freeform 247"/>
            <p:cNvSpPr>
              <a:spLocks/>
            </p:cNvSpPr>
            <p:nvPr/>
          </p:nvSpPr>
          <p:spPr bwMode="auto">
            <a:xfrm>
              <a:off x="425" y="220"/>
              <a:ext cx="14" cy="25"/>
            </a:xfrm>
            <a:custGeom>
              <a:avLst/>
              <a:gdLst/>
              <a:ahLst/>
              <a:cxnLst>
                <a:cxn ang="0">
                  <a:pos x="14" y="0"/>
                </a:cxn>
                <a:cxn ang="0">
                  <a:pos x="0" y="25"/>
                </a:cxn>
                <a:cxn ang="0">
                  <a:pos x="10" y="25"/>
                </a:cxn>
                <a:cxn ang="0">
                  <a:pos x="14" y="0"/>
                </a:cxn>
                <a:cxn ang="0">
                  <a:pos x="14" y="0"/>
                </a:cxn>
              </a:cxnLst>
              <a:rect l="0" t="0" r="r" b="b"/>
              <a:pathLst>
                <a:path w="14" h="25">
                  <a:moveTo>
                    <a:pt x="14" y="0"/>
                  </a:moveTo>
                  <a:lnTo>
                    <a:pt x="0" y="25"/>
                  </a:lnTo>
                  <a:lnTo>
                    <a:pt x="10" y="25"/>
                  </a:lnTo>
                  <a:lnTo>
                    <a:pt x="14" y="0"/>
                  </a:lnTo>
                  <a:lnTo>
                    <a:pt x="14" y="0"/>
                  </a:lnTo>
                  <a:close/>
                </a:path>
              </a:pathLst>
            </a:custGeom>
            <a:solidFill>
              <a:srgbClr val="3D7D6E"/>
            </a:solidFill>
            <a:ln w="9525">
              <a:noFill/>
              <a:round/>
              <a:headEnd/>
              <a:tailEnd/>
            </a:ln>
          </p:spPr>
          <p:txBody>
            <a:bodyPr/>
            <a:lstStyle/>
            <a:p>
              <a:endParaRPr lang="es-ES"/>
            </a:p>
          </p:txBody>
        </p:sp>
        <p:sp>
          <p:nvSpPr>
            <p:cNvPr id="79096" name="Freeform 248"/>
            <p:cNvSpPr>
              <a:spLocks/>
            </p:cNvSpPr>
            <p:nvPr/>
          </p:nvSpPr>
          <p:spPr bwMode="auto">
            <a:xfrm>
              <a:off x="431" y="178"/>
              <a:ext cx="20" cy="6"/>
            </a:xfrm>
            <a:custGeom>
              <a:avLst/>
              <a:gdLst/>
              <a:ahLst/>
              <a:cxnLst>
                <a:cxn ang="0">
                  <a:pos x="1" y="0"/>
                </a:cxn>
                <a:cxn ang="0">
                  <a:pos x="14" y="2"/>
                </a:cxn>
                <a:cxn ang="0">
                  <a:pos x="17" y="0"/>
                </a:cxn>
                <a:cxn ang="0">
                  <a:pos x="19" y="0"/>
                </a:cxn>
                <a:cxn ang="0">
                  <a:pos x="20" y="6"/>
                </a:cxn>
                <a:cxn ang="0">
                  <a:pos x="0" y="1"/>
                </a:cxn>
                <a:cxn ang="0">
                  <a:pos x="1" y="0"/>
                </a:cxn>
                <a:cxn ang="0">
                  <a:pos x="1" y="0"/>
                </a:cxn>
              </a:cxnLst>
              <a:rect l="0" t="0" r="r" b="b"/>
              <a:pathLst>
                <a:path w="20" h="6">
                  <a:moveTo>
                    <a:pt x="1" y="0"/>
                  </a:moveTo>
                  <a:lnTo>
                    <a:pt x="14" y="2"/>
                  </a:lnTo>
                  <a:lnTo>
                    <a:pt x="17" y="0"/>
                  </a:lnTo>
                  <a:lnTo>
                    <a:pt x="19" y="0"/>
                  </a:lnTo>
                  <a:lnTo>
                    <a:pt x="20" y="6"/>
                  </a:lnTo>
                  <a:lnTo>
                    <a:pt x="0" y="1"/>
                  </a:lnTo>
                  <a:lnTo>
                    <a:pt x="1" y="0"/>
                  </a:lnTo>
                  <a:lnTo>
                    <a:pt x="1" y="0"/>
                  </a:lnTo>
                  <a:close/>
                </a:path>
              </a:pathLst>
            </a:custGeom>
            <a:solidFill>
              <a:srgbClr val="3D7D6E"/>
            </a:solidFill>
            <a:ln w="9525">
              <a:noFill/>
              <a:round/>
              <a:headEnd/>
              <a:tailEnd/>
            </a:ln>
          </p:spPr>
          <p:txBody>
            <a:bodyPr/>
            <a:lstStyle/>
            <a:p>
              <a:endParaRPr lang="es-ES"/>
            </a:p>
          </p:txBody>
        </p:sp>
        <p:sp>
          <p:nvSpPr>
            <p:cNvPr id="79097" name="Freeform 249"/>
            <p:cNvSpPr>
              <a:spLocks/>
            </p:cNvSpPr>
            <p:nvPr/>
          </p:nvSpPr>
          <p:spPr bwMode="auto">
            <a:xfrm>
              <a:off x="413" y="140"/>
              <a:ext cx="20" cy="10"/>
            </a:xfrm>
            <a:custGeom>
              <a:avLst/>
              <a:gdLst/>
              <a:ahLst/>
              <a:cxnLst>
                <a:cxn ang="0">
                  <a:pos x="1" y="10"/>
                </a:cxn>
                <a:cxn ang="0">
                  <a:pos x="1" y="9"/>
                </a:cxn>
                <a:cxn ang="0">
                  <a:pos x="1" y="9"/>
                </a:cxn>
                <a:cxn ang="0">
                  <a:pos x="1" y="9"/>
                </a:cxn>
                <a:cxn ang="0">
                  <a:pos x="1" y="8"/>
                </a:cxn>
                <a:cxn ang="0">
                  <a:pos x="1" y="8"/>
                </a:cxn>
                <a:cxn ang="0">
                  <a:pos x="1" y="7"/>
                </a:cxn>
                <a:cxn ang="0">
                  <a:pos x="1" y="7"/>
                </a:cxn>
                <a:cxn ang="0">
                  <a:pos x="1" y="6"/>
                </a:cxn>
                <a:cxn ang="0">
                  <a:pos x="0" y="6"/>
                </a:cxn>
                <a:cxn ang="0">
                  <a:pos x="0" y="5"/>
                </a:cxn>
                <a:cxn ang="0">
                  <a:pos x="0" y="4"/>
                </a:cxn>
                <a:cxn ang="0">
                  <a:pos x="0" y="4"/>
                </a:cxn>
                <a:cxn ang="0">
                  <a:pos x="0" y="3"/>
                </a:cxn>
                <a:cxn ang="0">
                  <a:pos x="0" y="3"/>
                </a:cxn>
                <a:cxn ang="0">
                  <a:pos x="9" y="0"/>
                </a:cxn>
                <a:cxn ang="0">
                  <a:pos x="11" y="3"/>
                </a:cxn>
                <a:cxn ang="0">
                  <a:pos x="15" y="2"/>
                </a:cxn>
                <a:cxn ang="0">
                  <a:pos x="20" y="3"/>
                </a:cxn>
                <a:cxn ang="0">
                  <a:pos x="1" y="10"/>
                </a:cxn>
                <a:cxn ang="0">
                  <a:pos x="1" y="10"/>
                </a:cxn>
              </a:cxnLst>
              <a:rect l="0" t="0" r="r" b="b"/>
              <a:pathLst>
                <a:path w="20" h="10">
                  <a:moveTo>
                    <a:pt x="1" y="10"/>
                  </a:moveTo>
                  <a:lnTo>
                    <a:pt x="1" y="9"/>
                  </a:lnTo>
                  <a:lnTo>
                    <a:pt x="1" y="9"/>
                  </a:lnTo>
                  <a:lnTo>
                    <a:pt x="1" y="9"/>
                  </a:lnTo>
                  <a:lnTo>
                    <a:pt x="1" y="8"/>
                  </a:lnTo>
                  <a:lnTo>
                    <a:pt x="1" y="8"/>
                  </a:lnTo>
                  <a:lnTo>
                    <a:pt x="1" y="7"/>
                  </a:lnTo>
                  <a:lnTo>
                    <a:pt x="1" y="7"/>
                  </a:lnTo>
                  <a:lnTo>
                    <a:pt x="1" y="6"/>
                  </a:lnTo>
                  <a:lnTo>
                    <a:pt x="0" y="6"/>
                  </a:lnTo>
                  <a:lnTo>
                    <a:pt x="0" y="5"/>
                  </a:lnTo>
                  <a:lnTo>
                    <a:pt x="0" y="4"/>
                  </a:lnTo>
                  <a:lnTo>
                    <a:pt x="0" y="4"/>
                  </a:lnTo>
                  <a:lnTo>
                    <a:pt x="0" y="3"/>
                  </a:lnTo>
                  <a:lnTo>
                    <a:pt x="0" y="3"/>
                  </a:lnTo>
                  <a:lnTo>
                    <a:pt x="9" y="0"/>
                  </a:lnTo>
                  <a:lnTo>
                    <a:pt x="11" y="3"/>
                  </a:lnTo>
                  <a:lnTo>
                    <a:pt x="15" y="2"/>
                  </a:lnTo>
                  <a:lnTo>
                    <a:pt x="20" y="3"/>
                  </a:lnTo>
                  <a:lnTo>
                    <a:pt x="1" y="10"/>
                  </a:lnTo>
                  <a:lnTo>
                    <a:pt x="1" y="10"/>
                  </a:lnTo>
                  <a:close/>
                </a:path>
              </a:pathLst>
            </a:custGeom>
            <a:solidFill>
              <a:srgbClr val="3D7D6E"/>
            </a:solidFill>
            <a:ln w="9525">
              <a:noFill/>
              <a:round/>
              <a:headEnd/>
              <a:tailEnd/>
            </a:ln>
          </p:spPr>
          <p:txBody>
            <a:bodyPr/>
            <a:lstStyle/>
            <a:p>
              <a:endParaRPr lang="es-ES"/>
            </a:p>
          </p:txBody>
        </p:sp>
        <p:sp>
          <p:nvSpPr>
            <p:cNvPr id="79098" name="Freeform 250"/>
            <p:cNvSpPr>
              <a:spLocks/>
            </p:cNvSpPr>
            <p:nvPr/>
          </p:nvSpPr>
          <p:spPr bwMode="auto">
            <a:xfrm>
              <a:off x="421" y="147"/>
              <a:ext cx="5" cy="10"/>
            </a:xfrm>
            <a:custGeom>
              <a:avLst/>
              <a:gdLst/>
              <a:ahLst/>
              <a:cxnLst>
                <a:cxn ang="0">
                  <a:pos x="4" y="0"/>
                </a:cxn>
                <a:cxn ang="0">
                  <a:pos x="3" y="2"/>
                </a:cxn>
                <a:cxn ang="0">
                  <a:pos x="1" y="3"/>
                </a:cxn>
                <a:cxn ang="0">
                  <a:pos x="0" y="6"/>
                </a:cxn>
                <a:cxn ang="0">
                  <a:pos x="3" y="10"/>
                </a:cxn>
                <a:cxn ang="0">
                  <a:pos x="3" y="6"/>
                </a:cxn>
                <a:cxn ang="0">
                  <a:pos x="5" y="5"/>
                </a:cxn>
                <a:cxn ang="0">
                  <a:pos x="4" y="0"/>
                </a:cxn>
                <a:cxn ang="0">
                  <a:pos x="4" y="0"/>
                </a:cxn>
              </a:cxnLst>
              <a:rect l="0" t="0" r="r" b="b"/>
              <a:pathLst>
                <a:path w="5" h="10">
                  <a:moveTo>
                    <a:pt x="4" y="0"/>
                  </a:moveTo>
                  <a:lnTo>
                    <a:pt x="3" y="2"/>
                  </a:lnTo>
                  <a:lnTo>
                    <a:pt x="1" y="3"/>
                  </a:lnTo>
                  <a:lnTo>
                    <a:pt x="0" y="6"/>
                  </a:lnTo>
                  <a:lnTo>
                    <a:pt x="3" y="10"/>
                  </a:lnTo>
                  <a:lnTo>
                    <a:pt x="3" y="6"/>
                  </a:lnTo>
                  <a:lnTo>
                    <a:pt x="5" y="5"/>
                  </a:lnTo>
                  <a:lnTo>
                    <a:pt x="4" y="0"/>
                  </a:lnTo>
                  <a:lnTo>
                    <a:pt x="4" y="0"/>
                  </a:lnTo>
                  <a:close/>
                </a:path>
              </a:pathLst>
            </a:custGeom>
            <a:solidFill>
              <a:srgbClr val="F59E91"/>
            </a:solidFill>
            <a:ln w="9525">
              <a:noFill/>
              <a:round/>
              <a:headEnd/>
              <a:tailEnd/>
            </a:ln>
          </p:spPr>
          <p:txBody>
            <a:bodyPr/>
            <a:lstStyle/>
            <a:p>
              <a:endParaRPr lang="es-ES"/>
            </a:p>
          </p:txBody>
        </p:sp>
        <p:sp>
          <p:nvSpPr>
            <p:cNvPr id="79099" name="Freeform 251"/>
            <p:cNvSpPr>
              <a:spLocks/>
            </p:cNvSpPr>
            <p:nvPr/>
          </p:nvSpPr>
          <p:spPr bwMode="auto">
            <a:xfrm>
              <a:off x="419" y="140"/>
              <a:ext cx="5" cy="3"/>
            </a:xfrm>
            <a:custGeom>
              <a:avLst/>
              <a:gdLst/>
              <a:ahLst/>
              <a:cxnLst>
                <a:cxn ang="0">
                  <a:pos x="5" y="3"/>
                </a:cxn>
                <a:cxn ang="0">
                  <a:pos x="2" y="0"/>
                </a:cxn>
                <a:cxn ang="0">
                  <a:pos x="0" y="3"/>
                </a:cxn>
                <a:cxn ang="0">
                  <a:pos x="5" y="3"/>
                </a:cxn>
                <a:cxn ang="0">
                  <a:pos x="5" y="3"/>
                </a:cxn>
              </a:cxnLst>
              <a:rect l="0" t="0" r="r" b="b"/>
              <a:pathLst>
                <a:path w="5" h="3">
                  <a:moveTo>
                    <a:pt x="5" y="3"/>
                  </a:moveTo>
                  <a:lnTo>
                    <a:pt x="2" y="0"/>
                  </a:lnTo>
                  <a:lnTo>
                    <a:pt x="0" y="3"/>
                  </a:lnTo>
                  <a:lnTo>
                    <a:pt x="5" y="3"/>
                  </a:lnTo>
                  <a:lnTo>
                    <a:pt x="5" y="3"/>
                  </a:lnTo>
                  <a:close/>
                </a:path>
              </a:pathLst>
            </a:custGeom>
            <a:solidFill>
              <a:srgbClr val="78B8A8"/>
            </a:solidFill>
            <a:ln w="9525">
              <a:noFill/>
              <a:round/>
              <a:headEnd/>
              <a:tailEnd/>
            </a:ln>
          </p:spPr>
          <p:txBody>
            <a:bodyPr/>
            <a:lstStyle/>
            <a:p>
              <a:endParaRPr lang="es-ES"/>
            </a:p>
          </p:txBody>
        </p:sp>
        <p:sp>
          <p:nvSpPr>
            <p:cNvPr id="79100" name="Freeform 252"/>
            <p:cNvSpPr>
              <a:spLocks/>
            </p:cNvSpPr>
            <p:nvPr/>
          </p:nvSpPr>
          <p:spPr bwMode="auto">
            <a:xfrm>
              <a:off x="391" y="242"/>
              <a:ext cx="16" cy="4"/>
            </a:xfrm>
            <a:custGeom>
              <a:avLst/>
              <a:gdLst/>
              <a:ahLst/>
              <a:cxnLst>
                <a:cxn ang="0">
                  <a:pos x="1" y="1"/>
                </a:cxn>
                <a:cxn ang="0">
                  <a:pos x="0" y="4"/>
                </a:cxn>
                <a:cxn ang="0">
                  <a:pos x="11" y="4"/>
                </a:cxn>
                <a:cxn ang="0">
                  <a:pos x="16" y="4"/>
                </a:cxn>
                <a:cxn ang="0">
                  <a:pos x="16" y="2"/>
                </a:cxn>
                <a:cxn ang="0">
                  <a:pos x="7" y="0"/>
                </a:cxn>
                <a:cxn ang="0">
                  <a:pos x="1" y="1"/>
                </a:cxn>
                <a:cxn ang="0">
                  <a:pos x="1" y="1"/>
                </a:cxn>
              </a:cxnLst>
              <a:rect l="0" t="0" r="r" b="b"/>
              <a:pathLst>
                <a:path w="16" h="4">
                  <a:moveTo>
                    <a:pt x="1" y="1"/>
                  </a:moveTo>
                  <a:lnTo>
                    <a:pt x="0" y="4"/>
                  </a:lnTo>
                  <a:lnTo>
                    <a:pt x="11" y="4"/>
                  </a:lnTo>
                  <a:lnTo>
                    <a:pt x="16" y="4"/>
                  </a:lnTo>
                  <a:lnTo>
                    <a:pt x="16" y="2"/>
                  </a:lnTo>
                  <a:lnTo>
                    <a:pt x="7" y="0"/>
                  </a:lnTo>
                  <a:lnTo>
                    <a:pt x="1" y="1"/>
                  </a:lnTo>
                  <a:lnTo>
                    <a:pt x="1" y="1"/>
                  </a:lnTo>
                  <a:close/>
                </a:path>
              </a:pathLst>
            </a:custGeom>
            <a:solidFill>
              <a:srgbClr val="1A1A1A"/>
            </a:solidFill>
            <a:ln w="9525">
              <a:noFill/>
              <a:round/>
              <a:headEnd/>
              <a:tailEnd/>
            </a:ln>
          </p:spPr>
          <p:txBody>
            <a:bodyPr/>
            <a:lstStyle/>
            <a:p>
              <a:endParaRPr lang="es-ES"/>
            </a:p>
          </p:txBody>
        </p:sp>
        <p:sp>
          <p:nvSpPr>
            <p:cNvPr id="79101" name="Freeform 253"/>
            <p:cNvSpPr>
              <a:spLocks/>
            </p:cNvSpPr>
            <p:nvPr/>
          </p:nvSpPr>
          <p:spPr bwMode="auto">
            <a:xfrm>
              <a:off x="426" y="243"/>
              <a:ext cx="14" cy="4"/>
            </a:xfrm>
            <a:custGeom>
              <a:avLst/>
              <a:gdLst/>
              <a:ahLst/>
              <a:cxnLst>
                <a:cxn ang="0">
                  <a:pos x="0" y="1"/>
                </a:cxn>
                <a:cxn ang="0">
                  <a:pos x="0" y="4"/>
                </a:cxn>
                <a:cxn ang="0">
                  <a:pos x="14" y="4"/>
                </a:cxn>
                <a:cxn ang="0">
                  <a:pos x="14" y="2"/>
                </a:cxn>
                <a:cxn ang="0">
                  <a:pos x="7" y="0"/>
                </a:cxn>
                <a:cxn ang="0">
                  <a:pos x="0" y="1"/>
                </a:cxn>
                <a:cxn ang="0">
                  <a:pos x="0" y="1"/>
                </a:cxn>
              </a:cxnLst>
              <a:rect l="0" t="0" r="r" b="b"/>
              <a:pathLst>
                <a:path w="14" h="4">
                  <a:moveTo>
                    <a:pt x="0" y="1"/>
                  </a:moveTo>
                  <a:lnTo>
                    <a:pt x="0" y="4"/>
                  </a:lnTo>
                  <a:lnTo>
                    <a:pt x="14" y="4"/>
                  </a:lnTo>
                  <a:lnTo>
                    <a:pt x="14" y="2"/>
                  </a:lnTo>
                  <a:lnTo>
                    <a:pt x="7" y="0"/>
                  </a:lnTo>
                  <a:lnTo>
                    <a:pt x="0" y="1"/>
                  </a:lnTo>
                  <a:lnTo>
                    <a:pt x="0" y="1"/>
                  </a:lnTo>
                  <a:close/>
                </a:path>
              </a:pathLst>
            </a:custGeom>
            <a:solidFill>
              <a:srgbClr val="1A1A1A"/>
            </a:solidFill>
            <a:ln w="9525">
              <a:noFill/>
              <a:round/>
              <a:headEnd/>
              <a:tailEnd/>
            </a:ln>
          </p:spPr>
          <p:txBody>
            <a:bodyPr/>
            <a:lstStyle/>
            <a:p>
              <a:endParaRPr lang="es-ES"/>
            </a:p>
          </p:txBody>
        </p:sp>
      </p:grpSp>
      <p:pic>
        <p:nvPicPr>
          <p:cNvPr id="79103" name="Picture 255"/>
          <p:cNvPicPr>
            <a:picLocks noChangeAspect="1" noChangeArrowheads="1"/>
          </p:cNvPicPr>
          <p:nvPr/>
        </p:nvPicPr>
        <p:blipFill>
          <a:blip r:embed="rId2"/>
          <a:srcRect/>
          <a:stretch>
            <a:fillRect/>
          </a:stretch>
        </p:blipFill>
        <p:spPr bwMode="auto">
          <a:xfrm>
            <a:off x="539750" y="2879725"/>
            <a:ext cx="979488" cy="2349500"/>
          </a:xfrm>
          <a:prstGeom prst="rect">
            <a:avLst/>
          </a:prstGeom>
          <a:noFill/>
        </p:spPr>
      </p:pic>
      <p:sp>
        <p:nvSpPr>
          <p:cNvPr id="79104" name="Rectangle 256" descr="Papiro"/>
          <p:cNvSpPr>
            <a:spLocks noChangeArrowheads="1"/>
          </p:cNvSpPr>
          <p:nvPr/>
        </p:nvSpPr>
        <p:spPr bwMode="auto">
          <a:xfrm>
            <a:off x="976313" y="3856038"/>
            <a:ext cx="188912" cy="103187"/>
          </a:xfrm>
          <a:prstGeom prst="rect">
            <a:avLst/>
          </a:prstGeom>
          <a:blipFill dpi="0" rotWithShape="1">
            <a:blip r:embed="rId3"/>
            <a:srcRect/>
            <a:tile tx="0" ty="0" sx="100000" sy="100000" flip="none" algn="tl"/>
          </a:blipFill>
          <a:ln w="9525" algn="ctr">
            <a:solidFill>
              <a:srgbClr val="000000"/>
            </a:solidFill>
            <a:miter lim="800000"/>
            <a:headEnd/>
            <a:tailEnd/>
          </a:ln>
          <a:effectLst/>
        </p:spPr>
        <p:txBody>
          <a:bodyPr/>
          <a:lstStyle/>
          <a:p>
            <a:endParaRPr lang="es-ES"/>
          </a:p>
        </p:txBody>
      </p:sp>
      <p:sp>
        <p:nvSpPr>
          <p:cNvPr id="79105" name="Text Box 257"/>
          <p:cNvSpPr txBox="1">
            <a:spLocks noChangeArrowheads="1"/>
          </p:cNvSpPr>
          <p:nvPr/>
        </p:nvSpPr>
        <p:spPr bwMode="auto">
          <a:xfrm>
            <a:off x="1620838" y="3238500"/>
            <a:ext cx="784225" cy="360363"/>
          </a:xfrm>
          <a:prstGeom prst="rect">
            <a:avLst/>
          </a:prstGeom>
          <a:noFill/>
          <a:ln w="9525">
            <a:noFill/>
            <a:miter lim="800000"/>
            <a:headEnd/>
            <a:tailEnd/>
          </a:ln>
        </p:spPr>
        <p:txBody>
          <a:bodyPr/>
          <a:lstStyle/>
          <a:p>
            <a:r>
              <a:rPr lang="es-ES" sz="1000"/>
              <a:t>Zona de carga</a:t>
            </a:r>
          </a:p>
        </p:txBody>
      </p:sp>
      <p:sp>
        <p:nvSpPr>
          <p:cNvPr id="79106" name="Line 258"/>
          <p:cNvSpPr>
            <a:spLocks noChangeShapeType="1"/>
          </p:cNvSpPr>
          <p:nvPr/>
        </p:nvSpPr>
        <p:spPr bwMode="auto">
          <a:xfrm flipH="1">
            <a:off x="1189038" y="3598863"/>
            <a:ext cx="431800" cy="296862"/>
          </a:xfrm>
          <a:prstGeom prst="line">
            <a:avLst/>
          </a:prstGeom>
          <a:noFill/>
          <a:ln w="9525">
            <a:solidFill>
              <a:srgbClr val="000000"/>
            </a:solidFill>
            <a:round/>
            <a:headEnd/>
            <a:tailEnd type="triangle" w="med" len="med"/>
          </a:ln>
        </p:spPr>
        <p:txBody>
          <a:bodyPr/>
          <a:lstStyle/>
          <a:p>
            <a:endParaRPr lang="es-ES"/>
          </a:p>
        </p:txBody>
      </p:sp>
      <p:sp>
        <p:nvSpPr>
          <p:cNvPr id="79107" name="Rectangle 259" descr="Papel carta"/>
          <p:cNvSpPr>
            <a:spLocks noChangeArrowheads="1"/>
          </p:cNvSpPr>
          <p:nvPr/>
        </p:nvSpPr>
        <p:spPr bwMode="auto">
          <a:xfrm>
            <a:off x="927100" y="4784725"/>
            <a:ext cx="188913" cy="125413"/>
          </a:xfrm>
          <a:prstGeom prst="rect">
            <a:avLst/>
          </a:prstGeom>
          <a:blipFill dpi="0" rotWithShape="1">
            <a:blip r:embed="rId4"/>
            <a:srcRect/>
            <a:tile tx="0" ty="0" sx="100000" sy="100000" flip="none" algn="tl"/>
          </a:blipFill>
          <a:ln w="9525">
            <a:solidFill>
              <a:srgbClr val="000000"/>
            </a:solidFill>
            <a:miter lim="800000"/>
            <a:headEnd/>
            <a:tailEnd/>
          </a:ln>
        </p:spPr>
        <p:txBody>
          <a:bodyPr/>
          <a:lstStyle/>
          <a:p>
            <a:endParaRPr lang="es-ES"/>
          </a:p>
        </p:txBody>
      </p:sp>
      <p:sp>
        <p:nvSpPr>
          <p:cNvPr id="79108" name="Rectangle 260" descr="Papel carta"/>
          <p:cNvSpPr>
            <a:spLocks noChangeArrowheads="1"/>
          </p:cNvSpPr>
          <p:nvPr/>
        </p:nvSpPr>
        <p:spPr bwMode="auto">
          <a:xfrm>
            <a:off x="1012825" y="4319588"/>
            <a:ext cx="103188" cy="114300"/>
          </a:xfrm>
          <a:prstGeom prst="rect">
            <a:avLst/>
          </a:prstGeom>
          <a:blipFill dpi="0" rotWithShape="1">
            <a:blip r:embed="rId4"/>
            <a:srcRect/>
            <a:tile tx="0" ty="0" sx="100000" sy="100000" flip="none" algn="tl"/>
          </a:blipFill>
          <a:ln w="9525">
            <a:solidFill>
              <a:srgbClr val="000000"/>
            </a:solidFill>
            <a:miter lim="800000"/>
            <a:headEnd/>
            <a:tailEnd/>
          </a:ln>
        </p:spPr>
        <p:txBody>
          <a:bodyPr/>
          <a:lstStyle/>
          <a:p>
            <a:endParaRPr lang="es-ES"/>
          </a:p>
        </p:txBody>
      </p:sp>
      <p:sp>
        <p:nvSpPr>
          <p:cNvPr id="79109" name="Text Box 261"/>
          <p:cNvSpPr txBox="1">
            <a:spLocks noChangeArrowheads="1"/>
          </p:cNvSpPr>
          <p:nvPr/>
        </p:nvSpPr>
        <p:spPr bwMode="auto">
          <a:xfrm>
            <a:off x="1547813" y="4751388"/>
            <a:ext cx="790575" cy="342900"/>
          </a:xfrm>
          <a:prstGeom prst="rect">
            <a:avLst/>
          </a:prstGeom>
          <a:noFill/>
          <a:ln w="9525" algn="ctr">
            <a:noFill/>
            <a:miter lim="800000"/>
            <a:headEnd/>
            <a:tailEnd/>
          </a:ln>
          <a:effectLst/>
        </p:spPr>
        <p:txBody>
          <a:bodyPr/>
          <a:lstStyle/>
          <a:p>
            <a:r>
              <a:rPr lang="es-ES" sz="1000"/>
              <a:t>Zonas de despacho</a:t>
            </a:r>
          </a:p>
        </p:txBody>
      </p:sp>
      <p:cxnSp>
        <p:nvCxnSpPr>
          <p:cNvPr id="79110" name="AutoShape 262"/>
          <p:cNvCxnSpPr>
            <a:cxnSpLocks noChangeShapeType="1"/>
            <a:stCxn id="79109" idx="1"/>
            <a:endCxn id="79108" idx="3"/>
          </p:cNvCxnSpPr>
          <p:nvPr/>
        </p:nvCxnSpPr>
        <p:spPr bwMode="auto">
          <a:xfrm flipH="1" flipV="1">
            <a:off x="1116013" y="4376738"/>
            <a:ext cx="431800" cy="546100"/>
          </a:xfrm>
          <a:prstGeom prst="straightConnector1">
            <a:avLst/>
          </a:prstGeom>
          <a:noFill/>
          <a:ln w="9525">
            <a:solidFill>
              <a:srgbClr val="000000"/>
            </a:solidFill>
            <a:round/>
            <a:headEnd/>
            <a:tailEnd type="triangle" w="med" len="med"/>
          </a:ln>
        </p:spPr>
      </p:cxnSp>
      <p:cxnSp>
        <p:nvCxnSpPr>
          <p:cNvPr id="79111" name="AutoShape 263"/>
          <p:cNvCxnSpPr>
            <a:cxnSpLocks noChangeShapeType="1"/>
            <a:stCxn id="79109" idx="1"/>
            <a:endCxn id="79107" idx="3"/>
          </p:cNvCxnSpPr>
          <p:nvPr/>
        </p:nvCxnSpPr>
        <p:spPr bwMode="auto">
          <a:xfrm flipH="1" flipV="1">
            <a:off x="1116013" y="4848225"/>
            <a:ext cx="431800" cy="74613"/>
          </a:xfrm>
          <a:prstGeom prst="straightConnector1">
            <a:avLst/>
          </a:prstGeom>
          <a:noFill/>
          <a:ln w="9525">
            <a:solidFill>
              <a:srgbClr val="000000"/>
            </a:solidFill>
            <a:round/>
            <a:headEnd/>
            <a:tailEnd type="triangle" w="med" len="med"/>
          </a:ln>
        </p:spPr>
      </p:cxnSp>
      <p:grpSp>
        <p:nvGrpSpPr>
          <p:cNvPr id="79278" name="Group 430"/>
          <p:cNvGrpSpPr>
            <a:grpSpLocks/>
          </p:cNvGrpSpPr>
          <p:nvPr/>
        </p:nvGrpSpPr>
        <p:grpSpPr bwMode="auto">
          <a:xfrm rot="5400000">
            <a:off x="7135813" y="3460750"/>
            <a:ext cx="685800" cy="1266825"/>
            <a:chOff x="115" y="510"/>
            <a:chExt cx="72" cy="133"/>
          </a:xfrm>
        </p:grpSpPr>
        <p:sp>
          <p:nvSpPr>
            <p:cNvPr id="79279" name="Rectangle 431"/>
            <p:cNvSpPr>
              <a:spLocks noChangeArrowheads="1"/>
            </p:cNvSpPr>
            <p:nvPr/>
          </p:nvSpPr>
          <p:spPr bwMode="auto">
            <a:xfrm>
              <a:off x="115" y="510"/>
              <a:ext cx="72" cy="108"/>
            </a:xfrm>
            <a:prstGeom prst="rect">
              <a:avLst/>
            </a:prstGeom>
            <a:solidFill>
              <a:srgbClr val="FFFFFF"/>
            </a:solidFill>
            <a:ln w="9525">
              <a:solidFill>
                <a:srgbClr val="000000"/>
              </a:solidFill>
              <a:miter lim="800000"/>
              <a:headEnd/>
              <a:tailEnd/>
            </a:ln>
          </p:spPr>
          <p:txBody>
            <a:bodyPr/>
            <a:lstStyle/>
            <a:p>
              <a:endParaRPr lang="es-ES"/>
            </a:p>
          </p:txBody>
        </p:sp>
        <p:sp>
          <p:nvSpPr>
            <p:cNvPr id="79280" name="Rectangle 432"/>
            <p:cNvSpPr>
              <a:spLocks noChangeArrowheads="1"/>
            </p:cNvSpPr>
            <p:nvPr/>
          </p:nvSpPr>
          <p:spPr bwMode="auto">
            <a:xfrm>
              <a:off x="120" y="618"/>
              <a:ext cx="63" cy="25"/>
            </a:xfrm>
            <a:prstGeom prst="rect">
              <a:avLst/>
            </a:prstGeom>
            <a:solidFill>
              <a:srgbClr val="FFFFFF"/>
            </a:solidFill>
            <a:ln w="9525">
              <a:solidFill>
                <a:srgbClr val="000000"/>
              </a:solidFill>
              <a:miter lim="800000"/>
              <a:headEnd/>
              <a:tailEnd/>
            </a:ln>
          </p:spPr>
          <p:txBody>
            <a:bodyPr/>
            <a:lstStyle/>
            <a:p>
              <a:endParaRPr lang="es-ES"/>
            </a:p>
          </p:txBody>
        </p:sp>
      </p:grpSp>
      <p:sp>
        <p:nvSpPr>
          <p:cNvPr id="79281" name="Rectangle 433" descr="Cuadrícula grande"/>
          <p:cNvSpPr>
            <a:spLocks noChangeArrowheads="1"/>
          </p:cNvSpPr>
          <p:nvPr/>
        </p:nvSpPr>
        <p:spPr bwMode="auto">
          <a:xfrm>
            <a:off x="7121525" y="3789363"/>
            <a:ext cx="962025" cy="600075"/>
          </a:xfrm>
          <a:prstGeom prst="rect">
            <a:avLst/>
          </a:prstGeom>
          <a:pattFill prst="lgGrid">
            <a:fgClr>
              <a:srgbClr val="000000"/>
            </a:fgClr>
            <a:bgClr>
              <a:srgbClr val="FFCC00"/>
            </a:bgClr>
          </a:pattFill>
          <a:ln w="9525" algn="ctr">
            <a:solidFill>
              <a:srgbClr val="000000"/>
            </a:solidFill>
            <a:miter lim="800000"/>
            <a:headEnd/>
            <a:tailEnd/>
          </a:ln>
          <a:effectLst/>
        </p:spPr>
        <p:txBody>
          <a:bodyPr/>
          <a:lstStyle/>
          <a:p>
            <a:endParaRPr lang="es-ES"/>
          </a:p>
        </p:txBody>
      </p:sp>
      <p:sp>
        <p:nvSpPr>
          <p:cNvPr id="79282" name="Text Box 434"/>
          <p:cNvSpPr txBox="1">
            <a:spLocks noChangeArrowheads="1"/>
          </p:cNvSpPr>
          <p:nvPr/>
        </p:nvSpPr>
        <p:spPr bwMode="auto">
          <a:xfrm>
            <a:off x="7164388" y="4598988"/>
            <a:ext cx="1871662" cy="342900"/>
          </a:xfrm>
          <a:prstGeom prst="rect">
            <a:avLst/>
          </a:prstGeom>
          <a:noFill/>
          <a:ln w="9525" algn="ctr">
            <a:noFill/>
            <a:miter lim="800000"/>
            <a:headEnd/>
            <a:tailEnd/>
          </a:ln>
          <a:effectLst/>
        </p:spPr>
        <p:txBody>
          <a:bodyPr/>
          <a:lstStyle/>
          <a:p>
            <a:r>
              <a:rPr lang="es-ES" sz="1000"/>
              <a:t>Último pedido cargado para primer cliente a entregar</a:t>
            </a:r>
          </a:p>
        </p:txBody>
      </p:sp>
      <p:sp>
        <p:nvSpPr>
          <p:cNvPr id="79283" name="Text Box 435"/>
          <p:cNvSpPr txBox="1">
            <a:spLocks noChangeArrowheads="1"/>
          </p:cNvSpPr>
          <p:nvPr/>
        </p:nvSpPr>
        <p:spPr bwMode="auto">
          <a:xfrm>
            <a:off x="6492875" y="3265488"/>
            <a:ext cx="1822450" cy="342900"/>
          </a:xfrm>
          <a:prstGeom prst="rect">
            <a:avLst/>
          </a:prstGeom>
          <a:noFill/>
          <a:ln w="9525" algn="ctr">
            <a:noFill/>
            <a:miter lim="800000"/>
            <a:headEnd/>
            <a:tailEnd/>
          </a:ln>
          <a:effectLst/>
        </p:spPr>
        <p:txBody>
          <a:bodyPr/>
          <a:lstStyle/>
          <a:p>
            <a:r>
              <a:rPr lang="es-ES" sz="1000"/>
              <a:t>Primer pedido cargado para último cliente a entregar</a:t>
            </a:r>
          </a:p>
        </p:txBody>
      </p:sp>
      <p:sp>
        <p:nvSpPr>
          <p:cNvPr id="79284" name="Line 436"/>
          <p:cNvSpPr>
            <a:spLocks noChangeShapeType="1"/>
          </p:cNvSpPr>
          <p:nvPr/>
        </p:nvSpPr>
        <p:spPr bwMode="auto">
          <a:xfrm>
            <a:off x="7159625" y="3617913"/>
            <a:ext cx="9525" cy="228600"/>
          </a:xfrm>
          <a:prstGeom prst="line">
            <a:avLst/>
          </a:prstGeom>
          <a:noFill/>
          <a:ln w="9525">
            <a:solidFill>
              <a:srgbClr val="000000"/>
            </a:solidFill>
            <a:round/>
            <a:headEnd/>
            <a:tailEnd type="triangle" w="med" len="med"/>
          </a:ln>
        </p:spPr>
        <p:txBody>
          <a:bodyPr/>
          <a:lstStyle/>
          <a:p>
            <a:endParaRPr lang="es-ES"/>
          </a:p>
        </p:txBody>
      </p:sp>
      <p:sp>
        <p:nvSpPr>
          <p:cNvPr id="79285" name="Line 437"/>
          <p:cNvSpPr>
            <a:spLocks noChangeShapeType="1"/>
          </p:cNvSpPr>
          <p:nvPr/>
        </p:nvSpPr>
        <p:spPr bwMode="auto">
          <a:xfrm flipV="1">
            <a:off x="8045450" y="4408488"/>
            <a:ext cx="0" cy="161925"/>
          </a:xfrm>
          <a:prstGeom prst="line">
            <a:avLst/>
          </a:prstGeom>
          <a:noFill/>
          <a:ln w="9525">
            <a:solidFill>
              <a:srgbClr val="000000"/>
            </a:solidFill>
            <a:round/>
            <a:headEnd/>
            <a:tailEnd type="triangle" w="med" len="med"/>
          </a:ln>
        </p:spPr>
        <p:txBody>
          <a:bodyPr/>
          <a:lstStyle/>
          <a:p>
            <a:endParaRPr lang="es-ES"/>
          </a:p>
        </p:txBody>
      </p:sp>
      <p:grpSp>
        <p:nvGrpSpPr>
          <p:cNvPr id="79286" name="Group 438"/>
          <p:cNvGrpSpPr>
            <a:grpSpLocks/>
          </p:cNvGrpSpPr>
          <p:nvPr/>
        </p:nvGrpSpPr>
        <p:grpSpPr bwMode="auto">
          <a:xfrm>
            <a:off x="4567238" y="3321050"/>
            <a:ext cx="1228725" cy="1095375"/>
            <a:chOff x="86" y="63"/>
            <a:chExt cx="187" cy="186"/>
          </a:xfrm>
        </p:grpSpPr>
        <p:sp>
          <p:nvSpPr>
            <p:cNvPr id="79287" name="AutoShape 439"/>
            <p:cNvSpPr>
              <a:spLocks noChangeAspect="1" noChangeArrowheads="1"/>
            </p:cNvSpPr>
            <p:nvPr/>
          </p:nvSpPr>
          <p:spPr bwMode="auto">
            <a:xfrm>
              <a:off x="86" y="63"/>
              <a:ext cx="187" cy="186"/>
            </a:xfrm>
            <a:prstGeom prst="rect">
              <a:avLst/>
            </a:prstGeom>
            <a:noFill/>
            <a:ln w="9525">
              <a:noFill/>
              <a:miter lim="800000"/>
              <a:headEnd/>
              <a:tailEnd/>
            </a:ln>
          </p:spPr>
          <p:txBody>
            <a:bodyPr/>
            <a:lstStyle/>
            <a:p>
              <a:endParaRPr lang="es-ES"/>
            </a:p>
          </p:txBody>
        </p:sp>
        <p:sp>
          <p:nvSpPr>
            <p:cNvPr id="79288" name="Freeform 440"/>
            <p:cNvSpPr>
              <a:spLocks/>
            </p:cNvSpPr>
            <p:nvPr/>
          </p:nvSpPr>
          <p:spPr bwMode="auto">
            <a:xfrm>
              <a:off x="107" y="66"/>
              <a:ext cx="77" cy="157"/>
            </a:xfrm>
            <a:custGeom>
              <a:avLst/>
              <a:gdLst/>
              <a:ahLst/>
              <a:cxnLst>
                <a:cxn ang="0">
                  <a:pos x="77" y="149"/>
                </a:cxn>
                <a:cxn ang="0">
                  <a:pos x="3" y="157"/>
                </a:cxn>
                <a:cxn ang="0">
                  <a:pos x="0" y="154"/>
                </a:cxn>
                <a:cxn ang="0">
                  <a:pos x="0" y="0"/>
                </a:cxn>
                <a:cxn ang="0">
                  <a:pos x="76" y="0"/>
                </a:cxn>
                <a:cxn ang="0">
                  <a:pos x="77" y="149"/>
                </a:cxn>
              </a:cxnLst>
              <a:rect l="0" t="0" r="r" b="b"/>
              <a:pathLst>
                <a:path w="77" h="157">
                  <a:moveTo>
                    <a:pt x="77" y="149"/>
                  </a:moveTo>
                  <a:lnTo>
                    <a:pt x="3" y="157"/>
                  </a:lnTo>
                  <a:lnTo>
                    <a:pt x="0" y="154"/>
                  </a:lnTo>
                  <a:lnTo>
                    <a:pt x="0" y="0"/>
                  </a:lnTo>
                  <a:lnTo>
                    <a:pt x="76" y="0"/>
                  </a:lnTo>
                  <a:lnTo>
                    <a:pt x="77" y="149"/>
                  </a:lnTo>
                  <a:close/>
                </a:path>
              </a:pathLst>
            </a:custGeom>
            <a:solidFill>
              <a:srgbClr val="000000"/>
            </a:solidFill>
            <a:ln w="9525">
              <a:noFill/>
              <a:round/>
              <a:headEnd/>
              <a:tailEnd/>
            </a:ln>
          </p:spPr>
          <p:txBody>
            <a:bodyPr/>
            <a:lstStyle/>
            <a:p>
              <a:endParaRPr lang="es-ES"/>
            </a:p>
          </p:txBody>
        </p:sp>
        <p:sp>
          <p:nvSpPr>
            <p:cNvPr id="79289" name="Freeform 441"/>
            <p:cNvSpPr>
              <a:spLocks/>
            </p:cNvSpPr>
            <p:nvPr/>
          </p:nvSpPr>
          <p:spPr bwMode="auto">
            <a:xfrm>
              <a:off x="185" y="66"/>
              <a:ext cx="85" cy="176"/>
            </a:xfrm>
            <a:custGeom>
              <a:avLst/>
              <a:gdLst/>
              <a:ahLst/>
              <a:cxnLst>
                <a:cxn ang="0">
                  <a:pos x="85" y="176"/>
                </a:cxn>
                <a:cxn ang="0">
                  <a:pos x="0" y="174"/>
                </a:cxn>
                <a:cxn ang="0">
                  <a:pos x="0" y="0"/>
                </a:cxn>
                <a:cxn ang="0">
                  <a:pos x="85" y="2"/>
                </a:cxn>
                <a:cxn ang="0">
                  <a:pos x="85" y="176"/>
                </a:cxn>
              </a:cxnLst>
              <a:rect l="0" t="0" r="r" b="b"/>
              <a:pathLst>
                <a:path w="85" h="176">
                  <a:moveTo>
                    <a:pt x="85" y="176"/>
                  </a:moveTo>
                  <a:lnTo>
                    <a:pt x="0" y="174"/>
                  </a:lnTo>
                  <a:lnTo>
                    <a:pt x="0" y="0"/>
                  </a:lnTo>
                  <a:lnTo>
                    <a:pt x="85" y="2"/>
                  </a:lnTo>
                  <a:lnTo>
                    <a:pt x="85" y="176"/>
                  </a:lnTo>
                  <a:close/>
                </a:path>
              </a:pathLst>
            </a:custGeom>
            <a:solidFill>
              <a:srgbClr val="000000"/>
            </a:solidFill>
            <a:ln w="9525">
              <a:noFill/>
              <a:round/>
              <a:headEnd/>
              <a:tailEnd/>
            </a:ln>
          </p:spPr>
          <p:txBody>
            <a:bodyPr/>
            <a:lstStyle/>
            <a:p>
              <a:endParaRPr lang="es-ES"/>
            </a:p>
          </p:txBody>
        </p:sp>
        <p:sp>
          <p:nvSpPr>
            <p:cNvPr id="79290" name="Freeform 442"/>
            <p:cNvSpPr>
              <a:spLocks/>
            </p:cNvSpPr>
            <p:nvPr/>
          </p:nvSpPr>
          <p:spPr bwMode="auto">
            <a:xfrm>
              <a:off x="112" y="67"/>
              <a:ext cx="68" cy="153"/>
            </a:xfrm>
            <a:custGeom>
              <a:avLst/>
              <a:gdLst/>
              <a:ahLst/>
              <a:cxnLst>
                <a:cxn ang="0">
                  <a:pos x="0" y="0"/>
                </a:cxn>
                <a:cxn ang="0">
                  <a:pos x="0" y="153"/>
                </a:cxn>
                <a:cxn ang="0">
                  <a:pos x="68" y="145"/>
                </a:cxn>
                <a:cxn ang="0">
                  <a:pos x="68" y="1"/>
                </a:cxn>
                <a:cxn ang="0">
                  <a:pos x="0" y="0"/>
                </a:cxn>
              </a:cxnLst>
              <a:rect l="0" t="0" r="r" b="b"/>
              <a:pathLst>
                <a:path w="68" h="153">
                  <a:moveTo>
                    <a:pt x="0" y="0"/>
                  </a:moveTo>
                  <a:lnTo>
                    <a:pt x="0" y="153"/>
                  </a:lnTo>
                  <a:lnTo>
                    <a:pt x="68" y="145"/>
                  </a:lnTo>
                  <a:lnTo>
                    <a:pt x="68" y="1"/>
                  </a:lnTo>
                  <a:lnTo>
                    <a:pt x="0" y="0"/>
                  </a:lnTo>
                  <a:close/>
                </a:path>
              </a:pathLst>
            </a:custGeom>
            <a:solidFill>
              <a:srgbClr val="FF3838"/>
            </a:solidFill>
            <a:ln w="9525">
              <a:noFill/>
              <a:round/>
              <a:headEnd/>
              <a:tailEnd/>
            </a:ln>
          </p:spPr>
          <p:txBody>
            <a:bodyPr/>
            <a:lstStyle/>
            <a:p>
              <a:endParaRPr lang="es-ES"/>
            </a:p>
          </p:txBody>
        </p:sp>
        <p:sp>
          <p:nvSpPr>
            <p:cNvPr id="79291" name="Rectangle 443"/>
            <p:cNvSpPr>
              <a:spLocks noChangeArrowheads="1"/>
            </p:cNvSpPr>
            <p:nvPr/>
          </p:nvSpPr>
          <p:spPr bwMode="auto">
            <a:xfrm>
              <a:off x="189" y="66"/>
              <a:ext cx="80" cy="151"/>
            </a:xfrm>
            <a:prstGeom prst="rect">
              <a:avLst/>
            </a:prstGeom>
            <a:solidFill>
              <a:srgbClr val="FF3838"/>
            </a:solidFill>
            <a:ln w="9525">
              <a:noFill/>
              <a:miter lim="800000"/>
              <a:headEnd/>
              <a:tailEnd/>
            </a:ln>
          </p:spPr>
          <p:txBody>
            <a:bodyPr/>
            <a:lstStyle/>
            <a:p>
              <a:endParaRPr lang="es-ES"/>
            </a:p>
          </p:txBody>
        </p:sp>
        <p:sp>
          <p:nvSpPr>
            <p:cNvPr id="79292" name="Rectangle 444"/>
            <p:cNvSpPr>
              <a:spLocks noChangeArrowheads="1"/>
            </p:cNvSpPr>
            <p:nvPr/>
          </p:nvSpPr>
          <p:spPr bwMode="auto">
            <a:xfrm>
              <a:off x="193" y="66"/>
              <a:ext cx="76" cy="147"/>
            </a:xfrm>
            <a:prstGeom prst="rect">
              <a:avLst/>
            </a:prstGeom>
            <a:solidFill>
              <a:srgbClr val="000000"/>
            </a:solidFill>
            <a:ln w="9525">
              <a:noFill/>
              <a:miter lim="800000"/>
              <a:headEnd/>
              <a:tailEnd/>
            </a:ln>
          </p:spPr>
          <p:txBody>
            <a:bodyPr/>
            <a:lstStyle/>
            <a:p>
              <a:endParaRPr lang="es-ES"/>
            </a:p>
          </p:txBody>
        </p:sp>
        <p:sp>
          <p:nvSpPr>
            <p:cNvPr id="79293" name="Freeform 445"/>
            <p:cNvSpPr>
              <a:spLocks/>
            </p:cNvSpPr>
            <p:nvPr/>
          </p:nvSpPr>
          <p:spPr bwMode="auto">
            <a:xfrm>
              <a:off x="196" y="67"/>
              <a:ext cx="70" cy="141"/>
            </a:xfrm>
            <a:custGeom>
              <a:avLst/>
              <a:gdLst/>
              <a:ahLst/>
              <a:cxnLst>
                <a:cxn ang="0">
                  <a:pos x="0" y="141"/>
                </a:cxn>
                <a:cxn ang="0">
                  <a:pos x="70" y="133"/>
                </a:cxn>
                <a:cxn ang="0">
                  <a:pos x="70" y="0"/>
                </a:cxn>
                <a:cxn ang="0">
                  <a:pos x="0" y="0"/>
                </a:cxn>
                <a:cxn ang="0">
                  <a:pos x="0" y="141"/>
                </a:cxn>
              </a:cxnLst>
              <a:rect l="0" t="0" r="r" b="b"/>
              <a:pathLst>
                <a:path w="70" h="141">
                  <a:moveTo>
                    <a:pt x="0" y="141"/>
                  </a:moveTo>
                  <a:lnTo>
                    <a:pt x="70" y="133"/>
                  </a:lnTo>
                  <a:lnTo>
                    <a:pt x="70" y="0"/>
                  </a:lnTo>
                  <a:lnTo>
                    <a:pt x="0" y="0"/>
                  </a:lnTo>
                  <a:lnTo>
                    <a:pt x="0" y="141"/>
                  </a:lnTo>
                  <a:close/>
                </a:path>
              </a:pathLst>
            </a:custGeom>
            <a:solidFill>
              <a:srgbClr val="6D8C8C"/>
            </a:solidFill>
            <a:ln w="9525">
              <a:noFill/>
              <a:round/>
              <a:headEnd/>
              <a:tailEnd/>
            </a:ln>
          </p:spPr>
          <p:txBody>
            <a:bodyPr/>
            <a:lstStyle/>
            <a:p>
              <a:endParaRPr lang="es-ES"/>
            </a:p>
          </p:txBody>
        </p:sp>
        <p:sp>
          <p:nvSpPr>
            <p:cNvPr id="79294" name="Freeform 446"/>
            <p:cNvSpPr>
              <a:spLocks/>
            </p:cNvSpPr>
            <p:nvPr/>
          </p:nvSpPr>
          <p:spPr bwMode="auto">
            <a:xfrm>
              <a:off x="87" y="105"/>
              <a:ext cx="108" cy="141"/>
            </a:xfrm>
            <a:custGeom>
              <a:avLst/>
              <a:gdLst/>
              <a:ahLst/>
              <a:cxnLst>
                <a:cxn ang="0">
                  <a:pos x="23" y="54"/>
                </a:cxn>
                <a:cxn ang="0">
                  <a:pos x="23" y="45"/>
                </a:cxn>
                <a:cxn ang="0">
                  <a:pos x="28" y="58"/>
                </a:cxn>
                <a:cxn ang="0">
                  <a:pos x="33" y="69"/>
                </a:cxn>
                <a:cxn ang="0">
                  <a:pos x="34" y="81"/>
                </a:cxn>
                <a:cxn ang="0">
                  <a:pos x="32" y="102"/>
                </a:cxn>
                <a:cxn ang="0">
                  <a:pos x="30" y="113"/>
                </a:cxn>
                <a:cxn ang="0">
                  <a:pos x="27" y="129"/>
                </a:cxn>
                <a:cxn ang="0">
                  <a:pos x="50" y="139"/>
                </a:cxn>
                <a:cxn ang="0">
                  <a:pos x="56" y="119"/>
                </a:cxn>
                <a:cxn ang="0">
                  <a:pos x="60" y="106"/>
                </a:cxn>
                <a:cxn ang="0">
                  <a:pos x="63" y="110"/>
                </a:cxn>
                <a:cxn ang="0">
                  <a:pos x="68" y="125"/>
                </a:cxn>
                <a:cxn ang="0">
                  <a:pos x="73" y="137"/>
                </a:cxn>
                <a:cxn ang="0">
                  <a:pos x="100" y="139"/>
                </a:cxn>
                <a:cxn ang="0">
                  <a:pos x="90" y="105"/>
                </a:cxn>
                <a:cxn ang="0">
                  <a:pos x="86" y="93"/>
                </a:cxn>
                <a:cxn ang="0">
                  <a:pos x="83" y="82"/>
                </a:cxn>
                <a:cxn ang="0">
                  <a:pos x="81" y="74"/>
                </a:cxn>
                <a:cxn ang="0">
                  <a:pos x="80" y="69"/>
                </a:cxn>
                <a:cxn ang="0">
                  <a:pos x="78" y="55"/>
                </a:cxn>
                <a:cxn ang="0">
                  <a:pos x="81" y="41"/>
                </a:cxn>
                <a:cxn ang="0">
                  <a:pos x="82" y="40"/>
                </a:cxn>
                <a:cxn ang="0">
                  <a:pos x="85" y="57"/>
                </a:cxn>
                <a:cxn ang="0">
                  <a:pos x="89" y="63"/>
                </a:cxn>
                <a:cxn ang="0">
                  <a:pos x="95" y="66"/>
                </a:cxn>
                <a:cxn ang="0">
                  <a:pos x="103" y="67"/>
                </a:cxn>
                <a:cxn ang="0">
                  <a:pos x="107" y="58"/>
                </a:cxn>
                <a:cxn ang="0">
                  <a:pos x="106" y="45"/>
                </a:cxn>
                <a:cxn ang="0">
                  <a:pos x="101" y="44"/>
                </a:cxn>
                <a:cxn ang="0">
                  <a:pos x="100" y="30"/>
                </a:cxn>
                <a:cxn ang="0">
                  <a:pos x="96" y="20"/>
                </a:cxn>
                <a:cxn ang="0">
                  <a:pos x="94" y="15"/>
                </a:cxn>
                <a:cxn ang="0">
                  <a:pos x="88" y="8"/>
                </a:cxn>
                <a:cxn ang="0">
                  <a:pos x="79" y="5"/>
                </a:cxn>
                <a:cxn ang="0">
                  <a:pos x="74" y="4"/>
                </a:cxn>
                <a:cxn ang="0">
                  <a:pos x="66" y="3"/>
                </a:cxn>
                <a:cxn ang="0">
                  <a:pos x="60" y="3"/>
                </a:cxn>
                <a:cxn ang="0">
                  <a:pos x="59" y="2"/>
                </a:cxn>
                <a:cxn ang="0">
                  <a:pos x="56" y="2"/>
                </a:cxn>
                <a:cxn ang="0">
                  <a:pos x="50" y="1"/>
                </a:cxn>
                <a:cxn ang="0">
                  <a:pos x="43" y="0"/>
                </a:cxn>
                <a:cxn ang="0">
                  <a:pos x="39" y="1"/>
                </a:cxn>
                <a:cxn ang="0">
                  <a:pos x="37" y="5"/>
                </a:cxn>
                <a:cxn ang="0">
                  <a:pos x="33" y="6"/>
                </a:cxn>
                <a:cxn ang="0">
                  <a:pos x="23" y="10"/>
                </a:cxn>
                <a:cxn ang="0">
                  <a:pos x="11" y="16"/>
                </a:cxn>
                <a:cxn ang="0">
                  <a:pos x="4" y="38"/>
                </a:cxn>
                <a:cxn ang="0">
                  <a:pos x="1" y="67"/>
                </a:cxn>
                <a:cxn ang="0">
                  <a:pos x="5" y="72"/>
                </a:cxn>
                <a:cxn ang="0">
                  <a:pos x="9" y="74"/>
                </a:cxn>
                <a:cxn ang="0">
                  <a:pos x="18" y="68"/>
                </a:cxn>
              </a:cxnLst>
              <a:rect l="0" t="0" r="r" b="b"/>
              <a:pathLst>
                <a:path w="108" h="141">
                  <a:moveTo>
                    <a:pt x="21" y="59"/>
                  </a:moveTo>
                  <a:lnTo>
                    <a:pt x="21" y="58"/>
                  </a:lnTo>
                  <a:lnTo>
                    <a:pt x="22" y="58"/>
                  </a:lnTo>
                  <a:lnTo>
                    <a:pt x="22" y="56"/>
                  </a:lnTo>
                  <a:lnTo>
                    <a:pt x="23" y="54"/>
                  </a:lnTo>
                  <a:lnTo>
                    <a:pt x="23" y="52"/>
                  </a:lnTo>
                  <a:lnTo>
                    <a:pt x="23" y="50"/>
                  </a:lnTo>
                  <a:lnTo>
                    <a:pt x="23" y="47"/>
                  </a:lnTo>
                  <a:lnTo>
                    <a:pt x="23" y="45"/>
                  </a:lnTo>
                  <a:lnTo>
                    <a:pt x="23" y="45"/>
                  </a:lnTo>
                  <a:lnTo>
                    <a:pt x="24" y="47"/>
                  </a:lnTo>
                  <a:lnTo>
                    <a:pt x="24" y="49"/>
                  </a:lnTo>
                  <a:lnTo>
                    <a:pt x="26" y="52"/>
                  </a:lnTo>
                  <a:lnTo>
                    <a:pt x="27" y="55"/>
                  </a:lnTo>
                  <a:lnTo>
                    <a:pt x="28" y="58"/>
                  </a:lnTo>
                  <a:lnTo>
                    <a:pt x="29" y="60"/>
                  </a:lnTo>
                  <a:lnTo>
                    <a:pt x="30" y="62"/>
                  </a:lnTo>
                  <a:lnTo>
                    <a:pt x="31" y="63"/>
                  </a:lnTo>
                  <a:lnTo>
                    <a:pt x="32" y="66"/>
                  </a:lnTo>
                  <a:lnTo>
                    <a:pt x="33" y="69"/>
                  </a:lnTo>
                  <a:lnTo>
                    <a:pt x="33" y="72"/>
                  </a:lnTo>
                  <a:lnTo>
                    <a:pt x="34" y="75"/>
                  </a:lnTo>
                  <a:lnTo>
                    <a:pt x="34" y="78"/>
                  </a:lnTo>
                  <a:lnTo>
                    <a:pt x="34" y="80"/>
                  </a:lnTo>
                  <a:lnTo>
                    <a:pt x="34" y="81"/>
                  </a:lnTo>
                  <a:lnTo>
                    <a:pt x="34" y="83"/>
                  </a:lnTo>
                  <a:lnTo>
                    <a:pt x="33" y="89"/>
                  </a:lnTo>
                  <a:lnTo>
                    <a:pt x="33" y="95"/>
                  </a:lnTo>
                  <a:lnTo>
                    <a:pt x="32" y="99"/>
                  </a:lnTo>
                  <a:lnTo>
                    <a:pt x="32" y="102"/>
                  </a:lnTo>
                  <a:lnTo>
                    <a:pt x="31" y="106"/>
                  </a:lnTo>
                  <a:lnTo>
                    <a:pt x="31" y="109"/>
                  </a:lnTo>
                  <a:lnTo>
                    <a:pt x="30" y="110"/>
                  </a:lnTo>
                  <a:lnTo>
                    <a:pt x="30" y="111"/>
                  </a:lnTo>
                  <a:lnTo>
                    <a:pt x="30" y="113"/>
                  </a:lnTo>
                  <a:lnTo>
                    <a:pt x="29" y="116"/>
                  </a:lnTo>
                  <a:lnTo>
                    <a:pt x="29" y="119"/>
                  </a:lnTo>
                  <a:lnTo>
                    <a:pt x="28" y="123"/>
                  </a:lnTo>
                  <a:lnTo>
                    <a:pt x="27" y="126"/>
                  </a:lnTo>
                  <a:lnTo>
                    <a:pt x="27" y="129"/>
                  </a:lnTo>
                  <a:lnTo>
                    <a:pt x="27" y="131"/>
                  </a:lnTo>
                  <a:lnTo>
                    <a:pt x="26" y="140"/>
                  </a:lnTo>
                  <a:lnTo>
                    <a:pt x="46" y="140"/>
                  </a:lnTo>
                  <a:lnTo>
                    <a:pt x="50" y="140"/>
                  </a:lnTo>
                  <a:lnTo>
                    <a:pt x="50" y="139"/>
                  </a:lnTo>
                  <a:lnTo>
                    <a:pt x="51" y="137"/>
                  </a:lnTo>
                  <a:lnTo>
                    <a:pt x="52" y="133"/>
                  </a:lnTo>
                  <a:lnTo>
                    <a:pt x="53" y="129"/>
                  </a:lnTo>
                  <a:lnTo>
                    <a:pt x="54" y="124"/>
                  </a:lnTo>
                  <a:lnTo>
                    <a:pt x="56" y="119"/>
                  </a:lnTo>
                  <a:lnTo>
                    <a:pt x="57" y="115"/>
                  </a:lnTo>
                  <a:lnTo>
                    <a:pt x="58" y="113"/>
                  </a:lnTo>
                  <a:lnTo>
                    <a:pt x="59" y="109"/>
                  </a:lnTo>
                  <a:lnTo>
                    <a:pt x="60" y="107"/>
                  </a:lnTo>
                  <a:lnTo>
                    <a:pt x="60" y="106"/>
                  </a:lnTo>
                  <a:lnTo>
                    <a:pt x="61" y="105"/>
                  </a:lnTo>
                  <a:lnTo>
                    <a:pt x="62" y="105"/>
                  </a:lnTo>
                  <a:lnTo>
                    <a:pt x="62" y="106"/>
                  </a:lnTo>
                  <a:lnTo>
                    <a:pt x="62" y="108"/>
                  </a:lnTo>
                  <a:lnTo>
                    <a:pt x="63" y="110"/>
                  </a:lnTo>
                  <a:lnTo>
                    <a:pt x="64" y="113"/>
                  </a:lnTo>
                  <a:lnTo>
                    <a:pt x="65" y="117"/>
                  </a:lnTo>
                  <a:lnTo>
                    <a:pt x="66" y="120"/>
                  </a:lnTo>
                  <a:lnTo>
                    <a:pt x="67" y="123"/>
                  </a:lnTo>
                  <a:lnTo>
                    <a:pt x="68" y="125"/>
                  </a:lnTo>
                  <a:lnTo>
                    <a:pt x="69" y="127"/>
                  </a:lnTo>
                  <a:lnTo>
                    <a:pt x="71" y="129"/>
                  </a:lnTo>
                  <a:lnTo>
                    <a:pt x="71" y="132"/>
                  </a:lnTo>
                  <a:lnTo>
                    <a:pt x="72" y="134"/>
                  </a:lnTo>
                  <a:lnTo>
                    <a:pt x="73" y="137"/>
                  </a:lnTo>
                  <a:lnTo>
                    <a:pt x="73" y="139"/>
                  </a:lnTo>
                  <a:lnTo>
                    <a:pt x="74" y="140"/>
                  </a:lnTo>
                  <a:lnTo>
                    <a:pt x="74" y="141"/>
                  </a:lnTo>
                  <a:lnTo>
                    <a:pt x="100" y="141"/>
                  </a:lnTo>
                  <a:lnTo>
                    <a:pt x="100" y="139"/>
                  </a:lnTo>
                  <a:lnTo>
                    <a:pt x="99" y="135"/>
                  </a:lnTo>
                  <a:lnTo>
                    <a:pt x="97" y="128"/>
                  </a:lnTo>
                  <a:lnTo>
                    <a:pt x="94" y="120"/>
                  </a:lnTo>
                  <a:lnTo>
                    <a:pt x="92" y="112"/>
                  </a:lnTo>
                  <a:lnTo>
                    <a:pt x="90" y="105"/>
                  </a:lnTo>
                  <a:lnTo>
                    <a:pt x="88" y="100"/>
                  </a:lnTo>
                  <a:lnTo>
                    <a:pt x="87" y="97"/>
                  </a:lnTo>
                  <a:lnTo>
                    <a:pt x="86" y="96"/>
                  </a:lnTo>
                  <a:lnTo>
                    <a:pt x="86" y="95"/>
                  </a:lnTo>
                  <a:lnTo>
                    <a:pt x="86" y="93"/>
                  </a:lnTo>
                  <a:lnTo>
                    <a:pt x="85" y="90"/>
                  </a:lnTo>
                  <a:lnTo>
                    <a:pt x="84" y="88"/>
                  </a:lnTo>
                  <a:lnTo>
                    <a:pt x="84" y="85"/>
                  </a:lnTo>
                  <a:lnTo>
                    <a:pt x="83" y="83"/>
                  </a:lnTo>
                  <a:lnTo>
                    <a:pt x="83" y="82"/>
                  </a:lnTo>
                  <a:lnTo>
                    <a:pt x="82" y="81"/>
                  </a:lnTo>
                  <a:lnTo>
                    <a:pt x="82" y="80"/>
                  </a:lnTo>
                  <a:lnTo>
                    <a:pt x="82" y="78"/>
                  </a:lnTo>
                  <a:lnTo>
                    <a:pt x="81" y="76"/>
                  </a:lnTo>
                  <a:lnTo>
                    <a:pt x="81" y="74"/>
                  </a:lnTo>
                  <a:lnTo>
                    <a:pt x="80" y="72"/>
                  </a:lnTo>
                  <a:lnTo>
                    <a:pt x="80" y="71"/>
                  </a:lnTo>
                  <a:lnTo>
                    <a:pt x="80" y="71"/>
                  </a:lnTo>
                  <a:lnTo>
                    <a:pt x="80" y="70"/>
                  </a:lnTo>
                  <a:lnTo>
                    <a:pt x="80" y="69"/>
                  </a:lnTo>
                  <a:lnTo>
                    <a:pt x="79" y="67"/>
                  </a:lnTo>
                  <a:lnTo>
                    <a:pt x="79" y="64"/>
                  </a:lnTo>
                  <a:lnTo>
                    <a:pt x="78" y="61"/>
                  </a:lnTo>
                  <a:lnTo>
                    <a:pt x="78" y="58"/>
                  </a:lnTo>
                  <a:lnTo>
                    <a:pt x="78" y="55"/>
                  </a:lnTo>
                  <a:lnTo>
                    <a:pt x="79" y="53"/>
                  </a:lnTo>
                  <a:lnTo>
                    <a:pt x="80" y="49"/>
                  </a:lnTo>
                  <a:lnTo>
                    <a:pt x="81" y="46"/>
                  </a:lnTo>
                  <a:lnTo>
                    <a:pt x="81" y="43"/>
                  </a:lnTo>
                  <a:lnTo>
                    <a:pt x="81" y="41"/>
                  </a:lnTo>
                  <a:lnTo>
                    <a:pt x="81" y="41"/>
                  </a:lnTo>
                  <a:lnTo>
                    <a:pt x="82" y="40"/>
                  </a:lnTo>
                  <a:lnTo>
                    <a:pt x="82" y="39"/>
                  </a:lnTo>
                  <a:lnTo>
                    <a:pt x="82" y="39"/>
                  </a:lnTo>
                  <a:lnTo>
                    <a:pt x="82" y="40"/>
                  </a:lnTo>
                  <a:lnTo>
                    <a:pt x="82" y="42"/>
                  </a:lnTo>
                  <a:lnTo>
                    <a:pt x="83" y="45"/>
                  </a:lnTo>
                  <a:lnTo>
                    <a:pt x="84" y="49"/>
                  </a:lnTo>
                  <a:lnTo>
                    <a:pt x="84" y="53"/>
                  </a:lnTo>
                  <a:lnTo>
                    <a:pt x="85" y="57"/>
                  </a:lnTo>
                  <a:lnTo>
                    <a:pt x="86" y="60"/>
                  </a:lnTo>
                  <a:lnTo>
                    <a:pt x="88" y="63"/>
                  </a:lnTo>
                  <a:lnTo>
                    <a:pt x="88" y="63"/>
                  </a:lnTo>
                  <a:lnTo>
                    <a:pt x="88" y="63"/>
                  </a:lnTo>
                  <a:lnTo>
                    <a:pt x="89" y="63"/>
                  </a:lnTo>
                  <a:lnTo>
                    <a:pt x="90" y="64"/>
                  </a:lnTo>
                  <a:lnTo>
                    <a:pt x="91" y="64"/>
                  </a:lnTo>
                  <a:lnTo>
                    <a:pt x="92" y="65"/>
                  </a:lnTo>
                  <a:lnTo>
                    <a:pt x="94" y="65"/>
                  </a:lnTo>
                  <a:lnTo>
                    <a:pt x="95" y="66"/>
                  </a:lnTo>
                  <a:lnTo>
                    <a:pt x="97" y="66"/>
                  </a:lnTo>
                  <a:lnTo>
                    <a:pt x="98" y="67"/>
                  </a:lnTo>
                  <a:lnTo>
                    <a:pt x="100" y="67"/>
                  </a:lnTo>
                  <a:lnTo>
                    <a:pt x="102" y="67"/>
                  </a:lnTo>
                  <a:lnTo>
                    <a:pt x="103" y="67"/>
                  </a:lnTo>
                  <a:lnTo>
                    <a:pt x="105" y="67"/>
                  </a:lnTo>
                  <a:lnTo>
                    <a:pt x="106" y="67"/>
                  </a:lnTo>
                  <a:lnTo>
                    <a:pt x="108" y="66"/>
                  </a:lnTo>
                  <a:lnTo>
                    <a:pt x="107" y="64"/>
                  </a:lnTo>
                  <a:lnTo>
                    <a:pt x="107" y="58"/>
                  </a:lnTo>
                  <a:lnTo>
                    <a:pt x="106" y="51"/>
                  </a:lnTo>
                  <a:lnTo>
                    <a:pt x="107" y="45"/>
                  </a:lnTo>
                  <a:lnTo>
                    <a:pt x="107" y="45"/>
                  </a:lnTo>
                  <a:lnTo>
                    <a:pt x="106" y="45"/>
                  </a:lnTo>
                  <a:lnTo>
                    <a:pt x="106" y="45"/>
                  </a:lnTo>
                  <a:lnTo>
                    <a:pt x="105" y="44"/>
                  </a:lnTo>
                  <a:lnTo>
                    <a:pt x="104" y="44"/>
                  </a:lnTo>
                  <a:lnTo>
                    <a:pt x="103" y="44"/>
                  </a:lnTo>
                  <a:lnTo>
                    <a:pt x="102" y="43"/>
                  </a:lnTo>
                  <a:lnTo>
                    <a:pt x="101" y="44"/>
                  </a:lnTo>
                  <a:lnTo>
                    <a:pt x="101" y="43"/>
                  </a:lnTo>
                  <a:lnTo>
                    <a:pt x="101" y="41"/>
                  </a:lnTo>
                  <a:lnTo>
                    <a:pt x="101" y="38"/>
                  </a:lnTo>
                  <a:lnTo>
                    <a:pt x="100" y="34"/>
                  </a:lnTo>
                  <a:lnTo>
                    <a:pt x="100" y="30"/>
                  </a:lnTo>
                  <a:lnTo>
                    <a:pt x="99" y="26"/>
                  </a:lnTo>
                  <a:lnTo>
                    <a:pt x="98" y="23"/>
                  </a:lnTo>
                  <a:lnTo>
                    <a:pt x="97" y="21"/>
                  </a:lnTo>
                  <a:lnTo>
                    <a:pt x="97" y="21"/>
                  </a:lnTo>
                  <a:lnTo>
                    <a:pt x="96" y="20"/>
                  </a:lnTo>
                  <a:lnTo>
                    <a:pt x="96" y="20"/>
                  </a:lnTo>
                  <a:lnTo>
                    <a:pt x="96" y="19"/>
                  </a:lnTo>
                  <a:lnTo>
                    <a:pt x="96" y="18"/>
                  </a:lnTo>
                  <a:lnTo>
                    <a:pt x="95" y="16"/>
                  </a:lnTo>
                  <a:lnTo>
                    <a:pt x="94" y="15"/>
                  </a:lnTo>
                  <a:lnTo>
                    <a:pt x="93" y="14"/>
                  </a:lnTo>
                  <a:lnTo>
                    <a:pt x="92" y="12"/>
                  </a:lnTo>
                  <a:lnTo>
                    <a:pt x="91" y="11"/>
                  </a:lnTo>
                  <a:lnTo>
                    <a:pt x="90" y="9"/>
                  </a:lnTo>
                  <a:lnTo>
                    <a:pt x="88" y="8"/>
                  </a:lnTo>
                  <a:lnTo>
                    <a:pt x="86" y="7"/>
                  </a:lnTo>
                  <a:lnTo>
                    <a:pt x="84" y="6"/>
                  </a:lnTo>
                  <a:lnTo>
                    <a:pt x="82" y="5"/>
                  </a:lnTo>
                  <a:lnTo>
                    <a:pt x="79" y="5"/>
                  </a:lnTo>
                  <a:lnTo>
                    <a:pt x="79" y="5"/>
                  </a:lnTo>
                  <a:lnTo>
                    <a:pt x="79" y="5"/>
                  </a:lnTo>
                  <a:lnTo>
                    <a:pt x="78" y="4"/>
                  </a:lnTo>
                  <a:lnTo>
                    <a:pt x="77" y="4"/>
                  </a:lnTo>
                  <a:lnTo>
                    <a:pt x="76" y="4"/>
                  </a:lnTo>
                  <a:lnTo>
                    <a:pt x="74" y="4"/>
                  </a:lnTo>
                  <a:lnTo>
                    <a:pt x="73" y="4"/>
                  </a:lnTo>
                  <a:lnTo>
                    <a:pt x="71" y="4"/>
                  </a:lnTo>
                  <a:lnTo>
                    <a:pt x="70" y="3"/>
                  </a:lnTo>
                  <a:lnTo>
                    <a:pt x="68" y="3"/>
                  </a:lnTo>
                  <a:lnTo>
                    <a:pt x="66" y="3"/>
                  </a:lnTo>
                  <a:lnTo>
                    <a:pt x="65" y="3"/>
                  </a:lnTo>
                  <a:lnTo>
                    <a:pt x="63" y="3"/>
                  </a:lnTo>
                  <a:lnTo>
                    <a:pt x="62" y="3"/>
                  </a:lnTo>
                  <a:lnTo>
                    <a:pt x="61" y="3"/>
                  </a:lnTo>
                  <a:lnTo>
                    <a:pt x="60" y="3"/>
                  </a:lnTo>
                  <a:lnTo>
                    <a:pt x="60" y="3"/>
                  </a:lnTo>
                  <a:lnTo>
                    <a:pt x="60" y="3"/>
                  </a:lnTo>
                  <a:lnTo>
                    <a:pt x="60" y="3"/>
                  </a:lnTo>
                  <a:lnTo>
                    <a:pt x="60" y="2"/>
                  </a:lnTo>
                  <a:lnTo>
                    <a:pt x="59" y="2"/>
                  </a:lnTo>
                  <a:lnTo>
                    <a:pt x="59" y="2"/>
                  </a:lnTo>
                  <a:lnTo>
                    <a:pt x="58" y="2"/>
                  </a:lnTo>
                  <a:lnTo>
                    <a:pt x="57" y="2"/>
                  </a:lnTo>
                  <a:lnTo>
                    <a:pt x="57" y="2"/>
                  </a:lnTo>
                  <a:lnTo>
                    <a:pt x="56" y="2"/>
                  </a:lnTo>
                  <a:lnTo>
                    <a:pt x="55" y="1"/>
                  </a:lnTo>
                  <a:lnTo>
                    <a:pt x="54" y="1"/>
                  </a:lnTo>
                  <a:lnTo>
                    <a:pt x="53" y="1"/>
                  </a:lnTo>
                  <a:lnTo>
                    <a:pt x="51" y="1"/>
                  </a:lnTo>
                  <a:lnTo>
                    <a:pt x="50" y="1"/>
                  </a:lnTo>
                  <a:lnTo>
                    <a:pt x="49" y="1"/>
                  </a:lnTo>
                  <a:lnTo>
                    <a:pt x="47" y="0"/>
                  </a:lnTo>
                  <a:lnTo>
                    <a:pt x="46" y="0"/>
                  </a:lnTo>
                  <a:lnTo>
                    <a:pt x="45" y="0"/>
                  </a:lnTo>
                  <a:lnTo>
                    <a:pt x="43" y="0"/>
                  </a:lnTo>
                  <a:lnTo>
                    <a:pt x="42" y="0"/>
                  </a:lnTo>
                  <a:lnTo>
                    <a:pt x="41" y="1"/>
                  </a:lnTo>
                  <a:lnTo>
                    <a:pt x="40" y="1"/>
                  </a:lnTo>
                  <a:lnTo>
                    <a:pt x="40" y="1"/>
                  </a:lnTo>
                  <a:lnTo>
                    <a:pt x="39" y="1"/>
                  </a:lnTo>
                  <a:lnTo>
                    <a:pt x="39" y="2"/>
                  </a:lnTo>
                  <a:lnTo>
                    <a:pt x="38" y="2"/>
                  </a:lnTo>
                  <a:lnTo>
                    <a:pt x="38" y="3"/>
                  </a:lnTo>
                  <a:lnTo>
                    <a:pt x="37" y="5"/>
                  </a:lnTo>
                  <a:lnTo>
                    <a:pt x="37" y="5"/>
                  </a:lnTo>
                  <a:lnTo>
                    <a:pt x="37" y="5"/>
                  </a:lnTo>
                  <a:lnTo>
                    <a:pt x="36" y="5"/>
                  </a:lnTo>
                  <a:lnTo>
                    <a:pt x="35" y="6"/>
                  </a:lnTo>
                  <a:lnTo>
                    <a:pt x="34" y="6"/>
                  </a:lnTo>
                  <a:lnTo>
                    <a:pt x="33" y="6"/>
                  </a:lnTo>
                  <a:lnTo>
                    <a:pt x="31" y="7"/>
                  </a:lnTo>
                  <a:lnTo>
                    <a:pt x="29" y="7"/>
                  </a:lnTo>
                  <a:lnTo>
                    <a:pt x="27" y="8"/>
                  </a:lnTo>
                  <a:lnTo>
                    <a:pt x="25" y="9"/>
                  </a:lnTo>
                  <a:lnTo>
                    <a:pt x="23" y="10"/>
                  </a:lnTo>
                  <a:lnTo>
                    <a:pt x="21" y="11"/>
                  </a:lnTo>
                  <a:lnTo>
                    <a:pt x="19" y="12"/>
                  </a:lnTo>
                  <a:lnTo>
                    <a:pt x="16" y="13"/>
                  </a:lnTo>
                  <a:lnTo>
                    <a:pt x="14" y="14"/>
                  </a:lnTo>
                  <a:lnTo>
                    <a:pt x="11" y="16"/>
                  </a:lnTo>
                  <a:lnTo>
                    <a:pt x="11" y="17"/>
                  </a:lnTo>
                  <a:lnTo>
                    <a:pt x="10" y="20"/>
                  </a:lnTo>
                  <a:lnTo>
                    <a:pt x="8" y="25"/>
                  </a:lnTo>
                  <a:lnTo>
                    <a:pt x="6" y="31"/>
                  </a:lnTo>
                  <a:lnTo>
                    <a:pt x="4" y="38"/>
                  </a:lnTo>
                  <a:lnTo>
                    <a:pt x="2" y="47"/>
                  </a:lnTo>
                  <a:lnTo>
                    <a:pt x="1" y="55"/>
                  </a:lnTo>
                  <a:lnTo>
                    <a:pt x="0" y="64"/>
                  </a:lnTo>
                  <a:lnTo>
                    <a:pt x="0" y="65"/>
                  </a:lnTo>
                  <a:lnTo>
                    <a:pt x="1" y="67"/>
                  </a:lnTo>
                  <a:lnTo>
                    <a:pt x="2" y="69"/>
                  </a:lnTo>
                  <a:lnTo>
                    <a:pt x="2" y="71"/>
                  </a:lnTo>
                  <a:lnTo>
                    <a:pt x="3" y="71"/>
                  </a:lnTo>
                  <a:lnTo>
                    <a:pt x="4" y="72"/>
                  </a:lnTo>
                  <a:lnTo>
                    <a:pt x="5" y="72"/>
                  </a:lnTo>
                  <a:lnTo>
                    <a:pt x="6" y="73"/>
                  </a:lnTo>
                  <a:lnTo>
                    <a:pt x="7" y="73"/>
                  </a:lnTo>
                  <a:lnTo>
                    <a:pt x="8" y="74"/>
                  </a:lnTo>
                  <a:lnTo>
                    <a:pt x="9" y="74"/>
                  </a:lnTo>
                  <a:lnTo>
                    <a:pt x="9" y="74"/>
                  </a:lnTo>
                  <a:lnTo>
                    <a:pt x="10" y="74"/>
                  </a:lnTo>
                  <a:lnTo>
                    <a:pt x="11" y="73"/>
                  </a:lnTo>
                  <a:lnTo>
                    <a:pt x="13" y="72"/>
                  </a:lnTo>
                  <a:lnTo>
                    <a:pt x="16" y="70"/>
                  </a:lnTo>
                  <a:lnTo>
                    <a:pt x="18" y="68"/>
                  </a:lnTo>
                  <a:lnTo>
                    <a:pt x="20" y="66"/>
                  </a:lnTo>
                  <a:lnTo>
                    <a:pt x="21" y="63"/>
                  </a:lnTo>
                  <a:lnTo>
                    <a:pt x="21" y="59"/>
                  </a:lnTo>
                  <a:close/>
                </a:path>
              </a:pathLst>
            </a:custGeom>
            <a:solidFill>
              <a:srgbClr val="000000"/>
            </a:solidFill>
            <a:ln w="9525">
              <a:noFill/>
              <a:round/>
              <a:headEnd/>
              <a:tailEnd/>
            </a:ln>
          </p:spPr>
          <p:txBody>
            <a:bodyPr/>
            <a:lstStyle/>
            <a:p>
              <a:endParaRPr lang="es-ES"/>
            </a:p>
          </p:txBody>
        </p:sp>
        <p:sp>
          <p:nvSpPr>
            <p:cNvPr id="79295" name="Freeform 447"/>
            <p:cNvSpPr>
              <a:spLocks/>
            </p:cNvSpPr>
            <p:nvPr/>
          </p:nvSpPr>
          <p:spPr bwMode="auto">
            <a:xfrm>
              <a:off x="122" y="70"/>
              <a:ext cx="26" cy="41"/>
            </a:xfrm>
            <a:custGeom>
              <a:avLst/>
              <a:gdLst/>
              <a:ahLst/>
              <a:cxnLst>
                <a:cxn ang="0">
                  <a:pos x="13" y="2"/>
                </a:cxn>
                <a:cxn ang="0">
                  <a:pos x="11" y="2"/>
                </a:cxn>
                <a:cxn ang="0">
                  <a:pos x="10" y="3"/>
                </a:cxn>
                <a:cxn ang="0">
                  <a:pos x="10" y="2"/>
                </a:cxn>
                <a:cxn ang="0">
                  <a:pos x="10" y="1"/>
                </a:cxn>
                <a:cxn ang="0">
                  <a:pos x="8" y="3"/>
                </a:cxn>
                <a:cxn ang="0">
                  <a:pos x="7" y="5"/>
                </a:cxn>
                <a:cxn ang="0">
                  <a:pos x="6" y="3"/>
                </a:cxn>
                <a:cxn ang="0">
                  <a:pos x="5" y="3"/>
                </a:cxn>
                <a:cxn ang="0">
                  <a:pos x="4" y="5"/>
                </a:cxn>
                <a:cxn ang="0">
                  <a:pos x="3" y="6"/>
                </a:cxn>
                <a:cxn ang="0">
                  <a:pos x="1" y="9"/>
                </a:cxn>
                <a:cxn ang="0">
                  <a:pos x="0" y="14"/>
                </a:cxn>
                <a:cxn ang="0">
                  <a:pos x="1" y="18"/>
                </a:cxn>
                <a:cxn ang="0">
                  <a:pos x="2" y="21"/>
                </a:cxn>
                <a:cxn ang="0">
                  <a:pos x="2" y="22"/>
                </a:cxn>
                <a:cxn ang="0">
                  <a:pos x="2" y="24"/>
                </a:cxn>
                <a:cxn ang="0">
                  <a:pos x="3" y="27"/>
                </a:cxn>
                <a:cxn ang="0">
                  <a:pos x="5" y="29"/>
                </a:cxn>
                <a:cxn ang="0">
                  <a:pos x="6" y="38"/>
                </a:cxn>
                <a:cxn ang="0">
                  <a:pos x="10" y="39"/>
                </a:cxn>
                <a:cxn ang="0">
                  <a:pos x="17" y="40"/>
                </a:cxn>
                <a:cxn ang="0">
                  <a:pos x="21" y="41"/>
                </a:cxn>
                <a:cxn ang="0">
                  <a:pos x="22" y="40"/>
                </a:cxn>
                <a:cxn ang="0">
                  <a:pos x="23" y="39"/>
                </a:cxn>
                <a:cxn ang="0">
                  <a:pos x="26" y="33"/>
                </a:cxn>
                <a:cxn ang="0">
                  <a:pos x="25" y="26"/>
                </a:cxn>
                <a:cxn ang="0">
                  <a:pos x="25" y="21"/>
                </a:cxn>
                <a:cxn ang="0">
                  <a:pos x="23" y="17"/>
                </a:cxn>
                <a:cxn ang="0">
                  <a:pos x="24" y="15"/>
                </a:cxn>
                <a:cxn ang="0">
                  <a:pos x="23" y="11"/>
                </a:cxn>
                <a:cxn ang="0">
                  <a:pos x="22" y="9"/>
                </a:cxn>
                <a:cxn ang="0">
                  <a:pos x="23" y="6"/>
                </a:cxn>
                <a:cxn ang="0">
                  <a:pos x="23" y="5"/>
                </a:cxn>
                <a:cxn ang="0">
                  <a:pos x="23" y="6"/>
                </a:cxn>
                <a:cxn ang="0">
                  <a:pos x="22" y="6"/>
                </a:cxn>
                <a:cxn ang="0">
                  <a:pos x="21" y="2"/>
                </a:cxn>
                <a:cxn ang="0">
                  <a:pos x="21" y="4"/>
                </a:cxn>
                <a:cxn ang="0">
                  <a:pos x="20" y="3"/>
                </a:cxn>
                <a:cxn ang="0">
                  <a:pos x="19" y="1"/>
                </a:cxn>
                <a:cxn ang="0">
                  <a:pos x="17" y="3"/>
                </a:cxn>
                <a:cxn ang="0">
                  <a:pos x="17" y="1"/>
                </a:cxn>
                <a:cxn ang="0">
                  <a:pos x="17" y="1"/>
                </a:cxn>
                <a:cxn ang="0">
                  <a:pos x="15" y="1"/>
                </a:cxn>
                <a:cxn ang="0">
                  <a:pos x="13" y="2"/>
                </a:cxn>
              </a:cxnLst>
              <a:rect l="0" t="0" r="r" b="b"/>
              <a:pathLst>
                <a:path w="26" h="41">
                  <a:moveTo>
                    <a:pt x="13" y="2"/>
                  </a:moveTo>
                  <a:lnTo>
                    <a:pt x="13" y="2"/>
                  </a:lnTo>
                  <a:lnTo>
                    <a:pt x="13" y="2"/>
                  </a:lnTo>
                  <a:lnTo>
                    <a:pt x="12" y="2"/>
                  </a:lnTo>
                  <a:lnTo>
                    <a:pt x="12" y="2"/>
                  </a:lnTo>
                  <a:lnTo>
                    <a:pt x="11" y="2"/>
                  </a:lnTo>
                  <a:lnTo>
                    <a:pt x="11" y="2"/>
                  </a:lnTo>
                  <a:lnTo>
                    <a:pt x="11" y="3"/>
                  </a:lnTo>
                  <a:lnTo>
                    <a:pt x="10" y="3"/>
                  </a:lnTo>
                  <a:lnTo>
                    <a:pt x="10" y="3"/>
                  </a:lnTo>
                  <a:lnTo>
                    <a:pt x="10" y="2"/>
                  </a:lnTo>
                  <a:lnTo>
                    <a:pt x="10" y="2"/>
                  </a:lnTo>
                  <a:lnTo>
                    <a:pt x="11" y="1"/>
                  </a:lnTo>
                  <a:lnTo>
                    <a:pt x="11" y="1"/>
                  </a:lnTo>
                  <a:lnTo>
                    <a:pt x="10" y="1"/>
                  </a:lnTo>
                  <a:lnTo>
                    <a:pt x="10" y="2"/>
                  </a:lnTo>
                  <a:lnTo>
                    <a:pt x="9" y="2"/>
                  </a:lnTo>
                  <a:lnTo>
                    <a:pt x="8" y="3"/>
                  </a:lnTo>
                  <a:lnTo>
                    <a:pt x="8" y="3"/>
                  </a:lnTo>
                  <a:lnTo>
                    <a:pt x="7" y="4"/>
                  </a:lnTo>
                  <a:lnTo>
                    <a:pt x="7" y="5"/>
                  </a:lnTo>
                  <a:lnTo>
                    <a:pt x="7" y="4"/>
                  </a:lnTo>
                  <a:lnTo>
                    <a:pt x="7" y="4"/>
                  </a:lnTo>
                  <a:lnTo>
                    <a:pt x="6" y="3"/>
                  </a:lnTo>
                  <a:lnTo>
                    <a:pt x="7" y="3"/>
                  </a:lnTo>
                  <a:lnTo>
                    <a:pt x="6" y="3"/>
                  </a:lnTo>
                  <a:lnTo>
                    <a:pt x="5" y="3"/>
                  </a:lnTo>
                  <a:lnTo>
                    <a:pt x="4" y="3"/>
                  </a:lnTo>
                  <a:lnTo>
                    <a:pt x="4" y="4"/>
                  </a:lnTo>
                  <a:lnTo>
                    <a:pt x="4" y="5"/>
                  </a:lnTo>
                  <a:lnTo>
                    <a:pt x="3" y="5"/>
                  </a:lnTo>
                  <a:lnTo>
                    <a:pt x="3" y="5"/>
                  </a:lnTo>
                  <a:lnTo>
                    <a:pt x="3" y="6"/>
                  </a:lnTo>
                  <a:lnTo>
                    <a:pt x="2" y="7"/>
                  </a:lnTo>
                  <a:lnTo>
                    <a:pt x="2" y="8"/>
                  </a:lnTo>
                  <a:lnTo>
                    <a:pt x="1" y="9"/>
                  </a:lnTo>
                  <a:lnTo>
                    <a:pt x="0" y="10"/>
                  </a:lnTo>
                  <a:lnTo>
                    <a:pt x="0" y="12"/>
                  </a:lnTo>
                  <a:lnTo>
                    <a:pt x="0" y="14"/>
                  </a:lnTo>
                  <a:lnTo>
                    <a:pt x="0" y="16"/>
                  </a:lnTo>
                  <a:lnTo>
                    <a:pt x="0" y="17"/>
                  </a:lnTo>
                  <a:lnTo>
                    <a:pt x="1" y="18"/>
                  </a:lnTo>
                  <a:lnTo>
                    <a:pt x="1" y="20"/>
                  </a:lnTo>
                  <a:lnTo>
                    <a:pt x="2" y="21"/>
                  </a:lnTo>
                  <a:lnTo>
                    <a:pt x="2" y="21"/>
                  </a:lnTo>
                  <a:lnTo>
                    <a:pt x="2" y="21"/>
                  </a:lnTo>
                  <a:lnTo>
                    <a:pt x="2" y="21"/>
                  </a:lnTo>
                  <a:lnTo>
                    <a:pt x="2" y="22"/>
                  </a:lnTo>
                  <a:lnTo>
                    <a:pt x="1" y="22"/>
                  </a:lnTo>
                  <a:lnTo>
                    <a:pt x="1" y="23"/>
                  </a:lnTo>
                  <a:lnTo>
                    <a:pt x="2" y="24"/>
                  </a:lnTo>
                  <a:lnTo>
                    <a:pt x="2" y="25"/>
                  </a:lnTo>
                  <a:lnTo>
                    <a:pt x="3" y="27"/>
                  </a:lnTo>
                  <a:lnTo>
                    <a:pt x="3" y="27"/>
                  </a:lnTo>
                  <a:lnTo>
                    <a:pt x="4" y="28"/>
                  </a:lnTo>
                  <a:lnTo>
                    <a:pt x="5" y="28"/>
                  </a:lnTo>
                  <a:lnTo>
                    <a:pt x="5" y="29"/>
                  </a:lnTo>
                  <a:lnTo>
                    <a:pt x="6" y="29"/>
                  </a:lnTo>
                  <a:lnTo>
                    <a:pt x="6" y="31"/>
                  </a:lnTo>
                  <a:lnTo>
                    <a:pt x="6" y="38"/>
                  </a:lnTo>
                  <a:lnTo>
                    <a:pt x="7" y="38"/>
                  </a:lnTo>
                  <a:lnTo>
                    <a:pt x="8" y="39"/>
                  </a:lnTo>
                  <a:lnTo>
                    <a:pt x="10" y="39"/>
                  </a:lnTo>
                  <a:lnTo>
                    <a:pt x="13" y="39"/>
                  </a:lnTo>
                  <a:lnTo>
                    <a:pt x="15" y="40"/>
                  </a:lnTo>
                  <a:lnTo>
                    <a:pt x="17" y="40"/>
                  </a:lnTo>
                  <a:lnTo>
                    <a:pt x="19" y="41"/>
                  </a:lnTo>
                  <a:lnTo>
                    <a:pt x="20" y="41"/>
                  </a:lnTo>
                  <a:lnTo>
                    <a:pt x="21" y="41"/>
                  </a:lnTo>
                  <a:lnTo>
                    <a:pt x="21" y="41"/>
                  </a:lnTo>
                  <a:lnTo>
                    <a:pt x="22" y="40"/>
                  </a:lnTo>
                  <a:lnTo>
                    <a:pt x="22" y="40"/>
                  </a:lnTo>
                  <a:lnTo>
                    <a:pt x="23" y="40"/>
                  </a:lnTo>
                  <a:lnTo>
                    <a:pt x="23" y="39"/>
                  </a:lnTo>
                  <a:lnTo>
                    <a:pt x="23" y="39"/>
                  </a:lnTo>
                  <a:lnTo>
                    <a:pt x="23" y="39"/>
                  </a:lnTo>
                  <a:lnTo>
                    <a:pt x="24" y="34"/>
                  </a:lnTo>
                  <a:lnTo>
                    <a:pt x="26" y="33"/>
                  </a:lnTo>
                  <a:lnTo>
                    <a:pt x="26" y="32"/>
                  </a:lnTo>
                  <a:lnTo>
                    <a:pt x="26" y="29"/>
                  </a:lnTo>
                  <a:lnTo>
                    <a:pt x="25" y="26"/>
                  </a:lnTo>
                  <a:lnTo>
                    <a:pt x="25" y="25"/>
                  </a:lnTo>
                  <a:lnTo>
                    <a:pt x="25" y="23"/>
                  </a:lnTo>
                  <a:lnTo>
                    <a:pt x="25" y="21"/>
                  </a:lnTo>
                  <a:lnTo>
                    <a:pt x="24" y="19"/>
                  </a:lnTo>
                  <a:lnTo>
                    <a:pt x="24" y="18"/>
                  </a:lnTo>
                  <a:lnTo>
                    <a:pt x="23" y="17"/>
                  </a:lnTo>
                  <a:lnTo>
                    <a:pt x="24" y="16"/>
                  </a:lnTo>
                  <a:lnTo>
                    <a:pt x="24" y="16"/>
                  </a:lnTo>
                  <a:lnTo>
                    <a:pt x="24" y="15"/>
                  </a:lnTo>
                  <a:lnTo>
                    <a:pt x="24" y="14"/>
                  </a:lnTo>
                  <a:lnTo>
                    <a:pt x="23" y="13"/>
                  </a:lnTo>
                  <a:lnTo>
                    <a:pt x="23" y="11"/>
                  </a:lnTo>
                  <a:lnTo>
                    <a:pt x="22" y="10"/>
                  </a:lnTo>
                  <a:lnTo>
                    <a:pt x="22" y="9"/>
                  </a:lnTo>
                  <a:lnTo>
                    <a:pt x="22" y="9"/>
                  </a:lnTo>
                  <a:lnTo>
                    <a:pt x="23" y="8"/>
                  </a:lnTo>
                  <a:lnTo>
                    <a:pt x="23" y="7"/>
                  </a:lnTo>
                  <a:lnTo>
                    <a:pt x="23" y="6"/>
                  </a:lnTo>
                  <a:lnTo>
                    <a:pt x="23" y="6"/>
                  </a:lnTo>
                  <a:lnTo>
                    <a:pt x="23" y="5"/>
                  </a:lnTo>
                  <a:lnTo>
                    <a:pt x="23" y="5"/>
                  </a:lnTo>
                  <a:lnTo>
                    <a:pt x="23" y="5"/>
                  </a:lnTo>
                  <a:lnTo>
                    <a:pt x="23" y="5"/>
                  </a:lnTo>
                  <a:lnTo>
                    <a:pt x="23" y="6"/>
                  </a:lnTo>
                  <a:lnTo>
                    <a:pt x="22" y="6"/>
                  </a:lnTo>
                  <a:lnTo>
                    <a:pt x="22" y="7"/>
                  </a:lnTo>
                  <a:lnTo>
                    <a:pt x="22" y="6"/>
                  </a:lnTo>
                  <a:lnTo>
                    <a:pt x="22" y="5"/>
                  </a:lnTo>
                  <a:lnTo>
                    <a:pt x="22" y="4"/>
                  </a:lnTo>
                  <a:lnTo>
                    <a:pt x="21" y="2"/>
                  </a:lnTo>
                  <a:lnTo>
                    <a:pt x="21" y="3"/>
                  </a:lnTo>
                  <a:lnTo>
                    <a:pt x="21" y="3"/>
                  </a:lnTo>
                  <a:lnTo>
                    <a:pt x="21" y="4"/>
                  </a:lnTo>
                  <a:lnTo>
                    <a:pt x="20" y="5"/>
                  </a:lnTo>
                  <a:lnTo>
                    <a:pt x="20" y="4"/>
                  </a:lnTo>
                  <a:lnTo>
                    <a:pt x="20" y="3"/>
                  </a:lnTo>
                  <a:lnTo>
                    <a:pt x="20" y="1"/>
                  </a:lnTo>
                  <a:lnTo>
                    <a:pt x="19" y="0"/>
                  </a:lnTo>
                  <a:lnTo>
                    <a:pt x="19" y="1"/>
                  </a:lnTo>
                  <a:lnTo>
                    <a:pt x="19" y="2"/>
                  </a:lnTo>
                  <a:lnTo>
                    <a:pt x="18" y="2"/>
                  </a:lnTo>
                  <a:lnTo>
                    <a:pt x="17" y="3"/>
                  </a:lnTo>
                  <a:lnTo>
                    <a:pt x="17" y="3"/>
                  </a:lnTo>
                  <a:lnTo>
                    <a:pt x="17" y="2"/>
                  </a:lnTo>
                  <a:lnTo>
                    <a:pt x="17" y="1"/>
                  </a:lnTo>
                  <a:lnTo>
                    <a:pt x="18" y="1"/>
                  </a:lnTo>
                  <a:lnTo>
                    <a:pt x="17" y="1"/>
                  </a:lnTo>
                  <a:lnTo>
                    <a:pt x="17" y="1"/>
                  </a:lnTo>
                  <a:lnTo>
                    <a:pt x="16" y="1"/>
                  </a:lnTo>
                  <a:lnTo>
                    <a:pt x="16" y="1"/>
                  </a:lnTo>
                  <a:lnTo>
                    <a:pt x="15" y="1"/>
                  </a:lnTo>
                  <a:lnTo>
                    <a:pt x="14" y="1"/>
                  </a:lnTo>
                  <a:lnTo>
                    <a:pt x="13" y="1"/>
                  </a:lnTo>
                  <a:lnTo>
                    <a:pt x="13" y="2"/>
                  </a:lnTo>
                  <a:close/>
                </a:path>
              </a:pathLst>
            </a:custGeom>
            <a:solidFill>
              <a:srgbClr val="000000"/>
            </a:solidFill>
            <a:ln w="9525">
              <a:noFill/>
              <a:round/>
              <a:headEnd/>
              <a:tailEnd/>
            </a:ln>
          </p:spPr>
          <p:txBody>
            <a:bodyPr/>
            <a:lstStyle/>
            <a:p>
              <a:endParaRPr lang="es-ES"/>
            </a:p>
          </p:txBody>
        </p:sp>
        <p:sp>
          <p:nvSpPr>
            <p:cNvPr id="79296" name="Freeform 448"/>
            <p:cNvSpPr>
              <a:spLocks/>
            </p:cNvSpPr>
            <p:nvPr/>
          </p:nvSpPr>
          <p:spPr bwMode="auto">
            <a:xfrm>
              <a:off x="141" y="84"/>
              <a:ext cx="4" cy="2"/>
            </a:xfrm>
            <a:custGeom>
              <a:avLst/>
              <a:gdLst/>
              <a:ahLst/>
              <a:cxnLst>
                <a:cxn ang="0">
                  <a:pos x="0" y="2"/>
                </a:cxn>
                <a:cxn ang="0">
                  <a:pos x="0" y="2"/>
                </a:cxn>
                <a:cxn ang="0">
                  <a:pos x="0" y="2"/>
                </a:cxn>
                <a:cxn ang="0">
                  <a:pos x="0" y="1"/>
                </a:cxn>
                <a:cxn ang="0">
                  <a:pos x="1" y="1"/>
                </a:cxn>
                <a:cxn ang="0">
                  <a:pos x="2" y="1"/>
                </a:cxn>
                <a:cxn ang="0">
                  <a:pos x="2" y="1"/>
                </a:cxn>
                <a:cxn ang="0">
                  <a:pos x="3" y="1"/>
                </a:cxn>
                <a:cxn ang="0">
                  <a:pos x="4" y="2"/>
                </a:cxn>
                <a:cxn ang="0">
                  <a:pos x="4" y="1"/>
                </a:cxn>
                <a:cxn ang="0">
                  <a:pos x="4" y="1"/>
                </a:cxn>
                <a:cxn ang="0">
                  <a:pos x="4" y="1"/>
                </a:cxn>
                <a:cxn ang="0">
                  <a:pos x="4" y="0"/>
                </a:cxn>
                <a:cxn ang="0">
                  <a:pos x="3" y="0"/>
                </a:cxn>
                <a:cxn ang="0">
                  <a:pos x="2" y="0"/>
                </a:cxn>
                <a:cxn ang="0">
                  <a:pos x="2" y="0"/>
                </a:cxn>
                <a:cxn ang="0">
                  <a:pos x="1" y="0"/>
                </a:cxn>
                <a:cxn ang="0">
                  <a:pos x="0" y="1"/>
                </a:cxn>
                <a:cxn ang="0">
                  <a:pos x="0" y="2"/>
                </a:cxn>
              </a:cxnLst>
              <a:rect l="0" t="0" r="r" b="b"/>
              <a:pathLst>
                <a:path w="4" h="2">
                  <a:moveTo>
                    <a:pt x="0" y="2"/>
                  </a:moveTo>
                  <a:lnTo>
                    <a:pt x="0" y="2"/>
                  </a:lnTo>
                  <a:lnTo>
                    <a:pt x="0" y="2"/>
                  </a:lnTo>
                  <a:lnTo>
                    <a:pt x="0" y="1"/>
                  </a:lnTo>
                  <a:lnTo>
                    <a:pt x="1" y="1"/>
                  </a:lnTo>
                  <a:lnTo>
                    <a:pt x="2" y="1"/>
                  </a:lnTo>
                  <a:lnTo>
                    <a:pt x="2" y="1"/>
                  </a:lnTo>
                  <a:lnTo>
                    <a:pt x="3" y="1"/>
                  </a:lnTo>
                  <a:lnTo>
                    <a:pt x="4" y="2"/>
                  </a:lnTo>
                  <a:lnTo>
                    <a:pt x="4" y="1"/>
                  </a:lnTo>
                  <a:lnTo>
                    <a:pt x="4" y="1"/>
                  </a:lnTo>
                  <a:lnTo>
                    <a:pt x="4" y="1"/>
                  </a:lnTo>
                  <a:lnTo>
                    <a:pt x="4" y="0"/>
                  </a:lnTo>
                  <a:lnTo>
                    <a:pt x="3" y="0"/>
                  </a:lnTo>
                  <a:lnTo>
                    <a:pt x="2" y="0"/>
                  </a:lnTo>
                  <a:lnTo>
                    <a:pt x="2" y="0"/>
                  </a:lnTo>
                  <a:lnTo>
                    <a:pt x="1" y="0"/>
                  </a:lnTo>
                  <a:lnTo>
                    <a:pt x="0" y="1"/>
                  </a:lnTo>
                  <a:lnTo>
                    <a:pt x="0" y="2"/>
                  </a:lnTo>
                  <a:close/>
                </a:path>
              </a:pathLst>
            </a:custGeom>
            <a:solidFill>
              <a:srgbClr val="FFAD9E"/>
            </a:solidFill>
            <a:ln w="9525">
              <a:noFill/>
              <a:round/>
              <a:headEnd/>
              <a:tailEnd/>
            </a:ln>
          </p:spPr>
          <p:txBody>
            <a:bodyPr/>
            <a:lstStyle/>
            <a:p>
              <a:endParaRPr lang="es-ES"/>
            </a:p>
          </p:txBody>
        </p:sp>
        <p:sp>
          <p:nvSpPr>
            <p:cNvPr id="79297" name="Freeform 449"/>
            <p:cNvSpPr>
              <a:spLocks/>
            </p:cNvSpPr>
            <p:nvPr/>
          </p:nvSpPr>
          <p:spPr bwMode="auto">
            <a:xfrm>
              <a:off x="124" y="78"/>
              <a:ext cx="23" cy="26"/>
            </a:xfrm>
            <a:custGeom>
              <a:avLst/>
              <a:gdLst/>
              <a:ahLst/>
              <a:cxnLst>
                <a:cxn ang="0">
                  <a:pos x="22" y="11"/>
                </a:cxn>
                <a:cxn ang="0">
                  <a:pos x="20" y="9"/>
                </a:cxn>
                <a:cxn ang="0">
                  <a:pos x="18" y="9"/>
                </a:cxn>
                <a:cxn ang="0">
                  <a:pos x="19" y="11"/>
                </a:cxn>
                <a:cxn ang="0">
                  <a:pos x="19" y="13"/>
                </a:cxn>
                <a:cxn ang="0">
                  <a:pos x="21" y="17"/>
                </a:cxn>
                <a:cxn ang="0">
                  <a:pos x="18" y="17"/>
                </a:cxn>
                <a:cxn ang="0">
                  <a:pos x="17" y="17"/>
                </a:cxn>
                <a:cxn ang="0">
                  <a:pos x="14" y="18"/>
                </a:cxn>
                <a:cxn ang="0">
                  <a:pos x="14" y="18"/>
                </a:cxn>
                <a:cxn ang="0">
                  <a:pos x="16" y="16"/>
                </a:cxn>
                <a:cxn ang="0">
                  <a:pos x="18" y="12"/>
                </a:cxn>
                <a:cxn ang="0">
                  <a:pos x="16" y="10"/>
                </a:cxn>
                <a:cxn ang="0">
                  <a:pos x="15" y="9"/>
                </a:cxn>
                <a:cxn ang="0">
                  <a:pos x="16" y="7"/>
                </a:cxn>
                <a:cxn ang="0">
                  <a:pos x="16" y="6"/>
                </a:cxn>
                <a:cxn ang="0">
                  <a:pos x="16" y="6"/>
                </a:cxn>
                <a:cxn ang="0">
                  <a:pos x="19" y="5"/>
                </a:cxn>
                <a:cxn ang="0">
                  <a:pos x="21" y="6"/>
                </a:cxn>
                <a:cxn ang="0">
                  <a:pos x="18" y="0"/>
                </a:cxn>
                <a:cxn ang="0">
                  <a:pos x="17" y="0"/>
                </a:cxn>
                <a:cxn ang="0">
                  <a:pos x="14" y="0"/>
                </a:cxn>
                <a:cxn ang="0">
                  <a:pos x="14" y="0"/>
                </a:cxn>
                <a:cxn ang="0">
                  <a:pos x="14" y="0"/>
                </a:cxn>
                <a:cxn ang="0">
                  <a:pos x="13" y="0"/>
                </a:cxn>
                <a:cxn ang="0">
                  <a:pos x="13" y="0"/>
                </a:cxn>
                <a:cxn ang="0">
                  <a:pos x="12" y="0"/>
                </a:cxn>
                <a:cxn ang="0">
                  <a:pos x="10" y="0"/>
                </a:cxn>
                <a:cxn ang="0">
                  <a:pos x="8" y="1"/>
                </a:cxn>
                <a:cxn ang="0">
                  <a:pos x="7" y="1"/>
                </a:cxn>
                <a:cxn ang="0">
                  <a:pos x="4" y="4"/>
                </a:cxn>
                <a:cxn ang="0">
                  <a:pos x="4" y="8"/>
                </a:cxn>
                <a:cxn ang="0">
                  <a:pos x="4" y="11"/>
                </a:cxn>
                <a:cxn ang="0">
                  <a:pos x="4" y="14"/>
                </a:cxn>
                <a:cxn ang="0">
                  <a:pos x="2" y="13"/>
                </a:cxn>
                <a:cxn ang="0">
                  <a:pos x="1" y="13"/>
                </a:cxn>
                <a:cxn ang="0">
                  <a:pos x="0" y="16"/>
                </a:cxn>
                <a:cxn ang="0">
                  <a:pos x="3" y="20"/>
                </a:cxn>
                <a:cxn ang="0">
                  <a:pos x="4" y="19"/>
                </a:cxn>
                <a:cxn ang="0">
                  <a:pos x="8" y="23"/>
                </a:cxn>
                <a:cxn ang="0">
                  <a:pos x="14" y="26"/>
                </a:cxn>
                <a:cxn ang="0">
                  <a:pos x="17" y="26"/>
                </a:cxn>
                <a:cxn ang="0">
                  <a:pos x="23" y="23"/>
                </a:cxn>
                <a:cxn ang="0">
                  <a:pos x="22" y="13"/>
                </a:cxn>
              </a:cxnLst>
              <a:rect l="0" t="0" r="r" b="b"/>
              <a:pathLst>
                <a:path w="23" h="26">
                  <a:moveTo>
                    <a:pt x="22" y="13"/>
                  </a:moveTo>
                  <a:lnTo>
                    <a:pt x="22" y="13"/>
                  </a:lnTo>
                  <a:lnTo>
                    <a:pt x="22" y="11"/>
                  </a:lnTo>
                  <a:lnTo>
                    <a:pt x="21" y="10"/>
                  </a:lnTo>
                  <a:lnTo>
                    <a:pt x="21" y="9"/>
                  </a:lnTo>
                  <a:lnTo>
                    <a:pt x="20" y="9"/>
                  </a:lnTo>
                  <a:lnTo>
                    <a:pt x="19" y="10"/>
                  </a:lnTo>
                  <a:lnTo>
                    <a:pt x="19" y="10"/>
                  </a:lnTo>
                  <a:lnTo>
                    <a:pt x="18" y="9"/>
                  </a:lnTo>
                  <a:lnTo>
                    <a:pt x="18" y="9"/>
                  </a:lnTo>
                  <a:lnTo>
                    <a:pt x="18" y="10"/>
                  </a:lnTo>
                  <a:lnTo>
                    <a:pt x="19" y="11"/>
                  </a:lnTo>
                  <a:lnTo>
                    <a:pt x="19" y="12"/>
                  </a:lnTo>
                  <a:lnTo>
                    <a:pt x="19" y="13"/>
                  </a:lnTo>
                  <a:lnTo>
                    <a:pt x="19" y="13"/>
                  </a:lnTo>
                  <a:lnTo>
                    <a:pt x="19" y="15"/>
                  </a:lnTo>
                  <a:lnTo>
                    <a:pt x="20" y="16"/>
                  </a:lnTo>
                  <a:lnTo>
                    <a:pt x="21" y="17"/>
                  </a:lnTo>
                  <a:lnTo>
                    <a:pt x="20" y="17"/>
                  </a:lnTo>
                  <a:lnTo>
                    <a:pt x="18" y="17"/>
                  </a:lnTo>
                  <a:lnTo>
                    <a:pt x="18" y="17"/>
                  </a:lnTo>
                  <a:lnTo>
                    <a:pt x="17" y="17"/>
                  </a:lnTo>
                  <a:lnTo>
                    <a:pt x="17" y="17"/>
                  </a:lnTo>
                  <a:lnTo>
                    <a:pt x="17" y="17"/>
                  </a:lnTo>
                  <a:lnTo>
                    <a:pt x="16" y="18"/>
                  </a:lnTo>
                  <a:lnTo>
                    <a:pt x="15" y="18"/>
                  </a:lnTo>
                  <a:lnTo>
                    <a:pt x="14" y="18"/>
                  </a:lnTo>
                  <a:lnTo>
                    <a:pt x="14" y="18"/>
                  </a:lnTo>
                  <a:lnTo>
                    <a:pt x="13" y="18"/>
                  </a:lnTo>
                  <a:lnTo>
                    <a:pt x="14" y="18"/>
                  </a:lnTo>
                  <a:lnTo>
                    <a:pt x="15" y="17"/>
                  </a:lnTo>
                  <a:lnTo>
                    <a:pt x="16" y="16"/>
                  </a:lnTo>
                  <a:lnTo>
                    <a:pt x="16" y="16"/>
                  </a:lnTo>
                  <a:lnTo>
                    <a:pt x="17" y="16"/>
                  </a:lnTo>
                  <a:lnTo>
                    <a:pt x="15" y="14"/>
                  </a:lnTo>
                  <a:lnTo>
                    <a:pt x="18" y="12"/>
                  </a:lnTo>
                  <a:lnTo>
                    <a:pt x="17" y="11"/>
                  </a:lnTo>
                  <a:lnTo>
                    <a:pt x="17" y="11"/>
                  </a:lnTo>
                  <a:lnTo>
                    <a:pt x="16" y="10"/>
                  </a:lnTo>
                  <a:lnTo>
                    <a:pt x="16" y="9"/>
                  </a:lnTo>
                  <a:lnTo>
                    <a:pt x="16" y="9"/>
                  </a:lnTo>
                  <a:lnTo>
                    <a:pt x="15" y="9"/>
                  </a:lnTo>
                  <a:lnTo>
                    <a:pt x="15" y="9"/>
                  </a:lnTo>
                  <a:lnTo>
                    <a:pt x="15" y="8"/>
                  </a:lnTo>
                  <a:lnTo>
                    <a:pt x="16" y="7"/>
                  </a:lnTo>
                  <a:lnTo>
                    <a:pt x="16" y="7"/>
                  </a:lnTo>
                  <a:lnTo>
                    <a:pt x="16" y="7"/>
                  </a:lnTo>
                  <a:lnTo>
                    <a:pt x="16" y="6"/>
                  </a:lnTo>
                  <a:lnTo>
                    <a:pt x="16" y="6"/>
                  </a:lnTo>
                  <a:lnTo>
                    <a:pt x="16" y="6"/>
                  </a:lnTo>
                  <a:lnTo>
                    <a:pt x="16" y="6"/>
                  </a:lnTo>
                  <a:lnTo>
                    <a:pt x="17" y="5"/>
                  </a:lnTo>
                  <a:lnTo>
                    <a:pt x="18" y="5"/>
                  </a:lnTo>
                  <a:lnTo>
                    <a:pt x="19" y="5"/>
                  </a:lnTo>
                  <a:lnTo>
                    <a:pt x="19" y="5"/>
                  </a:lnTo>
                  <a:lnTo>
                    <a:pt x="20" y="5"/>
                  </a:lnTo>
                  <a:lnTo>
                    <a:pt x="21" y="6"/>
                  </a:lnTo>
                  <a:lnTo>
                    <a:pt x="19" y="0"/>
                  </a:lnTo>
                  <a:lnTo>
                    <a:pt x="19" y="0"/>
                  </a:lnTo>
                  <a:lnTo>
                    <a:pt x="18" y="0"/>
                  </a:lnTo>
                  <a:lnTo>
                    <a:pt x="18" y="0"/>
                  </a:lnTo>
                  <a:lnTo>
                    <a:pt x="17" y="0"/>
                  </a:lnTo>
                  <a:lnTo>
                    <a:pt x="17" y="0"/>
                  </a:lnTo>
                  <a:lnTo>
                    <a:pt x="16" y="0"/>
                  </a:lnTo>
                  <a:lnTo>
                    <a:pt x="15" y="0"/>
                  </a:lnTo>
                  <a:lnTo>
                    <a:pt x="14" y="0"/>
                  </a:lnTo>
                  <a:lnTo>
                    <a:pt x="14" y="0"/>
                  </a:lnTo>
                  <a:lnTo>
                    <a:pt x="14" y="0"/>
                  </a:lnTo>
                  <a:lnTo>
                    <a:pt x="14" y="0"/>
                  </a:lnTo>
                  <a:lnTo>
                    <a:pt x="14" y="0"/>
                  </a:lnTo>
                  <a:lnTo>
                    <a:pt x="14" y="0"/>
                  </a:lnTo>
                  <a:lnTo>
                    <a:pt x="14" y="0"/>
                  </a:lnTo>
                  <a:lnTo>
                    <a:pt x="14" y="0"/>
                  </a:lnTo>
                  <a:lnTo>
                    <a:pt x="13" y="0"/>
                  </a:lnTo>
                  <a:lnTo>
                    <a:pt x="13" y="0"/>
                  </a:lnTo>
                  <a:lnTo>
                    <a:pt x="13" y="0"/>
                  </a:lnTo>
                  <a:lnTo>
                    <a:pt x="13" y="0"/>
                  </a:lnTo>
                  <a:lnTo>
                    <a:pt x="13" y="0"/>
                  </a:lnTo>
                  <a:lnTo>
                    <a:pt x="13" y="0"/>
                  </a:lnTo>
                  <a:lnTo>
                    <a:pt x="12" y="0"/>
                  </a:lnTo>
                  <a:lnTo>
                    <a:pt x="12" y="0"/>
                  </a:lnTo>
                  <a:lnTo>
                    <a:pt x="11" y="0"/>
                  </a:lnTo>
                  <a:lnTo>
                    <a:pt x="11" y="0"/>
                  </a:lnTo>
                  <a:lnTo>
                    <a:pt x="10" y="0"/>
                  </a:lnTo>
                  <a:lnTo>
                    <a:pt x="10" y="0"/>
                  </a:lnTo>
                  <a:lnTo>
                    <a:pt x="9" y="1"/>
                  </a:lnTo>
                  <a:lnTo>
                    <a:pt x="8" y="1"/>
                  </a:lnTo>
                  <a:lnTo>
                    <a:pt x="8" y="1"/>
                  </a:lnTo>
                  <a:lnTo>
                    <a:pt x="7" y="1"/>
                  </a:lnTo>
                  <a:lnTo>
                    <a:pt x="7" y="1"/>
                  </a:lnTo>
                  <a:lnTo>
                    <a:pt x="7" y="1"/>
                  </a:lnTo>
                  <a:lnTo>
                    <a:pt x="5" y="3"/>
                  </a:lnTo>
                  <a:lnTo>
                    <a:pt x="4" y="4"/>
                  </a:lnTo>
                  <a:lnTo>
                    <a:pt x="4" y="5"/>
                  </a:lnTo>
                  <a:lnTo>
                    <a:pt x="4" y="6"/>
                  </a:lnTo>
                  <a:lnTo>
                    <a:pt x="4" y="8"/>
                  </a:lnTo>
                  <a:lnTo>
                    <a:pt x="4" y="9"/>
                  </a:lnTo>
                  <a:lnTo>
                    <a:pt x="4" y="10"/>
                  </a:lnTo>
                  <a:lnTo>
                    <a:pt x="4" y="11"/>
                  </a:lnTo>
                  <a:lnTo>
                    <a:pt x="6" y="15"/>
                  </a:lnTo>
                  <a:lnTo>
                    <a:pt x="4" y="15"/>
                  </a:lnTo>
                  <a:lnTo>
                    <a:pt x="4" y="14"/>
                  </a:lnTo>
                  <a:lnTo>
                    <a:pt x="3" y="14"/>
                  </a:lnTo>
                  <a:lnTo>
                    <a:pt x="3" y="13"/>
                  </a:lnTo>
                  <a:lnTo>
                    <a:pt x="2" y="13"/>
                  </a:lnTo>
                  <a:lnTo>
                    <a:pt x="2" y="13"/>
                  </a:lnTo>
                  <a:lnTo>
                    <a:pt x="1" y="13"/>
                  </a:lnTo>
                  <a:lnTo>
                    <a:pt x="1" y="13"/>
                  </a:lnTo>
                  <a:lnTo>
                    <a:pt x="1" y="14"/>
                  </a:lnTo>
                  <a:lnTo>
                    <a:pt x="0" y="15"/>
                  </a:lnTo>
                  <a:lnTo>
                    <a:pt x="0" y="16"/>
                  </a:lnTo>
                  <a:lnTo>
                    <a:pt x="1" y="18"/>
                  </a:lnTo>
                  <a:lnTo>
                    <a:pt x="2" y="18"/>
                  </a:lnTo>
                  <a:lnTo>
                    <a:pt x="3" y="20"/>
                  </a:lnTo>
                  <a:lnTo>
                    <a:pt x="4" y="20"/>
                  </a:lnTo>
                  <a:lnTo>
                    <a:pt x="4" y="19"/>
                  </a:lnTo>
                  <a:lnTo>
                    <a:pt x="4" y="19"/>
                  </a:lnTo>
                  <a:lnTo>
                    <a:pt x="5" y="22"/>
                  </a:lnTo>
                  <a:lnTo>
                    <a:pt x="7" y="23"/>
                  </a:lnTo>
                  <a:lnTo>
                    <a:pt x="8" y="23"/>
                  </a:lnTo>
                  <a:lnTo>
                    <a:pt x="10" y="24"/>
                  </a:lnTo>
                  <a:lnTo>
                    <a:pt x="12" y="25"/>
                  </a:lnTo>
                  <a:lnTo>
                    <a:pt x="14" y="26"/>
                  </a:lnTo>
                  <a:lnTo>
                    <a:pt x="15" y="26"/>
                  </a:lnTo>
                  <a:lnTo>
                    <a:pt x="16" y="26"/>
                  </a:lnTo>
                  <a:lnTo>
                    <a:pt x="17" y="26"/>
                  </a:lnTo>
                  <a:lnTo>
                    <a:pt x="20" y="25"/>
                  </a:lnTo>
                  <a:lnTo>
                    <a:pt x="23" y="24"/>
                  </a:lnTo>
                  <a:lnTo>
                    <a:pt x="23" y="23"/>
                  </a:lnTo>
                  <a:lnTo>
                    <a:pt x="23" y="20"/>
                  </a:lnTo>
                  <a:lnTo>
                    <a:pt x="22" y="16"/>
                  </a:lnTo>
                  <a:lnTo>
                    <a:pt x="22" y="13"/>
                  </a:lnTo>
                  <a:close/>
                </a:path>
              </a:pathLst>
            </a:custGeom>
            <a:solidFill>
              <a:srgbClr val="FFAD9E"/>
            </a:solidFill>
            <a:ln w="9525">
              <a:noFill/>
              <a:round/>
              <a:headEnd/>
              <a:tailEnd/>
            </a:ln>
          </p:spPr>
          <p:txBody>
            <a:bodyPr/>
            <a:lstStyle/>
            <a:p>
              <a:endParaRPr lang="es-ES"/>
            </a:p>
          </p:txBody>
        </p:sp>
        <p:sp>
          <p:nvSpPr>
            <p:cNvPr id="79298" name="Freeform 450"/>
            <p:cNvSpPr>
              <a:spLocks/>
            </p:cNvSpPr>
            <p:nvPr/>
          </p:nvSpPr>
          <p:spPr bwMode="auto">
            <a:xfrm>
              <a:off x="142" y="96"/>
              <a:ext cx="3" cy="3"/>
            </a:xfrm>
            <a:custGeom>
              <a:avLst/>
              <a:gdLst/>
              <a:ahLst/>
              <a:cxnLst>
                <a:cxn ang="0">
                  <a:pos x="0" y="3"/>
                </a:cxn>
                <a:cxn ang="0">
                  <a:pos x="0" y="1"/>
                </a:cxn>
                <a:cxn ang="0">
                  <a:pos x="1" y="0"/>
                </a:cxn>
                <a:cxn ang="0">
                  <a:pos x="2" y="1"/>
                </a:cxn>
                <a:cxn ang="0">
                  <a:pos x="3" y="2"/>
                </a:cxn>
                <a:cxn ang="0">
                  <a:pos x="0" y="3"/>
                </a:cxn>
              </a:cxnLst>
              <a:rect l="0" t="0" r="r" b="b"/>
              <a:pathLst>
                <a:path w="3" h="3">
                  <a:moveTo>
                    <a:pt x="0" y="3"/>
                  </a:moveTo>
                  <a:lnTo>
                    <a:pt x="0" y="1"/>
                  </a:lnTo>
                  <a:lnTo>
                    <a:pt x="1" y="0"/>
                  </a:lnTo>
                  <a:lnTo>
                    <a:pt x="2" y="1"/>
                  </a:lnTo>
                  <a:lnTo>
                    <a:pt x="3" y="2"/>
                  </a:lnTo>
                  <a:lnTo>
                    <a:pt x="0" y="3"/>
                  </a:lnTo>
                  <a:close/>
                </a:path>
              </a:pathLst>
            </a:custGeom>
            <a:solidFill>
              <a:srgbClr val="FFAD9E"/>
            </a:solidFill>
            <a:ln w="9525">
              <a:noFill/>
              <a:round/>
              <a:headEnd/>
              <a:tailEnd/>
            </a:ln>
          </p:spPr>
          <p:txBody>
            <a:bodyPr/>
            <a:lstStyle/>
            <a:p>
              <a:endParaRPr lang="es-ES"/>
            </a:p>
          </p:txBody>
        </p:sp>
        <p:sp>
          <p:nvSpPr>
            <p:cNvPr id="79299" name="Freeform 451"/>
            <p:cNvSpPr>
              <a:spLocks/>
            </p:cNvSpPr>
            <p:nvPr/>
          </p:nvSpPr>
          <p:spPr bwMode="auto">
            <a:xfrm>
              <a:off x="130" y="84"/>
              <a:ext cx="8" cy="4"/>
            </a:xfrm>
            <a:custGeom>
              <a:avLst/>
              <a:gdLst/>
              <a:ahLst/>
              <a:cxnLst>
                <a:cxn ang="0">
                  <a:pos x="8" y="1"/>
                </a:cxn>
                <a:cxn ang="0">
                  <a:pos x="8" y="1"/>
                </a:cxn>
                <a:cxn ang="0">
                  <a:pos x="7" y="1"/>
                </a:cxn>
                <a:cxn ang="0">
                  <a:pos x="6" y="1"/>
                </a:cxn>
                <a:cxn ang="0">
                  <a:pos x="5" y="1"/>
                </a:cxn>
                <a:cxn ang="0">
                  <a:pos x="3" y="1"/>
                </a:cxn>
                <a:cxn ang="0">
                  <a:pos x="2" y="1"/>
                </a:cxn>
                <a:cxn ang="0">
                  <a:pos x="2" y="2"/>
                </a:cxn>
                <a:cxn ang="0">
                  <a:pos x="1" y="4"/>
                </a:cxn>
                <a:cxn ang="0">
                  <a:pos x="0" y="4"/>
                </a:cxn>
                <a:cxn ang="0">
                  <a:pos x="0" y="4"/>
                </a:cxn>
                <a:cxn ang="0">
                  <a:pos x="0" y="3"/>
                </a:cxn>
                <a:cxn ang="0">
                  <a:pos x="1" y="2"/>
                </a:cxn>
                <a:cxn ang="0">
                  <a:pos x="2" y="1"/>
                </a:cxn>
                <a:cxn ang="0">
                  <a:pos x="3" y="0"/>
                </a:cxn>
                <a:cxn ang="0">
                  <a:pos x="4" y="0"/>
                </a:cxn>
                <a:cxn ang="0">
                  <a:pos x="6" y="0"/>
                </a:cxn>
                <a:cxn ang="0">
                  <a:pos x="8" y="1"/>
                </a:cxn>
                <a:cxn ang="0">
                  <a:pos x="8" y="1"/>
                </a:cxn>
              </a:cxnLst>
              <a:rect l="0" t="0" r="r" b="b"/>
              <a:pathLst>
                <a:path w="8" h="4">
                  <a:moveTo>
                    <a:pt x="8" y="1"/>
                  </a:moveTo>
                  <a:lnTo>
                    <a:pt x="8" y="1"/>
                  </a:lnTo>
                  <a:lnTo>
                    <a:pt x="7" y="1"/>
                  </a:lnTo>
                  <a:lnTo>
                    <a:pt x="6" y="1"/>
                  </a:lnTo>
                  <a:lnTo>
                    <a:pt x="5" y="1"/>
                  </a:lnTo>
                  <a:lnTo>
                    <a:pt x="3" y="1"/>
                  </a:lnTo>
                  <a:lnTo>
                    <a:pt x="2" y="1"/>
                  </a:lnTo>
                  <a:lnTo>
                    <a:pt x="2" y="2"/>
                  </a:lnTo>
                  <a:lnTo>
                    <a:pt x="1" y="4"/>
                  </a:lnTo>
                  <a:lnTo>
                    <a:pt x="0" y="4"/>
                  </a:lnTo>
                  <a:lnTo>
                    <a:pt x="0" y="4"/>
                  </a:lnTo>
                  <a:lnTo>
                    <a:pt x="0" y="3"/>
                  </a:lnTo>
                  <a:lnTo>
                    <a:pt x="1" y="2"/>
                  </a:lnTo>
                  <a:lnTo>
                    <a:pt x="2" y="1"/>
                  </a:lnTo>
                  <a:lnTo>
                    <a:pt x="3" y="0"/>
                  </a:lnTo>
                  <a:lnTo>
                    <a:pt x="4" y="0"/>
                  </a:lnTo>
                  <a:lnTo>
                    <a:pt x="6" y="0"/>
                  </a:lnTo>
                  <a:lnTo>
                    <a:pt x="8" y="1"/>
                  </a:lnTo>
                  <a:lnTo>
                    <a:pt x="8" y="1"/>
                  </a:lnTo>
                  <a:close/>
                </a:path>
              </a:pathLst>
            </a:custGeom>
            <a:solidFill>
              <a:srgbClr val="000000"/>
            </a:solidFill>
            <a:ln w="9525">
              <a:noFill/>
              <a:round/>
              <a:headEnd/>
              <a:tailEnd/>
            </a:ln>
          </p:spPr>
          <p:txBody>
            <a:bodyPr/>
            <a:lstStyle/>
            <a:p>
              <a:endParaRPr lang="es-ES"/>
            </a:p>
          </p:txBody>
        </p:sp>
        <p:sp>
          <p:nvSpPr>
            <p:cNvPr id="79300" name="Freeform 452"/>
            <p:cNvSpPr>
              <a:spLocks/>
            </p:cNvSpPr>
            <p:nvPr/>
          </p:nvSpPr>
          <p:spPr bwMode="auto">
            <a:xfrm>
              <a:off x="132" y="86"/>
              <a:ext cx="5" cy="3"/>
            </a:xfrm>
            <a:custGeom>
              <a:avLst/>
              <a:gdLst/>
              <a:ahLst/>
              <a:cxnLst>
                <a:cxn ang="0">
                  <a:pos x="0" y="2"/>
                </a:cxn>
                <a:cxn ang="0">
                  <a:pos x="0" y="2"/>
                </a:cxn>
                <a:cxn ang="0">
                  <a:pos x="1" y="1"/>
                </a:cxn>
                <a:cxn ang="0">
                  <a:pos x="1" y="1"/>
                </a:cxn>
                <a:cxn ang="0">
                  <a:pos x="2" y="1"/>
                </a:cxn>
                <a:cxn ang="0">
                  <a:pos x="3" y="0"/>
                </a:cxn>
                <a:cxn ang="0">
                  <a:pos x="3" y="0"/>
                </a:cxn>
                <a:cxn ang="0">
                  <a:pos x="4" y="1"/>
                </a:cxn>
                <a:cxn ang="0">
                  <a:pos x="5" y="1"/>
                </a:cxn>
                <a:cxn ang="0">
                  <a:pos x="5" y="1"/>
                </a:cxn>
                <a:cxn ang="0">
                  <a:pos x="5" y="2"/>
                </a:cxn>
                <a:cxn ang="0">
                  <a:pos x="5" y="2"/>
                </a:cxn>
                <a:cxn ang="0">
                  <a:pos x="4" y="2"/>
                </a:cxn>
                <a:cxn ang="0">
                  <a:pos x="4" y="2"/>
                </a:cxn>
                <a:cxn ang="0">
                  <a:pos x="3" y="3"/>
                </a:cxn>
                <a:cxn ang="0">
                  <a:pos x="2" y="2"/>
                </a:cxn>
                <a:cxn ang="0">
                  <a:pos x="0" y="2"/>
                </a:cxn>
              </a:cxnLst>
              <a:rect l="0" t="0" r="r" b="b"/>
              <a:pathLst>
                <a:path w="5" h="3">
                  <a:moveTo>
                    <a:pt x="0" y="2"/>
                  </a:moveTo>
                  <a:lnTo>
                    <a:pt x="0" y="2"/>
                  </a:lnTo>
                  <a:lnTo>
                    <a:pt x="1" y="1"/>
                  </a:lnTo>
                  <a:lnTo>
                    <a:pt x="1" y="1"/>
                  </a:lnTo>
                  <a:lnTo>
                    <a:pt x="2" y="1"/>
                  </a:lnTo>
                  <a:lnTo>
                    <a:pt x="3" y="0"/>
                  </a:lnTo>
                  <a:lnTo>
                    <a:pt x="3" y="0"/>
                  </a:lnTo>
                  <a:lnTo>
                    <a:pt x="4" y="1"/>
                  </a:lnTo>
                  <a:lnTo>
                    <a:pt x="5" y="1"/>
                  </a:lnTo>
                  <a:lnTo>
                    <a:pt x="5" y="1"/>
                  </a:lnTo>
                  <a:lnTo>
                    <a:pt x="5" y="2"/>
                  </a:lnTo>
                  <a:lnTo>
                    <a:pt x="5" y="2"/>
                  </a:lnTo>
                  <a:lnTo>
                    <a:pt x="4" y="2"/>
                  </a:lnTo>
                  <a:lnTo>
                    <a:pt x="4" y="2"/>
                  </a:lnTo>
                  <a:lnTo>
                    <a:pt x="3" y="3"/>
                  </a:lnTo>
                  <a:lnTo>
                    <a:pt x="2" y="2"/>
                  </a:lnTo>
                  <a:lnTo>
                    <a:pt x="0" y="2"/>
                  </a:lnTo>
                  <a:close/>
                </a:path>
              </a:pathLst>
            </a:custGeom>
            <a:solidFill>
              <a:srgbClr val="000000"/>
            </a:solidFill>
            <a:ln w="9525">
              <a:noFill/>
              <a:round/>
              <a:headEnd/>
              <a:tailEnd/>
            </a:ln>
          </p:spPr>
          <p:txBody>
            <a:bodyPr/>
            <a:lstStyle/>
            <a:p>
              <a:endParaRPr lang="es-ES"/>
            </a:p>
          </p:txBody>
        </p:sp>
        <p:sp>
          <p:nvSpPr>
            <p:cNvPr id="79301" name="Freeform 453"/>
            <p:cNvSpPr>
              <a:spLocks/>
            </p:cNvSpPr>
            <p:nvPr/>
          </p:nvSpPr>
          <p:spPr bwMode="auto">
            <a:xfrm>
              <a:off x="136" y="91"/>
              <a:ext cx="2" cy="6"/>
            </a:xfrm>
            <a:custGeom>
              <a:avLst/>
              <a:gdLst/>
              <a:ahLst/>
              <a:cxnLst>
                <a:cxn ang="0">
                  <a:pos x="2" y="0"/>
                </a:cxn>
                <a:cxn ang="0">
                  <a:pos x="2" y="1"/>
                </a:cxn>
                <a:cxn ang="0">
                  <a:pos x="2" y="2"/>
                </a:cxn>
                <a:cxn ang="0">
                  <a:pos x="1" y="3"/>
                </a:cxn>
                <a:cxn ang="0">
                  <a:pos x="0" y="4"/>
                </a:cxn>
                <a:cxn ang="0">
                  <a:pos x="0" y="6"/>
                </a:cxn>
                <a:cxn ang="0">
                  <a:pos x="0" y="6"/>
                </a:cxn>
                <a:cxn ang="0">
                  <a:pos x="0" y="5"/>
                </a:cxn>
                <a:cxn ang="0">
                  <a:pos x="0" y="5"/>
                </a:cxn>
                <a:cxn ang="0">
                  <a:pos x="0" y="4"/>
                </a:cxn>
                <a:cxn ang="0">
                  <a:pos x="0" y="3"/>
                </a:cxn>
                <a:cxn ang="0">
                  <a:pos x="0" y="3"/>
                </a:cxn>
                <a:cxn ang="0">
                  <a:pos x="1" y="1"/>
                </a:cxn>
                <a:cxn ang="0">
                  <a:pos x="2" y="0"/>
                </a:cxn>
              </a:cxnLst>
              <a:rect l="0" t="0" r="r" b="b"/>
              <a:pathLst>
                <a:path w="2" h="6">
                  <a:moveTo>
                    <a:pt x="2" y="0"/>
                  </a:moveTo>
                  <a:lnTo>
                    <a:pt x="2" y="1"/>
                  </a:lnTo>
                  <a:lnTo>
                    <a:pt x="2" y="2"/>
                  </a:lnTo>
                  <a:lnTo>
                    <a:pt x="1" y="3"/>
                  </a:lnTo>
                  <a:lnTo>
                    <a:pt x="0" y="4"/>
                  </a:lnTo>
                  <a:lnTo>
                    <a:pt x="0" y="6"/>
                  </a:lnTo>
                  <a:lnTo>
                    <a:pt x="0" y="6"/>
                  </a:lnTo>
                  <a:lnTo>
                    <a:pt x="0" y="5"/>
                  </a:lnTo>
                  <a:lnTo>
                    <a:pt x="0" y="5"/>
                  </a:lnTo>
                  <a:lnTo>
                    <a:pt x="0" y="4"/>
                  </a:lnTo>
                  <a:lnTo>
                    <a:pt x="0" y="3"/>
                  </a:lnTo>
                  <a:lnTo>
                    <a:pt x="0" y="3"/>
                  </a:lnTo>
                  <a:lnTo>
                    <a:pt x="1" y="1"/>
                  </a:lnTo>
                  <a:lnTo>
                    <a:pt x="2" y="0"/>
                  </a:lnTo>
                  <a:close/>
                </a:path>
              </a:pathLst>
            </a:custGeom>
            <a:solidFill>
              <a:srgbClr val="000000"/>
            </a:solidFill>
            <a:ln w="9525">
              <a:noFill/>
              <a:round/>
              <a:headEnd/>
              <a:tailEnd/>
            </a:ln>
          </p:spPr>
          <p:txBody>
            <a:bodyPr/>
            <a:lstStyle/>
            <a:p>
              <a:endParaRPr lang="es-ES"/>
            </a:p>
          </p:txBody>
        </p:sp>
        <p:sp>
          <p:nvSpPr>
            <p:cNvPr id="79302" name="Freeform 454"/>
            <p:cNvSpPr>
              <a:spLocks/>
            </p:cNvSpPr>
            <p:nvPr/>
          </p:nvSpPr>
          <p:spPr bwMode="auto">
            <a:xfrm>
              <a:off x="130" y="102"/>
              <a:ext cx="14" cy="7"/>
            </a:xfrm>
            <a:custGeom>
              <a:avLst/>
              <a:gdLst/>
              <a:ahLst/>
              <a:cxnLst>
                <a:cxn ang="0">
                  <a:pos x="0" y="0"/>
                </a:cxn>
                <a:cxn ang="0">
                  <a:pos x="0" y="5"/>
                </a:cxn>
                <a:cxn ang="0">
                  <a:pos x="0" y="6"/>
                </a:cxn>
                <a:cxn ang="0">
                  <a:pos x="2" y="6"/>
                </a:cxn>
                <a:cxn ang="0">
                  <a:pos x="3" y="6"/>
                </a:cxn>
                <a:cxn ang="0">
                  <a:pos x="5" y="7"/>
                </a:cxn>
                <a:cxn ang="0">
                  <a:pos x="8" y="7"/>
                </a:cxn>
                <a:cxn ang="0">
                  <a:pos x="10" y="7"/>
                </a:cxn>
                <a:cxn ang="0">
                  <a:pos x="12" y="7"/>
                </a:cxn>
                <a:cxn ang="0">
                  <a:pos x="14" y="7"/>
                </a:cxn>
                <a:cxn ang="0">
                  <a:pos x="14" y="6"/>
                </a:cxn>
                <a:cxn ang="0">
                  <a:pos x="9" y="6"/>
                </a:cxn>
                <a:cxn ang="0">
                  <a:pos x="0" y="0"/>
                </a:cxn>
              </a:cxnLst>
              <a:rect l="0" t="0" r="r" b="b"/>
              <a:pathLst>
                <a:path w="14" h="7">
                  <a:moveTo>
                    <a:pt x="0" y="0"/>
                  </a:moveTo>
                  <a:lnTo>
                    <a:pt x="0" y="5"/>
                  </a:lnTo>
                  <a:lnTo>
                    <a:pt x="0" y="6"/>
                  </a:lnTo>
                  <a:lnTo>
                    <a:pt x="2" y="6"/>
                  </a:lnTo>
                  <a:lnTo>
                    <a:pt x="3" y="6"/>
                  </a:lnTo>
                  <a:lnTo>
                    <a:pt x="5" y="7"/>
                  </a:lnTo>
                  <a:lnTo>
                    <a:pt x="8" y="7"/>
                  </a:lnTo>
                  <a:lnTo>
                    <a:pt x="10" y="7"/>
                  </a:lnTo>
                  <a:lnTo>
                    <a:pt x="12" y="7"/>
                  </a:lnTo>
                  <a:lnTo>
                    <a:pt x="14" y="7"/>
                  </a:lnTo>
                  <a:lnTo>
                    <a:pt x="14" y="6"/>
                  </a:lnTo>
                  <a:lnTo>
                    <a:pt x="9" y="6"/>
                  </a:lnTo>
                  <a:lnTo>
                    <a:pt x="0" y="0"/>
                  </a:lnTo>
                  <a:close/>
                </a:path>
              </a:pathLst>
            </a:custGeom>
            <a:solidFill>
              <a:srgbClr val="FFAD9E"/>
            </a:solidFill>
            <a:ln w="9525">
              <a:noFill/>
              <a:round/>
              <a:headEnd/>
              <a:tailEnd/>
            </a:ln>
          </p:spPr>
          <p:txBody>
            <a:bodyPr/>
            <a:lstStyle/>
            <a:p>
              <a:endParaRPr lang="es-ES"/>
            </a:p>
          </p:txBody>
        </p:sp>
        <p:sp>
          <p:nvSpPr>
            <p:cNvPr id="79303" name="Freeform 455"/>
            <p:cNvSpPr>
              <a:spLocks/>
            </p:cNvSpPr>
            <p:nvPr/>
          </p:nvSpPr>
          <p:spPr bwMode="auto">
            <a:xfrm>
              <a:off x="141" y="82"/>
              <a:ext cx="4" cy="2"/>
            </a:xfrm>
            <a:custGeom>
              <a:avLst/>
              <a:gdLst/>
              <a:ahLst/>
              <a:cxnLst>
                <a:cxn ang="0">
                  <a:pos x="0" y="1"/>
                </a:cxn>
                <a:cxn ang="0">
                  <a:pos x="0" y="1"/>
                </a:cxn>
                <a:cxn ang="0">
                  <a:pos x="0" y="1"/>
                </a:cxn>
                <a:cxn ang="0">
                  <a:pos x="1" y="1"/>
                </a:cxn>
                <a:cxn ang="0">
                  <a:pos x="1" y="1"/>
                </a:cxn>
                <a:cxn ang="0">
                  <a:pos x="2" y="1"/>
                </a:cxn>
                <a:cxn ang="0">
                  <a:pos x="3" y="1"/>
                </a:cxn>
                <a:cxn ang="0">
                  <a:pos x="3" y="1"/>
                </a:cxn>
                <a:cxn ang="0">
                  <a:pos x="4" y="2"/>
                </a:cxn>
                <a:cxn ang="0">
                  <a:pos x="4" y="1"/>
                </a:cxn>
                <a:cxn ang="0">
                  <a:pos x="4" y="1"/>
                </a:cxn>
                <a:cxn ang="0">
                  <a:pos x="4" y="1"/>
                </a:cxn>
                <a:cxn ang="0">
                  <a:pos x="3" y="1"/>
                </a:cxn>
                <a:cxn ang="0">
                  <a:pos x="3" y="1"/>
                </a:cxn>
                <a:cxn ang="0">
                  <a:pos x="2" y="0"/>
                </a:cxn>
                <a:cxn ang="0">
                  <a:pos x="2" y="0"/>
                </a:cxn>
                <a:cxn ang="0">
                  <a:pos x="1" y="1"/>
                </a:cxn>
                <a:cxn ang="0">
                  <a:pos x="0" y="1"/>
                </a:cxn>
                <a:cxn ang="0">
                  <a:pos x="0" y="1"/>
                </a:cxn>
              </a:cxnLst>
              <a:rect l="0" t="0" r="r" b="b"/>
              <a:pathLst>
                <a:path w="4" h="2">
                  <a:moveTo>
                    <a:pt x="0" y="1"/>
                  </a:moveTo>
                  <a:lnTo>
                    <a:pt x="0" y="1"/>
                  </a:lnTo>
                  <a:lnTo>
                    <a:pt x="0" y="1"/>
                  </a:lnTo>
                  <a:lnTo>
                    <a:pt x="1" y="1"/>
                  </a:lnTo>
                  <a:lnTo>
                    <a:pt x="1" y="1"/>
                  </a:lnTo>
                  <a:lnTo>
                    <a:pt x="2" y="1"/>
                  </a:lnTo>
                  <a:lnTo>
                    <a:pt x="3" y="1"/>
                  </a:lnTo>
                  <a:lnTo>
                    <a:pt x="3" y="1"/>
                  </a:lnTo>
                  <a:lnTo>
                    <a:pt x="4" y="2"/>
                  </a:lnTo>
                  <a:lnTo>
                    <a:pt x="4" y="1"/>
                  </a:lnTo>
                  <a:lnTo>
                    <a:pt x="4" y="1"/>
                  </a:lnTo>
                  <a:lnTo>
                    <a:pt x="4" y="1"/>
                  </a:lnTo>
                  <a:lnTo>
                    <a:pt x="3" y="1"/>
                  </a:lnTo>
                  <a:lnTo>
                    <a:pt x="3" y="1"/>
                  </a:lnTo>
                  <a:lnTo>
                    <a:pt x="2" y="0"/>
                  </a:lnTo>
                  <a:lnTo>
                    <a:pt x="2" y="0"/>
                  </a:lnTo>
                  <a:lnTo>
                    <a:pt x="1" y="1"/>
                  </a:lnTo>
                  <a:lnTo>
                    <a:pt x="0" y="1"/>
                  </a:lnTo>
                  <a:lnTo>
                    <a:pt x="0" y="1"/>
                  </a:lnTo>
                  <a:close/>
                </a:path>
              </a:pathLst>
            </a:custGeom>
            <a:solidFill>
              <a:srgbClr val="FFAD9E"/>
            </a:solidFill>
            <a:ln w="9525">
              <a:noFill/>
              <a:round/>
              <a:headEnd/>
              <a:tailEnd/>
            </a:ln>
          </p:spPr>
          <p:txBody>
            <a:bodyPr/>
            <a:lstStyle/>
            <a:p>
              <a:endParaRPr lang="es-ES"/>
            </a:p>
          </p:txBody>
        </p:sp>
        <p:sp>
          <p:nvSpPr>
            <p:cNvPr id="79304" name="Freeform 456"/>
            <p:cNvSpPr>
              <a:spLocks/>
            </p:cNvSpPr>
            <p:nvPr/>
          </p:nvSpPr>
          <p:spPr bwMode="auto">
            <a:xfrm>
              <a:off x="125" y="92"/>
              <a:ext cx="3" cy="4"/>
            </a:xfrm>
            <a:custGeom>
              <a:avLst/>
              <a:gdLst/>
              <a:ahLst/>
              <a:cxnLst>
                <a:cxn ang="0">
                  <a:pos x="1" y="2"/>
                </a:cxn>
                <a:cxn ang="0">
                  <a:pos x="1" y="2"/>
                </a:cxn>
                <a:cxn ang="0">
                  <a:pos x="1" y="1"/>
                </a:cxn>
                <a:cxn ang="0">
                  <a:pos x="1" y="1"/>
                </a:cxn>
                <a:cxn ang="0">
                  <a:pos x="1" y="1"/>
                </a:cxn>
                <a:cxn ang="0">
                  <a:pos x="1" y="1"/>
                </a:cxn>
                <a:cxn ang="0">
                  <a:pos x="1" y="1"/>
                </a:cxn>
                <a:cxn ang="0">
                  <a:pos x="2" y="1"/>
                </a:cxn>
                <a:cxn ang="0">
                  <a:pos x="2" y="1"/>
                </a:cxn>
                <a:cxn ang="0">
                  <a:pos x="2" y="1"/>
                </a:cxn>
                <a:cxn ang="0">
                  <a:pos x="2" y="1"/>
                </a:cxn>
                <a:cxn ang="0">
                  <a:pos x="2" y="2"/>
                </a:cxn>
                <a:cxn ang="0">
                  <a:pos x="2" y="2"/>
                </a:cxn>
                <a:cxn ang="0">
                  <a:pos x="2" y="2"/>
                </a:cxn>
                <a:cxn ang="0">
                  <a:pos x="2" y="2"/>
                </a:cxn>
                <a:cxn ang="0">
                  <a:pos x="1" y="2"/>
                </a:cxn>
                <a:cxn ang="0">
                  <a:pos x="1" y="2"/>
                </a:cxn>
                <a:cxn ang="0">
                  <a:pos x="2" y="2"/>
                </a:cxn>
                <a:cxn ang="0">
                  <a:pos x="3" y="2"/>
                </a:cxn>
                <a:cxn ang="0">
                  <a:pos x="3" y="2"/>
                </a:cxn>
                <a:cxn ang="0">
                  <a:pos x="3" y="2"/>
                </a:cxn>
                <a:cxn ang="0">
                  <a:pos x="3" y="1"/>
                </a:cxn>
                <a:cxn ang="0">
                  <a:pos x="2" y="1"/>
                </a:cxn>
                <a:cxn ang="0">
                  <a:pos x="2" y="1"/>
                </a:cxn>
                <a:cxn ang="0">
                  <a:pos x="2" y="0"/>
                </a:cxn>
                <a:cxn ang="0">
                  <a:pos x="1" y="0"/>
                </a:cxn>
                <a:cxn ang="0">
                  <a:pos x="1" y="0"/>
                </a:cxn>
                <a:cxn ang="0">
                  <a:pos x="1" y="0"/>
                </a:cxn>
                <a:cxn ang="0">
                  <a:pos x="1" y="0"/>
                </a:cxn>
                <a:cxn ang="0">
                  <a:pos x="1" y="0"/>
                </a:cxn>
                <a:cxn ang="0">
                  <a:pos x="0" y="1"/>
                </a:cxn>
                <a:cxn ang="0">
                  <a:pos x="0" y="2"/>
                </a:cxn>
                <a:cxn ang="0">
                  <a:pos x="0" y="3"/>
                </a:cxn>
                <a:cxn ang="0">
                  <a:pos x="2" y="4"/>
                </a:cxn>
                <a:cxn ang="0">
                  <a:pos x="2" y="4"/>
                </a:cxn>
                <a:cxn ang="0">
                  <a:pos x="1" y="3"/>
                </a:cxn>
                <a:cxn ang="0">
                  <a:pos x="1" y="3"/>
                </a:cxn>
                <a:cxn ang="0">
                  <a:pos x="1" y="2"/>
                </a:cxn>
                <a:cxn ang="0">
                  <a:pos x="1" y="2"/>
                </a:cxn>
              </a:cxnLst>
              <a:rect l="0" t="0" r="r" b="b"/>
              <a:pathLst>
                <a:path w="3" h="4">
                  <a:moveTo>
                    <a:pt x="1" y="2"/>
                  </a:moveTo>
                  <a:lnTo>
                    <a:pt x="1" y="2"/>
                  </a:lnTo>
                  <a:lnTo>
                    <a:pt x="1" y="1"/>
                  </a:lnTo>
                  <a:lnTo>
                    <a:pt x="1" y="1"/>
                  </a:lnTo>
                  <a:lnTo>
                    <a:pt x="1" y="1"/>
                  </a:lnTo>
                  <a:lnTo>
                    <a:pt x="1" y="1"/>
                  </a:lnTo>
                  <a:lnTo>
                    <a:pt x="1" y="1"/>
                  </a:lnTo>
                  <a:lnTo>
                    <a:pt x="2" y="1"/>
                  </a:lnTo>
                  <a:lnTo>
                    <a:pt x="2" y="1"/>
                  </a:lnTo>
                  <a:lnTo>
                    <a:pt x="2" y="1"/>
                  </a:lnTo>
                  <a:lnTo>
                    <a:pt x="2" y="1"/>
                  </a:lnTo>
                  <a:lnTo>
                    <a:pt x="2" y="2"/>
                  </a:lnTo>
                  <a:lnTo>
                    <a:pt x="2" y="2"/>
                  </a:lnTo>
                  <a:lnTo>
                    <a:pt x="2" y="2"/>
                  </a:lnTo>
                  <a:lnTo>
                    <a:pt x="2" y="2"/>
                  </a:lnTo>
                  <a:lnTo>
                    <a:pt x="1" y="2"/>
                  </a:lnTo>
                  <a:lnTo>
                    <a:pt x="1" y="2"/>
                  </a:lnTo>
                  <a:lnTo>
                    <a:pt x="2" y="2"/>
                  </a:lnTo>
                  <a:lnTo>
                    <a:pt x="3" y="2"/>
                  </a:lnTo>
                  <a:lnTo>
                    <a:pt x="3" y="2"/>
                  </a:lnTo>
                  <a:lnTo>
                    <a:pt x="3" y="2"/>
                  </a:lnTo>
                  <a:lnTo>
                    <a:pt x="3" y="1"/>
                  </a:lnTo>
                  <a:lnTo>
                    <a:pt x="2" y="1"/>
                  </a:lnTo>
                  <a:lnTo>
                    <a:pt x="2" y="1"/>
                  </a:lnTo>
                  <a:lnTo>
                    <a:pt x="2" y="0"/>
                  </a:lnTo>
                  <a:lnTo>
                    <a:pt x="1" y="0"/>
                  </a:lnTo>
                  <a:lnTo>
                    <a:pt x="1" y="0"/>
                  </a:lnTo>
                  <a:lnTo>
                    <a:pt x="1" y="0"/>
                  </a:lnTo>
                  <a:lnTo>
                    <a:pt x="1" y="0"/>
                  </a:lnTo>
                  <a:lnTo>
                    <a:pt x="1" y="0"/>
                  </a:lnTo>
                  <a:lnTo>
                    <a:pt x="0" y="1"/>
                  </a:lnTo>
                  <a:lnTo>
                    <a:pt x="0" y="2"/>
                  </a:lnTo>
                  <a:lnTo>
                    <a:pt x="0" y="3"/>
                  </a:lnTo>
                  <a:lnTo>
                    <a:pt x="2" y="4"/>
                  </a:lnTo>
                  <a:lnTo>
                    <a:pt x="2" y="4"/>
                  </a:lnTo>
                  <a:lnTo>
                    <a:pt x="1" y="3"/>
                  </a:lnTo>
                  <a:lnTo>
                    <a:pt x="1" y="3"/>
                  </a:lnTo>
                  <a:lnTo>
                    <a:pt x="1" y="2"/>
                  </a:lnTo>
                  <a:lnTo>
                    <a:pt x="1" y="2"/>
                  </a:lnTo>
                  <a:close/>
                </a:path>
              </a:pathLst>
            </a:custGeom>
            <a:solidFill>
              <a:srgbClr val="000000"/>
            </a:solidFill>
            <a:ln w="9525">
              <a:noFill/>
              <a:round/>
              <a:headEnd/>
              <a:tailEnd/>
            </a:ln>
          </p:spPr>
          <p:txBody>
            <a:bodyPr/>
            <a:lstStyle/>
            <a:p>
              <a:endParaRPr lang="es-ES"/>
            </a:p>
          </p:txBody>
        </p:sp>
        <p:sp>
          <p:nvSpPr>
            <p:cNvPr id="79305" name="Freeform 457"/>
            <p:cNvSpPr>
              <a:spLocks/>
            </p:cNvSpPr>
            <p:nvPr/>
          </p:nvSpPr>
          <p:spPr bwMode="auto">
            <a:xfrm>
              <a:off x="127" y="109"/>
              <a:ext cx="11" cy="7"/>
            </a:xfrm>
            <a:custGeom>
              <a:avLst/>
              <a:gdLst/>
              <a:ahLst/>
              <a:cxnLst>
                <a:cxn ang="0">
                  <a:pos x="0" y="0"/>
                </a:cxn>
                <a:cxn ang="0">
                  <a:pos x="0" y="0"/>
                </a:cxn>
                <a:cxn ang="0">
                  <a:pos x="0" y="1"/>
                </a:cxn>
                <a:cxn ang="0">
                  <a:pos x="0" y="2"/>
                </a:cxn>
                <a:cxn ang="0">
                  <a:pos x="0" y="3"/>
                </a:cxn>
                <a:cxn ang="0">
                  <a:pos x="0" y="3"/>
                </a:cxn>
                <a:cxn ang="0">
                  <a:pos x="1" y="4"/>
                </a:cxn>
                <a:cxn ang="0">
                  <a:pos x="2" y="4"/>
                </a:cxn>
                <a:cxn ang="0">
                  <a:pos x="3" y="5"/>
                </a:cxn>
                <a:cxn ang="0">
                  <a:pos x="4" y="6"/>
                </a:cxn>
                <a:cxn ang="0">
                  <a:pos x="6" y="6"/>
                </a:cxn>
                <a:cxn ang="0">
                  <a:pos x="8" y="7"/>
                </a:cxn>
                <a:cxn ang="0">
                  <a:pos x="9" y="7"/>
                </a:cxn>
                <a:cxn ang="0">
                  <a:pos x="9" y="6"/>
                </a:cxn>
                <a:cxn ang="0">
                  <a:pos x="10" y="5"/>
                </a:cxn>
                <a:cxn ang="0">
                  <a:pos x="11" y="4"/>
                </a:cxn>
                <a:cxn ang="0">
                  <a:pos x="11" y="2"/>
                </a:cxn>
                <a:cxn ang="0">
                  <a:pos x="11" y="2"/>
                </a:cxn>
                <a:cxn ang="0">
                  <a:pos x="10" y="2"/>
                </a:cxn>
                <a:cxn ang="0">
                  <a:pos x="9" y="2"/>
                </a:cxn>
                <a:cxn ang="0">
                  <a:pos x="8" y="2"/>
                </a:cxn>
                <a:cxn ang="0">
                  <a:pos x="6" y="2"/>
                </a:cxn>
                <a:cxn ang="0">
                  <a:pos x="4" y="1"/>
                </a:cxn>
                <a:cxn ang="0">
                  <a:pos x="2" y="0"/>
                </a:cxn>
                <a:cxn ang="0">
                  <a:pos x="0" y="0"/>
                </a:cxn>
              </a:cxnLst>
              <a:rect l="0" t="0" r="r" b="b"/>
              <a:pathLst>
                <a:path w="11" h="7">
                  <a:moveTo>
                    <a:pt x="0" y="0"/>
                  </a:moveTo>
                  <a:lnTo>
                    <a:pt x="0" y="0"/>
                  </a:lnTo>
                  <a:lnTo>
                    <a:pt x="0" y="1"/>
                  </a:lnTo>
                  <a:lnTo>
                    <a:pt x="0" y="2"/>
                  </a:lnTo>
                  <a:lnTo>
                    <a:pt x="0" y="3"/>
                  </a:lnTo>
                  <a:lnTo>
                    <a:pt x="0" y="3"/>
                  </a:lnTo>
                  <a:lnTo>
                    <a:pt x="1" y="4"/>
                  </a:lnTo>
                  <a:lnTo>
                    <a:pt x="2" y="4"/>
                  </a:lnTo>
                  <a:lnTo>
                    <a:pt x="3" y="5"/>
                  </a:lnTo>
                  <a:lnTo>
                    <a:pt x="4" y="6"/>
                  </a:lnTo>
                  <a:lnTo>
                    <a:pt x="6" y="6"/>
                  </a:lnTo>
                  <a:lnTo>
                    <a:pt x="8" y="7"/>
                  </a:lnTo>
                  <a:lnTo>
                    <a:pt x="9" y="7"/>
                  </a:lnTo>
                  <a:lnTo>
                    <a:pt x="9" y="6"/>
                  </a:lnTo>
                  <a:lnTo>
                    <a:pt x="10" y="5"/>
                  </a:lnTo>
                  <a:lnTo>
                    <a:pt x="11" y="4"/>
                  </a:lnTo>
                  <a:lnTo>
                    <a:pt x="11" y="2"/>
                  </a:lnTo>
                  <a:lnTo>
                    <a:pt x="11" y="2"/>
                  </a:lnTo>
                  <a:lnTo>
                    <a:pt x="10" y="2"/>
                  </a:lnTo>
                  <a:lnTo>
                    <a:pt x="9" y="2"/>
                  </a:lnTo>
                  <a:lnTo>
                    <a:pt x="8" y="2"/>
                  </a:lnTo>
                  <a:lnTo>
                    <a:pt x="6" y="2"/>
                  </a:lnTo>
                  <a:lnTo>
                    <a:pt x="4" y="1"/>
                  </a:lnTo>
                  <a:lnTo>
                    <a:pt x="2" y="0"/>
                  </a:lnTo>
                  <a:lnTo>
                    <a:pt x="0" y="0"/>
                  </a:lnTo>
                  <a:close/>
                </a:path>
              </a:pathLst>
            </a:custGeom>
            <a:solidFill>
              <a:srgbClr val="D3B58C"/>
            </a:solidFill>
            <a:ln w="9525">
              <a:noFill/>
              <a:round/>
              <a:headEnd/>
              <a:tailEnd/>
            </a:ln>
          </p:spPr>
          <p:txBody>
            <a:bodyPr/>
            <a:lstStyle/>
            <a:p>
              <a:endParaRPr lang="es-ES"/>
            </a:p>
          </p:txBody>
        </p:sp>
        <p:sp>
          <p:nvSpPr>
            <p:cNvPr id="79306" name="Freeform 458"/>
            <p:cNvSpPr>
              <a:spLocks/>
            </p:cNvSpPr>
            <p:nvPr/>
          </p:nvSpPr>
          <p:spPr bwMode="auto">
            <a:xfrm>
              <a:off x="144" y="109"/>
              <a:ext cx="5" cy="5"/>
            </a:xfrm>
            <a:custGeom>
              <a:avLst/>
              <a:gdLst/>
              <a:ahLst/>
              <a:cxnLst>
                <a:cxn ang="0">
                  <a:pos x="0" y="3"/>
                </a:cxn>
                <a:cxn ang="0">
                  <a:pos x="0" y="3"/>
                </a:cxn>
                <a:cxn ang="0">
                  <a:pos x="1" y="3"/>
                </a:cxn>
                <a:cxn ang="0">
                  <a:pos x="1" y="3"/>
                </a:cxn>
                <a:cxn ang="0">
                  <a:pos x="2" y="4"/>
                </a:cxn>
                <a:cxn ang="0">
                  <a:pos x="2" y="4"/>
                </a:cxn>
                <a:cxn ang="0">
                  <a:pos x="3" y="4"/>
                </a:cxn>
                <a:cxn ang="0">
                  <a:pos x="3" y="5"/>
                </a:cxn>
                <a:cxn ang="0">
                  <a:pos x="4" y="5"/>
                </a:cxn>
                <a:cxn ang="0">
                  <a:pos x="4" y="5"/>
                </a:cxn>
                <a:cxn ang="0">
                  <a:pos x="4" y="5"/>
                </a:cxn>
                <a:cxn ang="0">
                  <a:pos x="5" y="4"/>
                </a:cxn>
                <a:cxn ang="0">
                  <a:pos x="5" y="4"/>
                </a:cxn>
                <a:cxn ang="0">
                  <a:pos x="5" y="3"/>
                </a:cxn>
                <a:cxn ang="0">
                  <a:pos x="5" y="3"/>
                </a:cxn>
                <a:cxn ang="0">
                  <a:pos x="5" y="2"/>
                </a:cxn>
                <a:cxn ang="0">
                  <a:pos x="5" y="1"/>
                </a:cxn>
                <a:cxn ang="0">
                  <a:pos x="2" y="0"/>
                </a:cxn>
                <a:cxn ang="0">
                  <a:pos x="2" y="0"/>
                </a:cxn>
                <a:cxn ang="0">
                  <a:pos x="2" y="1"/>
                </a:cxn>
                <a:cxn ang="0">
                  <a:pos x="1" y="2"/>
                </a:cxn>
                <a:cxn ang="0">
                  <a:pos x="0" y="3"/>
                </a:cxn>
              </a:cxnLst>
              <a:rect l="0" t="0" r="r" b="b"/>
              <a:pathLst>
                <a:path w="5" h="5">
                  <a:moveTo>
                    <a:pt x="0" y="3"/>
                  </a:moveTo>
                  <a:lnTo>
                    <a:pt x="0" y="3"/>
                  </a:lnTo>
                  <a:lnTo>
                    <a:pt x="1" y="3"/>
                  </a:lnTo>
                  <a:lnTo>
                    <a:pt x="1" y="3"/>
                  </a:lnTo>
                  <a:lnTo>
                    <a:pt x="2" y="4"/>
                  </a:lnTo>
                  <a:lnTo>
                    <a:pt x="2" y="4"/>
                  </a:lnTo>
                  <a:lnTo>
                    <a:pt x="3" y="4"/>
                  </a:lnTo>
                  <a:lnTo>
                    <a:pt x="3" y="5"/>
                  </a:lnTo>
                  <a:lnTo>
                    <a:pt x="4" y="5"/>
                  </a:lnTo>
                  <a:lnTo>
                    <a:pt x="4" y="5"/>
                  </a:lnTo>
                  <a:lnTo>
                    <a:pt x="4" y="5"/>
                  </a:lnTo>
                  <a:lnTo>
                    <a:pt x="5" y="4"/>
                  </a:lnTo>
                  <a:lnTo>
                    <a:pt x="5" y="4"/>
                  </a:lnTo>
                  <a:lnTo>
                    <a:pt x="5" y="3"/>
                  </a:lnTo>
                  <a:lnTo>
                    <a:pt x="5" y="3"/>
                  </a:lnTo>
                  <a:lnTo>
                    <a:pt x="5" y="2"/>
                  </a:lnTo>
                  <a:lnTo>
                    <a:pt x="5" y="1"/>
                  </a:lnTo>
                  <a:lnTo>
                    <a:pt x="2" y="0"/>
                  </a:lnTo>
                  <a:lnTo>
                    <a:pt x="2" y="0"/>
                  </a:lnTo>
                  <a:lnTo>
                    <a:pt x="2" y="1"/>
                  </a:lnTo>
                  <a:lnTo>
                    <a:pt x="1" y="2"/>
                  </a:lnTo>
                  <a:lnTo>
                    <a:pt x="0" y="3"/>
                  </a:lnTo>
                  <a:close/>
                </a:path>
              </a:pathLst>
            </a:custGeom>
            <a:solidFill>
              <a:srgbClr val="D3B58C"/>
            </a:solidFill>
            <a:ln w="9525">
              <a:noFill/>
              <a:round/>
              <a:headEnd/>
              <a:tailEnd/>
            </a:ln>
          </p:spPr>
          <p:txBody>
            <a:bodyPr/>
            <a:lstStyle/>
            <a:p>
              <a:endParaRPr lang="es-ES"/>
            </a:p>
          </p:txBody>
        </p:sp>
        <p:sp>
          <p:nvSpPr>
            <p:cNvPr id="79307" name="Freeform 459"/>
            <p:cNvSpPr>
              <a:spLocks/>
            </p:cNvSpPr>
            <p:nvPr/>
          </p:nvSpPr>
          <p:spPr bwMode="auto">
            <a:xfrm>
              <a:off x="89" y="110"/>
              <a:ext cx="104" cy="135"/>
            </a:xfrm>
            <a:custGeom>
              <a:avLst/>
              <a:gdLst/>
              <a:ahLst/>
              <a:cxnLst>
                <a:cxn ang="0">
                  <a:pos x="2" y="48"/>
                </a:cxn>
                <a:cxn ang="0">
                  <a:pos x="11" y="13"/>
                </a:cxn>
                <a:cxn ang="0">
                  <a:pos x="20" y="20"/>
                </a:cxn>
                <a:cxn ang="0">
                  <a:pos x="19" y="16"/>
                </a:cxn>
                <a:cxn ang="0">
                  <a:pos x="16" y="10"/>
                </a:cxn>
                <a:cxn ang="0">
                  <a:pos x="26" y="6"/>
                </a:cxn>
                <a:cxn ang="0">
                  <a:pos x="34" y="4"/>
                </a:cxn>
                <a:cxn ang="0">
                  <a:pos x="40" y="7"/>
                </a:cxn>
                <a:cxn ang="0">
                  <a:pos x="50" y="5"/>
                </a:cxn>
                <a:cxn ang="0">
                  <a:pos x="62" y="4"/>
                </a:cxn>
                <a:cxn ang="0">
                  <a:pos x="63" y="0"/>
                </a:cxn>
                <a:cxn ang="0">
                  <a:pos x="72" y="1"/>
                </a:cxn>
                <a:cxn ang="0">
                  <a:pos x="79" y="3"/>
                </a:cxn>
                <a:cxn ang="0">
                  <a:pos x="88" y="8"/>
                </a:cxn>
                <a:cxn ang="0">
                  <a:pos x="92" y="17"/>
                </a:cxn>
                <a:cxn ang="0">
                  <a:pos x="91" y="20"/>
                </a:cxn>
                <a:cxn ang="0">
                  <a:pos x="94" y="21"/>
                </a:cxn>
                <a:cxn ang="0">
                  <a:pos x="97" y="38"/>
                </a:cxn>
                <a:cxn ang="0">
                  <a:pos x="90" y="43"/>
                </a:cxn>
                <a:cxn ang="0">
                  <a:pos x="98" y="41"/>
                </a:cxn>
                <a:cxn ang="0">
                  <a:pos x="102" y="46"/>
                </a:cxn>
                <a:cxn ang="0">
                  <a:pos x="104" y="60"/>
                </a:cxn>
                <a:cxn ang="0">
                  <a:pos x="95" y="60"/>
                </a:cxn>
                <a:cxn ang="0">
                  <a:pos x="88" y="57"/>
                </a:cxn>
                <a:cxn ang="0">
                  <a:pos x="86" y="53"/>
                </a:cxn>
                <a:cxn ang="0">
                  <a:pos x="81" y="31"/>
                </a:cxn>
                <a:cxn ang="0">
                  <a:pos x="77" y="11"/>
                </a:cxn>
                <a:cxn ang="0">
                  <a:pos x="78" y="19"/>
                </a:cxn>
                <a:cxn ang="0">
                  <a:pos x="78" y="33"/>
                </a:cxn>
                <a:cxn ang="0">
                  <a:pos x="75" y="46"/>
                </a:cxn>
                <a:cxn ang="0">
                  <a:pos x="72" y="68"/>
                </a:cxn>
                <a:cxn ang="0">
                  <a:pos x="70" y="70"/>
                </a:cxn>
                <a:cxn ang="0">
                  <a:pos x="75" y="70"/>
                </a:cxn>
                <a:cxn ang="0">
                  <a:pos x="78" y="77"/>
                </a:cxn>
                <a:cxn ang="0">
                  <a:pos x="82" y="91"/>
                </a:cxn>
                <a:cxn ang="0">
                  <a:pos x="86" y="103"/>
                </a:cxn>
                <a:cxn ang="0">
                  <a:pos x="91" y="120"/>
                </a:cxn>
                <a:cxn ang="0">
                  <a:pos x="74" y="134"/>
                </a:cxn>
                <a:cxn ang="0">
                  <a:pos x="70" y="121"/>
                </a:cxn>
                <a:cxn ang="0">
                  <a:pos x="64" y="108"/>
                </a:cxn>
                <a:cxn ang="0">
                  <a:pos x="61" y="98"/>
                </a:cxn>
                <a:cxn ang="0">
                  <a:pos x="54" y="106"/>
                </a:cxn>
                <a:cxn ang="0">
                  <a:pos x="49" y="127"/>
                </a:cxn>
                <a:cxn ang="0">
                  <a:pos x="45" y="135"/>
                </a:cxn>
                <a:cxn ang="0">
                  <a:pos x="28" y="125"/>
                </a:cxn>
                <a:cxn ang="0">
                  <a:pos x="32" y="104"/>
                </a:cxn>
                <a:cxn ang="0">
                  <a:pos x="35" y="87"/>
                </a:cxn>
                <a:cxn ang="0">
                  <a:pos x="35" y="74"/>
                </a:cxn>
                <a:cxn ang="0">
                  <a:pos x="40" y="73"/>
                </a:cxn>
                <a:cxn ang="0">
                  <a:pos x="39" y="72"/>
                </a:cxn>
                <a:cxn ang="0">
                  <a:pos x="35" y="70"/>
                </a:cxn>
                <a:cxn ang="0">
                  <a:pos x="45" y="69"/>
                </a:cxn>
                <a:cxn ang="0">
                  <a:pos x="38" y="69"/>
                </a:cxn>
                <a:cxn ang="0">
                  <a:pos x="34" y="63"/>
                </a:cxn>
                <a:cxn ang="0">
                  <a:pos x="30" y="53"/>
                </a:cxn>
                <a:cxn ang="0">
                  <a:pos x="25" y="42"/>
                </a:cxn>
                <a:cxn ang="0">
                  <a:pos x="23" y="33"/>
                </a:cxn>
                <a:cxn ang="0">
                  <a:pos x="15" y="38"/>
                </a:cxn>
                <a:cxn ang="0">
                  <a:pos x="19" y="38"/>
                </a:cxn>
                <a:cxn ang="0">
                  <a:pos x="19" y="49"/>
                </a:cxn>
                <a:cxn ang="0">
                  <a:pos x="14" y="56"/>
                </a:cxn>
                <a:cxn ang="0">
                  <a:pos x="10" y="59"/>
                </a:cxn>
                <a:cxn ang="0">
                  <a:pos x="1" y="64"/>
                </a:cxn>
              </a:cxnLst>
              <a:rect l="0" t="0" r="r" b="b"/>
              <a:pathLst>
                <a:path w="104" h="135">
                  <a:moveTo>
                    <a:pt x="1" y="64"/>
                  </a:moveTo>
                  <a:lnTo>
                    <a:pt x="0" y="63"/>
                  </a:lnTo>
                  <a:lnTo>
                    <a:pt x="0" y="61"/>
                  </a:lnTo>
                  <a:lnTo>
                    <a:pt x="1" y="59"/>
                  </a:lnTo>
                  <a:lnTo>
                    <a:pt x="1" y="58"/>
                  </a:lnTo>
                  <a:lnTo>
                    <a:pt x="2" y="48"/>
                  </a:lnTo>
                  <a:lnTo>
                    <a:pt x="4" y="39"/>
                  </a:lnTo>
                  <a:lnTo>
                    <a:pt x="6" y="30"/>
                  </a:lnTo>
                  <a:lnTo>
                    <a:pt x="8" y="24"/>
                  </a:lnTo>
                  <a:lnTo>
                    <a:pt x="9" y="19"/>
                  </a:lnTo>
                  <a:lnTo>
                    <a:pt x="10" y="15"/>
                  </a:lnTo>
                  <a:lnTo>
                    <a:pt x="11" y="13"/>
                  </a:lnTo>
                  <a:lnTo>
                    <a:pt x="12" y="12"/>
                  </a:lnTo>
                  <a:lnTo>
                    <a:pt x="14" y="13"/>
                  </a:lnTo>
                  <a:lnTo>
                    <a:pt x="16" y="15"/>
                  </a:lnTo>
                  <a:lnTo>
                    <a:pt x="17" y="16"/>
                  </a:lnTo>
                  <a:lnTo>
                    <a:pt x="19" y="18"/>
                  </a:lnTo>
                  <a:lnTo>
                    <a:pt x="20" y="20"/>
                  </a:lnTo>
                  <a:lnTo>
                    <a:pt x="21" y="22"/>
                  </a:lnTo>
                  <a:lnTo>
                    <a:pt x="21" y="23"/>
                  </a:lnTo>
                  <a:lnTo>
                    <a:pt x="21" y="23"/>
                  </a:lnTo>
                  <a:lnTo>
                    <a:pt x="21" y="21"/>
                  </a:lnTo>
                  <a:lnTo>
                    <a:pt x="20" y="18"/>
                  </a:lnTo>
                  <a:lnTo>
                    <a:pt x="19" y="16"/>
                  </a:lnTo>
                  <a:lnTo>
                    <a:pt x="18" y="14"/>
                  </a:lnTo>
                  <a:lnTo>
                    <a:pt x="17" y="13"/>
                  </a:lnTo>
                  <a:lnTo>
                    <a:pt x="16" y="11"/>
                  </a:lnTo>
                  <a:lnTo>
                    <a:pt x="15" y="11"/>
                  </a:lnTo>
                  <a:lnTo>
                    <a:pt x="15" y="11"/>
                  </a:lnTo>
                  <a:lnTo>
                    <a:pt x="16" y="10"/>
                  </a:lnTo>
                  <a:lnTo>
                    <a:pt x="18" y="9"/>
                  </a:lnTo>
                  <a:lnTo>
                    <a:pt x="19" y="8"/>
                  </a:lnTo>
                  <a:lnTo>
                    <a:pt x="21" y="8"/>
                  </a:lnTo>
                  <a:lnTo>
                    <a:pt x="23" y="7"/>
                  </a:lnTo>
                  <a:lnTo>
                    <a:pt x="24" y="6"/>
                  </a:lnTo>
                  <a:lnTo>
                    <a:pt x="26" y="6"/>
                  </a:lnTo>
                  <a:lnTo>
                    <a:pt x="28" y="5"/>
                  </a:lnTo>
                  <a:lnTo>
                    <a:pt x="29" y="5"/>
                  </a:lnTo>
                  <a:lnTo>
                    <a:pt x="31" y="5"/>
                  </a:lnTo>
                  <a:lnTo>
                    <a:pt x="32" y="4"/>
                  </a:lnTo>
                  <a:lnTo>
                    <a:pt x="33" y="4"/>
                  </a:lnTo>
                  <a:lnTo>
                    <a:pt x="34" y="4"/>
                  </a:lnTo>
                  <a:lnTo>
                    <a:pt x="35" y="4"/>
                  </a:lnTo>
                  <a:lnTo>
                    <a:pt x="35" y="3"/>
                  </a:lnTo>
                  <a:lnTo>
                    <a:pt x="35" y="3"/>
                  </a:lnTo>
                  <a:lnTo>
                    <a:pt x="37" y="5"/>
                  </a:lnTo>
                  <a:lnTo>
                    <a:pt x="38" y="6"/>
                  </a:lnTo>
                  <a:lnTo>
                    <a:pt x="40" y="7"/>
                  </a:lnTo>
                  <a:lnTo>
                    <a:pt x="43" y="8"/>
                  </a:lnTo>
                  <a:lnTo>
                    <a:pt x="45" y="8"/>
                  </a:lnTo>
                  <a:lnTo>
                    <a:pt x="47" y="9"/>
                  </a:lnTo>
                  <a:lnTo>
                    <a:pt x="48" y="9"/>
                  </a:lnTo>
                  <a:lnTo>
                    <a:pt x="49" y="9"/>
                  </a:lnTo>
                  <a:lnTo>
                    <a:pt x="50" y="5"/>
                  </a:lnTo>
                  <a:lnTo>
                    <a:pt x="53" y="7"/>
                  </a:lnTo>
                  <a:lnTo>
                    <a:pt x="55" y="4"/>
                  </a:lnTo>
                  <a:lnTo>
                    <a:pt x="61" y="8"/>
                  </a:lnTo>
                  <a:lnTo>
                    <a:pt x="62" y="7"/>
                  </a:lnTo>
                  <a:lnTo>
                    <a:pt x="62" y="6"/>
                  </a:lnTo>
                  <a:lnTo>
                    <a:pt x="62" y="4"/>
                  </a:lnTo>
                  <a:lnTo>
                    <a:pt x="63" y="3"/>
                  </a:lnTo>
                  <a:lnTo>
                    <a:pt x="62" y="2"/>
                  </a:lnTo>
                  <a:lnTo>
                    <a:pt x="62" y="1"/>
                  </a:lnTo>
                  <a:lnTo>
                    <a:pt x="62" y="1"/>
                  </a:lnTo>
                  <a:lnTo>
                    <a:pt x="62" y="1"/>
                  </a:lnTo>
                  <a:lnTo>
                    <a:pt x="63" y="0"/>
                  </a:lnTo>
                  <a:lnTo>
                    <a:pt x="64" y="0"/>
                  </a:lnTo>
                  <a:lnTo>
                    <a:pt x="66" y="1"/>
                  </a:lnTo>
                  <a:lnTo>
                    <a:pt x="67" y="1"/>
                  </a:lnTo>
                  <a:lnTo>
                    <a:pt x="69" y="1"/>
                  </a:lnTo>
                  <a:lnTo>
                    <a:pt x="70" y="1"/>
                  </a:lnTo>
                  <a:lnTo>
                    <a:pt x="72" y="1"/>
                  </a:lnTo>
                  <a:lnTo>
                    <a:pt x="73" y="1"/>
                  </a:lnTo>
                  <a:lnTo>
                    <a:pt x="75" y="2"/>
                  </a:lnTo>
                  <a:lnTo>
                    <a:pt x="76" y="2"/>
                  </a:lnTo>
                  <a:lnTo>
                    <a:pt x="77" y="2"/>
                  </a:lnTo>
                  <a:lnTo>
                    <a:pt x="78" y="2"/>
                  </a:lnTo>
                  <a:lnTo>
                    <a:pt x="79" y="3"/>
                  </a:lnTo>
                  <a:lnTo>
                    <a:pt x="80" y="3"/>
                  </a:lnTo>
                  <a:lnTo>
                    <a:pt x="80" y="3"/>
                  </a:lnTo>
                  <a:lnTo>
                    <a:pt x="81" y="3"/>
                  </a:lnTo>
                  <a:lnTo>
                    <a:pt x="84" y="4"/>
                  </a:lnTo>
                  <a:lnTo>
                    <a:pt x="86" y="6"/>
                  </a:lnTo>
                  <a:lnTo>
                    <a:pt x="88" y="8"/>
                  </a:lnTo>
                  <a:lnTo>
                    <a:pt x="90" y="9"/>
                  </a:lnTo>
                  <a:lnTo>
                    <a:pt x="91" y="11"/>
                  </a:lnTo>
                  <a:lnTo>
                    <a:pt x="92" y="13"/>
                  </a:lnTo>
                  <a:lnTo>
                    <a:pt x="92" y="14"/>
                  </a:lnTo>
                  <a:lnTo>
                    <a:pt x="92" y="14"/>
                  </a:lnTo>
                  <a:lnTo>
                    <a:pt x="92" y="17"/>
                  </a:lnTo>
                  <a:lnTo>
                    <a:pt x="91" y="19"/>
                  </a:lnTo>
                  <a:lnTo>
                    <a:pt x="90" y="20"/>
                  </a:lnTo>
                  <a:lnTo>
                    <a:pt x="89" y="21"/>
                  </a:lnTo>
                  <a:lnTo>
                    <a:pt x="90" y="21"/>
                  </a:lnTo>
                  <a:lnTo>
                    <a:pt x="90" y="20"/>
                  </a:lnTo>
                  <a:lnTo>
                    <a:pt x="91" y="20"/>
                  </a:lnTo>
                  <a:lnTo>
                    <a:pt x="92" y="20"/>
                  </a:lnTo>
                  <a:lnTo>
                    <a:pt x="92" y="19"/>
                  </a:lnTo>
                  <a:lnTo>
                    <a:pt x="93" y="19"/>
                  </a:lnTo>
                  <a:lnTo>
                    <a:pt x="93" y="18"/>
                  </a:lnTo>
                  <a:lnTo>
                    <a:pt x="93" y="18"/>
                  </a:lnTo>
                  <a:lnTo>
                    <a:pt x="94" y="21"/>
                  </a:lnTo>
                  <a:lnTo>
                    <a:pt x="95" y="24"/>
                  </a:lnTo>
                  <a:lnTo>
                    <a:pt x="96" y="27"/>
                  </a:lnTo>
                  <a:lnTo>
                    <a:pt x="97" y="30"/>
                  </a:lnTo>
                  <a:lnTo>
                    <a:pt x="97" y="33"/>
                  </a:lnTo>
                  <a:lnTo>
                    <a:pt x="97" y="36"/>
                  </a:lnTo>
                  <a:lnTo>
                    <a:pt x="97" y="38"/>
                  </a:lnTo>
                  <a:lnTo>
                    <a:pt x="97" y="38"/>
                  </a:lnTo>
                  <a:lnTo>
                    <a:pt x="95" y="39"/>
                  </a:lnTo>
                  <a:lnTo>
                    <a:pt x="93" y="40"/>
                  </a:lnTo>
                  <a:lnTo>
                    <a:pt x="92" y="41"/>
                  </a:lnTo>
                  <a:lnTo>
                    <a:pt x="91" y="42"/>
                  </a:lnTo>
                  <a:lnTo>
                    <a:pt x="90" y="43"/>
                  </a:lnTo>
                  <a:lnTo>
                    <a:pt x="90" y="43"/>
                  </a:lnTo>
                  <a:lnTo>
                    <a:pt x="89" y="44"/>
                  </a:lnTo>
                  <a:lnTo>
                    <a:pt x="89" y="44"/>
                  </a:lnTo>
                  <a:lnTo>
                    <a:pt x="93" y="42"/>
                  </a:lnTo>
                  <a:lnTo>
                    <a:pt x="96" y="41"/>
                  </a:lnTo>
                  <a:lnTo>
                    <a:pt x="98" y="41"/>
                  </a:lnTo>
                  <a:lnTo>
                    <a:pt x="100" y="41"/>
                  </a:lnTo>
                  <a:lnTo>
                    <a:pt x="101" y="42"/>
                  </a:lnTo>
                  <a:lnTo>
                    <a:pt x="102" y="42"/>
                  </a:lnTo>
                  <a:lnTo>
                    <a:pt x="103" y="43"/>
                  </a:lnTo>
                  <a:lnTo>
                    <a:pt x="103" y="43"/>
                  </a:lnTo>
                  <a:lnTo>
                    <a:pt x="102" y="46"/>
                  </a:lnTo>
                  <a:lnTo>
                    <a:pt x="102" y="50"/>
                  </a:lnTo>
                  <a:lnTo>
                    <a:pt x="102" y="52"/>
                  </a:lnTo>
                  <a:lnTo>
                    <a:pt x="103" y="55"/>
                  </a:lnTo>
                  <a:lnTo>
                    <a:pt x="103" y="57"/>
                  </a:lnTo>
                  <a:lnTo>
                    <a:pt x="104" y="59"/>
                  </a:lnTo>
                  <a:lnTo>
                    <a:pt x="104" y="60"/>
                  </a:lnTo>
                  <a:lnTo>
                    <a:pt x="104" y="60"/>
                  </a:lnTo>
                  <a:lnTo>
                    <a:pt x="102" y="61"/>
                  </a:lnTo>
                  <a:lnTo>
                    <a:pt x="100" y="61"/>
                  </a:lnTo>
                  <a:lnTo>
                    <a:pt x="98" y="61"/>
                  </a:lnTo>
                  <a:lnTo>
                    <a:pt x="96" y="60"/>
                  </a:lnTo>
                  <a:lnTo>
                    <a:pt x="95" y="60"/>
                  </a:lnTo>
                  <a:lnTo>
                    <a:pt x="93" y="60"/>
                  </a:lnTo>
                  <a:lnTo>
                    <a:pt x="92" y="59"/>
                  </a:lnTo>
                  <a:lnTo>
                    <a:pt x="91" y="58"/>
                  </a:lnTo>
                  <a:lnTo>
                    <a:pt x="90" y="58"/>
                  </a:lnTo>
                  <a:lnTo>
                    <a:pt x="89" y="57"/>
                  </a:lnTo>
                  <a:lnTo>
                    <a:pt x="88" y="57"/>
                  </a:lnTo>
                  <a:lnTo>
                    <a:pt x="88" y="56"/>
                  </a:lnTo>
                  <a:lnTo>
                    <a:pt x="87" y="56"/>
                  </a:lnTo>
                  <a:lnTo>
                    <a:pt x="87" y="55"/>
                  </a:lnTo>
                  <a:lnTo>
                    <a:pt x="87" y="55"/>
                  </a:lnTo>
                  <a:lnTo>
                    <a:pt x="87" y="55"/>
                  </a:lnTo>
                  <a:lnTo>
                    <a:pt x="86" y="53"/>
                  </a:lnTo>
                  <a:lnTo>
                    <a:pt x="85" y="50"/>
                  </a:lnTo>
                  <a:lnTo>
                    <a:pt x="84" y="46"/>
                  </a:lnTo>
                  <a:lnTo>
                    <a:pt x="83" y="42"/>
                  </a:lnTo>
                  <a:lnTo>
                    <a:pt x="82" y="37"/>
                  </a:lnTo>
                  <a:lnTo>
                    <a:pt x="82" y="34"/>
                  </a:lnTo>
                  <a:lnTo>
                    <a:pt x="81" y="31"/>
                  </a:lnTo>
                  <a:lnTo>
                    <a:pt x="81" y="30"/>
                  </a:lnTo>
                  <a:lnTo>
                    <a:pt x="81" y="24"/>
                  </a:lnTo>
                  <a:lnTo>
                    <a:pt x="80" y="20"/>
                  </a:lnTo>
                  <a:lnTo>
                    <a:pt x="79" y="16"/>
                  </a:lnTo>
                  <a:lnTo>
                    <a:pt x="78" y="13"/>
                  </a:lnTo>
                  <a:lnTo>
                    <a:pt x="77" y="11"/>
                  </a:lnTo>
                  <a:lnTo>
                    <a:pt x="76" y="10"/>
                  </a:lnTo>
                  <a:lnTo>
                    <a:pt x="76" y="9"/>
                  </a:lnTo>
                  <a:lnTo>
                    <a:pt x="75" y="9"/>
                  </a:lnTo>
                  <a:lnTo>
                    <a:pt x="77" y="12"/>
                  </a:lnTo>
                  <a:lnTo>
                    <a:pt x="77" y="16"/>
                  </a:lnTo>
                  <a:lnTo>
                    <a:pt x="78" y="19"/>
                  </a:lnTo>
                  <a:lnTo>
                    <a:pt x="78" y="23"/>
                  </a:lnTo>
                  <a:lnTo>
                    <a:pt x="78" y="26"/>
                  </a:lnTo>
                  <a:lnTo>
                    <a:pt x="78" y="29"/>
                  </a:lnTo>
                  <a:lnTo>
                    <a:pt x="78" y="31"/>
                  </a:lnTo>
                  <a:lnTo>
                    <a:pt x="78" y="31"/>
                  </a:lnTo>
                  <a:lnTo>
                    <a:pt x="78" y="33"/>
                  </a:lnTo>
                  <a:lnTo>
                    <a:pt x="77" y="36"/>
                  </a:lnTo>
                  <a:lnTo>
                    <a:pt x="77" y="38"/>
                  </a:lnTo>
                  <a:lnTo>
                    <a:pt x="76" y="40"/>
                  </a:lnTo>
                  <a:lnTo>
                    <a:pt x="76" y="43"/>
                  </a:lnTo>
                  <a:lnTo>
                    <a:pt x="75" y="44"/>
                  </a:lnTo>
                  <a:lnTo>
                    <a:pt x="75" y="46"/>
                  </a:lnTo>
                  <a:lnTo>
                    <a:pt x="74" y="46"/>
                  </a:lnTo>
                  <a:lnTo>
                    <a:pt x="74" y="53"/>
                  </a:lnTo>
                  <a:lnTo>
                    <a:pt x="74" y="66"/>
                  </a:lnTo>
                  <a:lnTo>
                    <a:pt x="74" y="67"/>
                  </a:lnTo>
                  <a:lnTo>
                    <a:pt x="73" y="67"/>
                  </a:lnTo>
                  <a:lnTo>
                    <a:pt x="72" y="68"/>
                  </a:lnTo>
                  <a:lnTo>
                    <a:pt x="72" y="68"/>
                  </a:lnTo>
                  <a:lnTo>
                    <a:pt x="71" y="69"/>
                  </a:lnTo>
                  <a:lnTo>
                    <a:pt x="70" y="69"/>
                  </a:lnTo>
                  <a:lnTo>
                    <a:pt x="69" y="69"/>
                  </a:lnTo>
                  <a:lnTo>
                    <a:pt x="69" y="69"/>
                  </a:lnTo>
                  <a:lnTo>
                    <a:pt x="70" y="70"/>
                  </a:lnTo>
                  <a:lnTo>
                    <a:pt x="71" y="70"/>
                  </a:lnTo>
                  <a:lnTo>
                    <a:pt x="72" y="70"/>
                  </a:lnTo>
                  <a:lnTo>
                    <a:pt x="73" y="70"/>
                  </a:lnTo>
                  <a:lnTo>
                    <a:pt x="74" y="70"/>
                  </a:lnTo>
                  <a:lnTo>
                    <a:pt x="75" y="70"/>
                  </a:lnTo>
                  <a:lnTo>
                    <a:pt x="75" y="70"/>
                  </a:lnTo>
                  <a:lnTo>
                    <a:pt x="75" y="70"/>
                  </a:lnTo>
                  <a:lnTo>
                    <a:pt x="75" y="70"/>
                  </a:lnTo>
                  <a:lnTo>
                    <a:pt x="76" y="72"/>
                  </a:lnTo>
                  <a:lnTo>
                    <a:pt x="77" y="73"/>
                  </a:lnTo>
                  <a:lnTo>
                    <a:pt x="77" y="75"/>
                  </a:lnTo>
                  <a:lnTo>
                    <a:pt x="78" y="77"/>
                  </a:lnTo>
                  <a:lnTo>
                    <a:pt x="79" y="79"/>
                  </a:lnTo>
                  <a:lnTo>
                    <a:pt x="79" y="82"/>
                  </a:lnTo>
                  <a:lnTo>
                    <a:pt x="80" y="84"/>
                  </a:lnTo>
                  <a:lnTo>
                    <a:pt x="81" y="87"/>
                  </a:lnTo>
                  <a:lnTo>
                    <a:pt x="81" y="89"/>
                  </a:lnTo>
                  <a:lnTo>
                    <a:pt x="82" y="91"/>
                  </a:lnTo>
                  <a:lnTo>
                    <a:pt x="82" y="92"/>
                  </a:lnTo>
                  <a:lnTo>
                    <a:pt x="82" y="92"/>
                  </a:lnTo>
                  <a:lnTo>
                    <a:pt x="83" y="94"/>
                  </a:lnTo>
                  <a:lnTo>
                    <a:pt x="84" y="96"/>
                  </a:lnTo>
                  <a:lnTo>
                    <a:pt x="85" y="99"/>
                  </a:lnTo>
                  <a:lnTo>
                    <a:pt x="86" y="103"/>
                  </a:lnTo>
                  <a:lnTo>
                    <a:pt x="87" y="106"/>
                  </a:lnTo>
                  <a:lnTo>
                    <a:pt x="88" y="109"/>
                  </a:lnTo>
                  <a:lnTo>
                    <a:pt x="88" y="111"/>
                  </a:lnTo>
                  <a:lnTo>
                    <a:pt x="89" y="113"/>
                  </a:lnTo>
                  <a:lnTo>
                    <a:pt x="90" y="116"/>
                  </a:lnTo>
                  <a:lnTo>
                    <a:pt x="91" y="120"/>
                  </a:lnTo>
                  <a:lnTo>
                    <a:pt x="93" y="124"/>
                  </a:lnTo>
                  <a:lnTo>
                    <a:pt x="94" y="128"/>
                  </a:lnTo>
                  <a:lnTo>
                    <a:pt x="95" y="132"/>
                  </a:lnTo>
                  <a:lnTo>
                    <a:pt x="96" y="134"/>
                  </a:lnTo>
                  <a:lnTo>
                    <a:pt x="96" y="135"/>
                  </a:lnTo>
                  <a:lnTo>
                    <a:pt x="74" y="134"/>
                  </a:lnTo>
                  <a:lnTo>
                    <a:pt x="74" y="132"/>
                  </a:lnTo>
                  <a:lnTo>
                    <a:pt x="74" y="130"/>
                  </a:lnTo>
                  <a:lnTo>
                    <a:pt x="73" y="127"/>
                  </a:lnTo>
                  <a:lnTo>
                    <a:pt x="72" y="125"/>
                  </a:lnTo>
                  <a:lnTo>
                    <a:pt x="71" y="122"/>
                  </a:lnTo>
                  <a:lnTo>
                    <a:pt x="70" y="121"/>
                  </a:lnTo>
                  <a:lnTo>
                    <a:pt x="69" y="120"/>
                  </a:lnTo>
                  <a:lnTo>
                    <a:pt x="69" y="119"/>
                  </a:lnTo>
                  <a:lnTo>
                    <a:pt x="68" y="117"/>
                  </a:lnTo>
                  <a:lnTo>
                    <a:pt x="66" y="114"/>
                  </a:lnTo>
                  <a:lnTo>
                    <a:pt x="65" y="111"/>
                  </a:lnTo>
                  <a:lnTo>
                    <a:pt x="64" y="108"/>
                  </a:lnTo>
                  <a:lnTo>
                    <a:pt x="63" y="105"/>
                  </a:lnTo>
                  <a:lnTo>
                    <a:pt x="62" y="102"/>
                  </a:lnTo>
                  <a:lnTo>
                    <a:pt x="62" y="101"/>
                  </a:lnTo>
                  <a:lnTo>
                    <a:pt x="62" y="100"/>
                  </a:lnTo>
                  <a:lnTo>
                    <a:pt x="63" y="96"/>
                  </a:lnTo>
                  <a:lnTo>
                    <a:pt x="61" y="98"/>
                  </a:lnTo>
                  <a:lnTo>
                    <a:pt x="58" y="98"/>
                  </a:lnTo>
                  <a:lnTo>
                    <a:pt x="56" y="96"/>
                  </a:lnTo>
                  <a:lnTo>
                    <a:pt x="56" y="99"/>
                  </a:lnTo>
                  <a:lnTo>
                    <a:pt x="56" y="100"/>
                  </a:lnTo>
                  <a:lnTo>
                    <a:pt x="55" y="103"/>
                  </a:lnTo>
                  <a:lnTo>
                    <a:pt x="54" y="106"/>
                  </a:lnTo>
                  <a:lnTo>
                    <a:pt x="53" y="111"/>
                  </a:lnTo>
                  <a:lnTo>
                    <a:pt x="51" y="115"/>
                  </a:lnTo>
                  <a:lnTo>
                    <a:pt x="50" y="119"/>
                  </a:lnTo>
                  <a:lnTo>
                    <a:pt x="49" y="123"/>
                  </a:lnTo>
                  <a:lnTo>
                    <a:pt x="49" y="125"/>
                  </a:lnTo>
                  <a:lnTo>
                    <a:pt x="49" y="127"/>
                  </a:lnTo>
                  <a:lnTo>
                    <a:pt x="48" y="128"/>
                  </a:lnTo>
                  <a:lnTo>
                    <a:pt x="47" y="130"/>
                  </a:lnTo>
                  <a:lnTo>
                    <a:pt x="47" y="132"/>
                  </a:lnTo>
                  <a:lnTo>
                    <a:pt x="46" y="133"/>
                  </a:lnTo>
                  <a:lnTo>
                    <a:pt x="45" y="134"/>
                  </a:lnTo>
                  <a:lnTo>
                    <a:pt x="45" y="135"/>
                  </a:lnTo>
                  <a:lnTo>
                    <a:pt x="45" y="135"/>
                  </a:lnTo>
                  <a:lnTo>
                    <a:pt x="26" y="135"/>
                  </a:lnTo>
                  <a:lnTo>
                    <a:pt x="27" y="134"/>
                  </a:lnTo>
                  <a:lnTo>
                    <a:pt x="27" y="132"/>
                  </a:lnTo>
                  <a:lnTo>
                    <a:pt x="27" y="129"/>
                  </a:lnTo>
                  <a:lnTo>
                    <a:pt x="28" y="125"/>
                  </a:lnTo>
                  <a:lnTo>
                    <a:pt x="28" y="120"/>
                  </a:lnTo>
                  <a:lnTo>
                    <a:pt x="29" y="116"/>
                  </a:lnTo>
                  <a:lnTo>
                    <a:pt x="30" y="112"/>
                  </a:lnTo>
                  <a:lnTo>
                    <a:pt x="30" y="110"/>
                  </a:lnTo>
                  <a:lnTo>
                    <a:pt x="31" y="107"/>
                  </a:lnTo>
                  <a:lnTo>
                    <a:pt x="32" y="104"/>
                  </a:lnTo>
                  <a:lnTo>
                    <a:pt x="32" y="100"/>
                  </a:lnTo>
                  <a:lnTo>
                    <a:pt x="33" y="96"/>
                  </a:lnTo>
                  <a:lnTo>
                    <a:pt x="34" y="93"/>
                  </a:lnTo>
                  <a:lnTo>
                    <a:pt x="34" y="90"/>
                  </a:lnTo>
                  <a:lnTo>
                    <a:pt x="35" y="88"/>
                  </a:lnTo>
                  <a:lnTo>
                    <a:pt x="35" y="87"/>
                  </a:lnTo>
                  <a:lnTo>
                    <a:pt x="35" y="85"/>
                  </a:lnTo>
                  <a:lnTo>
                    <a:pt x="35" y="82"/>
                  </a:lnTo>
                  <a:lnTo>
                    <a:pt x="35" y="79"/>
                  </a:lnTo>
                  <a:lnTo>
                    <a:pt x="35" y="77"/>
                  </a:lnTo>
                  <a:lnTo>
                    <a:pt x="35" y="75"/>
                  </a:lnTo>
                  <a:lnTo>
                    <a:pt x="35" y="74"/>
                  </a:lnTo>
                  <a:lnTo>
                    <a:pt x="35" y="73"/>
                  </a:lnTo>
                  <a:lnTo>
                    <a:pt x="35" y="72"/>
                  </a:lnTo>
                  <a:lnTo>
                    <a:pt x="37" y="72"/>
                  </a:lnTo>
                  <a:lnTo>
                    <a:pt x="38" y="73"/>
                  </a:lnTo>
                  <a:lnTo>
                    <a:pt x="39" y="73"/>
                  </a:lnTo>
                  <a:lnTo>
                    <a:pt x="40" y="73"/>
                  </a:lnTo>
                  <a:lnTo>
                    <a:pt x="41" y="72"/>
                  </a:lnTo>
                  <a:lnTo>
                    <a:pt x="42" y="72"/>
                  </a:lnTo>
                  <a:lnTo>
                    <a:pt x="42" y="72"/>
                  </a:lnTo>
                  <a:lnTo>
                    <a:pt x="42" y="72"/>
                  </a:lnTo>
                  <a:lnTo>
                    <a:pt x="40" y="72"/>
                  </a:lnTo>
                  <a:lnTo>
                    <a:pt x="39" y="72"/>
                  </a:lnTo>
                  <a:lnTo>
                    <a:pt x="38" y="71"/>
                  </a:lnTo>
                  <a:lnTo>
                    <a:pt x="37" y="71"/>
                  </a:lnTo>
                  <a:lnTo>
                    <a:pt x="36" y="70"/>
                  </a:lnTo>
                  <a:lnTo>
                    <a:pt x="35" y="70"/>
                  </a:lnTo>
                  <a:lnTo>
                    <a:pt x="35" y="70"/>
                  </a:lnTo>
                  <a:lnTo>
                    <a:pt x="35" y="70"/>
                  </a:lnTo>
                  <a:lnTo>
                    <a:pt x="37" y="70"/>
                  </a:lnTo>
                  <a:lnTo>
                    <a:pt x="39" y="70"/>
                  </a:lnTo>
                  <a:lnTo>
                    <a:pt x="41" y="70"/>
                  </a:lnTo>
                  <a:lnTo>
                    <a:pt x="43" y="70"/>
                  </a:lnTo>
                  <a:lnTo>
                    <a:pt x="44" y="69"/>
                  </a:lnTo>
                  <a:lnTo>
                    <a:pt x="45" y="69"/>
                  </a:lnTo>
                  <a:lnTo>
                    <a:pt x="45" y="69"/>
                  </a:lnTo>
                  <a:lnTo>
                    <a:pt x="45" y="68"/>
                  </a:lnTo>
                  <a:lnTo>
                    <a:pt x="44" y="69"/>
                  </a:lnTo>
                  <a:lnTo>
                    <a:pt x="42" y="69"/>
                  </a:lnTo>
                  <a:lnTo>
                    <a:pt x="40" y="69"/>
                  </a:lnTo>
                  <a:lnTo>
                    <a:pt x="38" y="69"/>
                  </a:lnTo>
                  <a:lnTo>
                    <a:pt x="37" y="69"/>
                  </a:lnTo>
                  <a:lnTo>
                    <a:pt x="35" y="68"/>
                  </a:lnTo>
                  <a:lnTo>
                    <a:pt x="35" y="68"/>
                  </a:lnTo>
                  <a:lnTo>
                    <a:pt x="34" y="68"/>
                  </a:lnTo>
                  <a:lnTo>
                    <a:pt x="34" y="67"/>
                  </a:lnTo>
                  <a:lnTo>
                    <a:pt x="34" y="63"/>
                  </a:lnTo>
                  <a:lnTo>
                    <a:pt x="33" y="60"/>
                  </a:lnTo>
                  <a:lnTo>
                    <a:pt x="32" y="58"/>
                  </a:lnTo>
                  <a:lnTo>
                    <a:pt x="32" y="57"/>
                  </a:lnTo>
                  <a:lnTo>
                    <a:pt x="31" y="56"/>
                  </a:lnTo>
                  <a:lnTo>
                    <a:pt x="31" y="54"/>
                  </a:lnTo>
                  <a:lnTo>
                    <a:pt x="30" y="53"/>
                  </a:lnTo>
                  <a:lnTo>
                    <a:pt x="29" y="51"/>
                  </a:lnTo>
                  <a:lnTo>
                    <a:pt x="28" y="49"/>
                  </a:lnTo>
                  <a:lnTo>
                    <a:pt x="27" y="48"/>
                  </a:lnTo>
                  <a:lnTo>
                    <a:pt x="27" y="46"/>
                  </a:lnTo>
                  <a:lnTo>
                    <a:pt x="26" y="44"/>
                  </a:lnTo>
                  <a:lnTo>
                    <a:pt x="25" y="42"/>
                  </a:lnTo>
                  <a:lnTo>
                    <a:pt x="24" y="40"/>
                  </a:lnTo>
                  <a:lnTo>
                    <a:pt x="24" y="38"/>
                  </a:lnTo>
                  <a:lnTo>
                    <a:pt x="23" y="36"/>
                  </a:lnTo>
                  <a:lnTo>
                    <a:pt x="23" y="35"/>
                  </a:lnTo>
                  <a:lnTo>
                    <a:pt x="23" y="34"/>
                  </a:lnTo>
                  <a:lnTo>
                    <a:pt x="23" y="33"/>
                  </a:lnTo>
                  <a:lnTo>
                    <a:pt x="21" y="34"/>
                  </a:lnTo>
                  <a:lnTo>
                    <a:pt x="20" y="35"/>
                  </a:lnTo>
                  <a:lnTo>
                    <a:pt x="19" y="36"/>
                  </a:lnTo>
                  <a:lnTo>
                    <a:pt x="17" y="37"/>
                  </a:lnTo>
                  <a:lnTo>
                    <a:pt x="16" y="37"/>
                  </a:lnTo>
                  <a:lnTo>
                    <a:pt x="15" y="38"/>
                  </a:lnTo>
                  <a:lnTo>
                    <a:pt x="14" y="38"/>
                  </a:lnTo>
                  <a:lnTo>
                    <a:pt x="14" y="38"/>
                  </a:lnTo>
                  <a:lnTo>
                    <a:pt x="16" y="38"/>
                  </a:lnTo>
                  <a:lnTo>
                    <a:pt x="17" y="38"/>
                  </a:lnTo>
                  <a:lnTo>
                    <a:pt x="18" y="38"/>
                  </a:lnTo>
                  <a:lnTo>
                    <a:pt x="19" y="38"/>
                  </a:lnTo>
                  <a:lnTo>
                    <a:pt x="19" y="37"/>
                  </a:lnTo>
                  <a:lnTo>
                    <a:pt x="20" y="37"/>
                  </a:lnTo>
                  <a:lnTo>
                    <a:pt x="20" y="37"/>
                  </a:lnTo>
                  <a:lnTo>
                    <a:pt x="20" y="37"/>
                  </a:lnTo>
                  <a:lnTo>
                    <a:pt x="19" y="44"/>
                  </a:lnTo>
                  <a:lnTo>
                    <a:pt x="19" y="49"/>
                  </a:lnTo>
                  <a:lnTo>
                    <a:pt x="18" y="52"/>
                  </a:lnTo>
                  <a:lnTo>
                    <a:pt x="18" y="53"/>
                  </a:lnTo>
                  <a:lnTo>
                    <a:pt x="17" y="54"/>
                  </a:lnTo>
                  <a:lnTo>
                    <a:pt x="16" y="55"/>
                  </a:lnTo>
                  <a:lnTo>
                    <a:pt x="15" y="56"/>
                  </a:lnTo>
                  <a:lnTo>
                    <a:pt x="14" y="56"/>
                  </a:lnTo>
                  <a:lnTo>
                    <a:pt x="13" y="57"/>
                  </a:lnTo>
                  <a:lnTo>
                    <a:pt x="12" y="58"/>
                  </a:lnTo>
                  <a:lnTo>
                    <a:pt x="12" y="58"/>
                  </a:lnTo>
                  <a:lnTo>
                    <a:pt x="11" y="58"/>
                  </a:lnTo>
                  <a:lnTo>
                    <a:pt x="11" y="58"/>
                  </a:lnTo>
                  <a:lnTo>
                    <a:pt x="10" y="59"/>
                  </a:lnTo>
                  <a:lnTo>
                    <a:pt x="9" y="60"/>
                  </a:lnTo>
                  <a:lnTo>
                    <a:pt x="7" y="61"/>
                  </a:lnTo>
                  <a:lnTo>
                    <a:pt x="5" y="62"/>
                  </a:lnTo>
                  <a:lnTo>
                    <a:pt x="4" y="63"/>
                  </a:lnTo>
                  <a:lnTo>
                    <a:pt x="2" y="64"/>
                  </a:lnTo>
                  <a:lnTo>
                    <a:pt x="1" y="64"/>
                  </a:lnTo>
                  <a:close/>
                </a:path>
              </a:pathLst>
            </a:custGeom>
            <a:solidFill>
              <a:srgbClr val="339966"/>
            </a:solidFill>
            <a:ln w="9525" cap="flat" cmpd="sng">
              <a:noFill/>
              <a:prstDash val="solid"/>
              <a:round/>
              <a:headEnd/>
              <a:tailEnd/>
            </a:ln>
          </p:spPr>
          <p:txBody>
            <a:bodyPr/>
            <a:lstStyle/>
            <a:p>
              <a:endParaRPr lang="es-ES"/>
            </a:p>
          </p:txBody>
        </p:sp>
        <p:sp>
          <p:nvSpPr>
            <p:cNvPr id="79308" name="Freeform 460"/>
            <p:cNvSpPr>
              <a:spLocks/>
            </p:cNvSpPr>
            <p:nvPr/>
          </p:nvSpPr>
          <p:spPr bwMode="auto">
            <a:xfrm>
              <a:off x="184" y="146"/>
              <a:ext cx="34" cy="28"/>
            </a:xfrm>
            <a:custGeom>
              <a:avLst/>
              <a:gdLst/>
              <a:ahLst/>
              <a:cxnLst>
                <a:cxn ang="0">
                  <a:pos x="12" y="5"/>
                </a:cxn>
                <a:cxn ang="0">
                  <a:pos x="9" y="4"/>
                </a:cxn>
                <a:cxn ang="0">
                  <a:pos x="6" y="4"/>
                </a:cxn>
                <a:cxn ang="0">
                  <a:pos x="2" y="8"/>
                </a:cxn>
                <a:cxn ang="0">
                  <a:pos x="0" y="13"/>
                </a:cxn>
                <a:cxn ang="0">
                  <a:pos x="1" y="17"/>
                </a:cxn>
                <a:cxn ang="0">
                  <a:pos x="2" y="23"/>
                </a:cxn>
                <a:cxn ang="0">
                  <a:pos x="6" y="27"/>
                </a:cxn>
                <a:cxn ang="0">
                  <a:pos x="9" y="28"/>
                </a:cxn>
                <a:cxn ang="0">
                  <a:pos x="11" y="28"/>
                </a:cxn>
                <a:cxn ang="0">
                  <a:pos x="14" y="28"/>
                </a:cxn>
                <a:cxn ang="0">
                  <a:pos x="18" y="26"/>
                </a:cxn>
                <a:cxn ang="0">
                  <a:pos x="26" y="24"/>
                </a:cxn>
                <a:cxn ang="0">
                  <a:pos x="30" y="23"/>
                </a:cxn>
                <a:cxn ang="0">
                  <a:pos x="31" y="22"/>
                </a:cxn>
                <a:cxn ang="0">
                  <a:pos x="32" y="20"/>
                </a:cxn>
                <a:cxn ang="0">
                  <a:pos x="31" y="19"/>
                </a:cxn>
                <a:cxn ang="0">
                  <a:pos x="32" y="18"/>
                </a:cxn>
                <a:cxn ang="0">
                  <a:pos x="33" y="17"/>
                </a:cxn>
                <a:cxn ang="0">
                  <a:pos x="34" y="16"/>
                </a:cxn>
                <a:cxn ang="0">
                  <a:pos x="34" y="15"/>
                </a:cxn>
                <a:cxn ang="0">
                  <a:pos x="33" y="13"/>
                </a:cxn>
                <a:cxn ang="0">
                  <a:pos x="34" y="12"/>
                </a:cxn>
                <a:cxn ang="0">
                  <a:pos x="34" y="10"/>
                </a:cxn>
                <a:cxn ang="0">
                  <a:pos x="33" y="8"/>
                </a:cxn>
                <a:cxn ang="0">
                  <a:pos x="33" y="8"/>
                </a:cxn>
                <a:cxn ang="0">
                  <a:pos x="33" y="7"/>
                </a:cxn>
                <a:cxn ang="0">
                  <a:pos x="33" y="5"/>
                </a:cxn>
                <a:cxn ang="0">
                  <a:pos x="32" y="3"/>
                </a:cxn>
                <a:cxn ang="0">
                  <a:pos x="31" y="3"/>
                </a:cxn>
                <a:cxn ang="0">
                  <a:pos x="29" y="3"/>
                </a:cxn>
                <a:cxn ang="0">
                  <a:pos x="28" y="2"/>
                </a:cxn>
                <a:cxn ang="0">
                  <a:pos x="27" y="2"/>
                </a:cxn>
                <a:cxn ang="0">
                  <a:pos x="27" y="2"/>
                </a:cxn>
                <a:cxn ang="0">
                  <a:pos x="25" y="2"/>
                </a:cxn>
                <a:cxn ang="0">
                  <a:pos x="25" y="2"/>
                </a:cxn>
                <a:cxn ang="0">
                  <a:pos x="24" y="2"/>
                </a:cxn>
                <a:cxn ang="0">
                  <a:pos x="24" y="1"/>
                </a:cxn>
                <a:cxn ang="0">
                  <a:pos x="23" y="0"/>
                </a:cxn>
                <a:cxn ang="0">
                  <a:pos x="21" y="0"/>
                </a:cxn>
                <a:cxn ang="0">
                  <a:pos x="20" y="1"/>
                </a:cxn>
                <a:cxn ang="0">
                  <a:pos x="19" y="1"/>
                </a:cxn>
                <a:cxn ang="0">
                  <a:pos x="18" y="2"/>
                </a:cxn>
                <a:cxn ang="0">
                  <a:pos x="18" y="3"/>
                </a:cxn>
                <a:cxn ang="0">
                  <a:pos x="17" y="3"/>
                </a:cxn>
                <a:cxn ang="0">
                  <a:pos x="16" y="4"/>
                </a:cxn>
                <a:cxn ang="0">
                  <a:pos x="16" y="5"/>
                </a:cxn>
                <a:cxn ang="0">
                  <a:pos x="15" y="6"/>
                </a:cxn>
                <a:cxn ang="0">
                  <a:pos x="15" y="6"/>
                </a:cxn>
                <a:cxn ang="0">
                  <a:pos x="14" y="6"/>
                </a:cxn>
                <a:cxn ang="0">
                  <a:pos x="13" y="6"/>
                </a:cxn>
              </a:cxnLst>
              <a:rect l="0" t="0" r="r" b="b"/>
              <a:pathLst>
                <a:path w="34" h="28">
                  <a:moveTo>
                    <a:pt x="12" y="5"/>
                  </a:moveTo>
                  <a:lnTo>
                    <a:pt x="12" y="5"/>
                  </a:lnTo>
                  <a:lnTo>
                    <a:pt x="11" y="4"/>
                  </a:lnTo>
                  <a:lnTo>
                    <a:pt x="9" y="4"/>
                  </a:lnTo>
                  <a:lnTo>
                    <a:pt x="7" y="3"/>
                  </a:lnTo>
                  <a:lnTo>
                    <a:pt x="6" y="4"/>
                  </a:lnTo>
                  <a:lnTo>
                    <a:pt x="4" y="5"/>
                  </a:lnTo>
                  <a:lnTo>
                    <a:pt x="2" y="8"/>
                  </a:lnTo>
                  <a:lnTo>
                    <a:pt x="0" y="12"/>
                  </a:lnTo>
                  <a:lnTo>
                    <a:pt x="0" y="13"/>
                  </a:lnTo>
                  <a:lnTo>
                    <a:pt x="0" y="15"/>
                  </a:lnTo>
                  <a:lnTo>
                    <a:pt x="1" y="17"/>
                  </a:lnTo>
                  <a:lnTo>
                    <a:pt x="1" y="20"/>
                  </a:lnTo>
                  <a:lnTo>
                    <a:pt x="2" y="23"/>
                  </a:lnTo>
                  <a:lnTo>
                    <a:pt x="4" y="25"/>
                  </a:lnTo>
                  <a:lnTo>
                    <a:pt x="6" y="27"/>
                  </a:lnTo>
                  <a:lnTo>
                    <a:pt x="9" y="28"/>
                  </a:lnTo>
                  <a:lnTo>
                    <a:pt x="9" y="28"/>
                  </a:lnTo>
                  <a:lnTo>
                    <a:pt x="10" y="28"/>
                  </a:lnTo>
                  <a:lnTo>
                    <a:pt x="11" y="28"/>
                  </a:lnTo>
                  <a:lnTo>
                    <a:pt x="13" y="28"/>
                  </a:lnTo>
                  <a:lnTo>
                    <a:pt x="14" y="28"/>
                  </a:lnTo>
                  <a:lnTo>
                    <a:pt x="16" y="27"/>
                  </a:lnTo>
                  <a:lnTo>
                    <a:pt x="18" y="26"/>
                  </a:lnTo>
                  <a:lnTo>
                    <a:pt x="20" y="25"/>
                  </a:lnTo>
                  <a:lnTo>
                    <a:pt x="26" y="24"/>
                  </a:lnTo>
                  <a:lnTo>
                    <a:pt x="30" y="23"/>
                  </a:lnTo>
                  <a:lnTo>
                    <a:pt x="30" y="23"/>
                  </a:lnTo>
                  <a:lnTo>
                    <a:pt x="31" y="23"/>
                  </a:lnTo>
                  <a:lnTo>
                    <a:pt x="31" y="22"/>
                  </a:lnTo>
                  <a:lnTo>
                    <a:pt x="32" y="21"/>
                  </a:lnTo>
                  <a:lnTo>
                    <a:pt x="32" y="20"/>
                  </a:lnTo>
                  <a:lnTo>
                    <a:pt x="31" y="19"/>
                  </a:lnTo>
                  <a:lnTo>
                    <a:pt x="31" y="19"/>
                  </a:lnTo>
                  <a:lnTo>
                    <a:pt x="32" y="19"/>
                  </a:lnTo>
                  <a:lnTo>
                    <a:pt x="32" y="18"/>
                  </a:lnTo>
                  <a:lnTo>
                    <a:pt x="32" y="18"/>
                  </a:lnTo>
                  <a:lnTo>
                    <a:pt x="33" y="17"/>
                  </a:lnTo>
                  <a:lnTo>
                    <a:pt x="33" y="17"/>
                  </a:lnTo>
                  <a:lnTo>
                    <a:pt x="34" y="16"/>
                  </a:lnTo>
                  <a:lnTo>
                    <a:pt x="34" y="16"/>
                  </a:lnTo>
                  <a:lnTo>
                    <a:pt x="34" y="15"/>
                  </a:lnTo>
                  <a:lnTo>
                    <a:pt x="33" y="14"/>
                  </a:lnTo>
                  <a:lnTo>
                    <a:pt x="33" y="13"/>
                  </a:lnTo>
                  <a:lnTo>
                    <a:pt x="33" y="12"/>
                  </a:lnTo>
                  <a:lnTo>
                    <a:pt x="34" y="12"/>
                  </a:lnTo>
                  <a:lnTo>
                    <a:pt x="34" y="11"/>
                  </a:lnTo>
                  <a:lnTo>
                    <a:pt x="34" y="10"/>
                  </a:lnTo>
                  <a:lnTo>
                    <a:pt x="33" y="9"/>
                  </a:lnTo>
                  <a:lnTo>
                    <a:pt x="33" y="8"/>
                  </a:lnTo>
                  <a:lnTo>
                    <a:pt x="33" y="8"/>
                  </a:lnTo>
                  <a:lnTo>
                    <a:pt x="33" y="8"/>
                  </a:lnTo>
                  <a:lnTo>
                    <a:pt x="33" y="7"/>
                  </a:lnTo>
                  <a:lnTo>
                    <a:pt x="33" y="7"/>
                  </a:lnTo>
                  <a:lnTo>
                    <a:pt x="33" y="6"/>
                  </a:lnTo>
                  <a:lnTo>
                    <a:pt x="33" y="5"/>
                  </a:lnTo>
                  <a:lnTo>
                    <a:pt x="33" y="4"/>
                  </a:lnTo>
                  <a:lnTo>
                    <a:pt x="32" y="3"/>
                  </a:lnTo>
                  <a:lnTo>
                    <a:pt x="32" y="3"/>
                  </a:lnTo>
                  <a:lnTo>
                    <a:pt x="31" y="3"/>
                  </a:lnTo>
                  <a:lnTo>
                    <a:pt x="31" y="3"/>
                  </a:lnTo>
                  <a:lnTo>
                    <a:pt x="29" y="3"/>
                  </a:lnTo>
                  <a:lnTo>
                    <a:pt x="28" y="2"/>
                  </a:lnTo>
                  <a:lnTo>
                    <a:pt x="28" y="2"/>
                  </a:lnTo>
                  <a:lnTo>
                    <a:pt x="28" y="2"/>
                  </a:lnTo>
                  <a:lnTo>
                    <a:pt x="27" y="2"/>
                  </a:lnTo>
                  <a:lnTo>
                    <a:pt x="27" y="2"/>
                  </a:lnTo>
                  <a:lnTo>
                    <a:pt x="27" y="2"/>
                  </a:lnTo>
                  <a:lnTo>
                    <a:pt x="26" y="2"/>
                  </a:lnTo>
                  <a:lnTo>
                    <a:pt x="25" y="2"/>
                  </a:lnTo>
                  <a:lnTo>
                    <a:pt x="25" y="2"/>
                  </a:lnTo>
                  <a:lnTo>
                    <a:pt x="25" y="2"/>
                  </a:lnTo>
                  <a:lnTo>
                    <a:pt x="25" y="2"/>
                  </a:lnTo>
                  <a:lnTo>
                    <a:pt x="24" y="2"/>
                  </a:lnTo>
                  <a:lnTo>
                    <a:pt x="24" y="1"/>
                  </a:lnTo>
                  <a:lnTo>
                    <a:pt x="24" y="1"/>
                  </a:lnTo>
                  <a:lnTo>
                    <a:pt x="23" y="1"/>
                  </a:lnTo>
                  <a:lnTo>
                    <a:pt x="23" y="0"/>
                  </a:lnTo>
                  <a:lnTo>
                    <a:pt x="22" y="0"/>
                  </a:lnTo>
                  <a:lnTo>
                    <a:pt x="21" y="0"/>
                  </a:lnTo>
                  <a:lnTo>
                    <a:pt x="21" y="0"/>
                  </a:lnTo>
                  <a:lnTo>
                    <a:pt x="20" y="1"/>
                  </a:lnTo>
                  <a:lnTo>
                    <a:pt x="20" y="1"/>
                  </a:lnTo>
                  <a:lnTo>
                    <a:pt x="19" y="1"/>
                  </a:lnTo>
                  <a:lnTo>
                    <a:pt x="19" y="2"/>
                  </a:lnTo>
                  <a:lnTo>
                    <a:pt x="18" y="2"/>
                  </a:lnTo>
                  <a:lnTo>
                    <a:pt x="18" y="2"/>
                  </a:lnTo>
                  <a:lnTo>
                    <a:pt x="18" y="3"/>
                  </a:lnTo>
                  <a:lnTo>
                    <a:pt x="18" y="3"/>
                  </a:lnTo>
                  <a:lnTo>
                    <a:pt x="17" y="3"/>
                  </a:lnTo>
                  <a:lnTo>
                    <a:pt x="17" y="4"/>
                  </a:lnTo>
                  <a:lnTo>
                    <a:pt x="16" y="4"/>
                  </a:lnTo>
                  <a:lnTo>
                    <a:pt x="16" y="4"/>
                  </a:lnTo>
                  <a:lnTo>
                    <a:pt x="16" y="5"/>
                  </a:lnTo>
                  <a:lnTo>
                    <a:pt x="15" y="5"/>
                  </a:lnTo>
                  <a:lnTo>
                    <a:pt x="15" y="6"/>
                  </a:lnTo>
                  <a:lnTo>
                    <a:pt x="15" y="6"/>
                  </a:lnTo>
                  <a:lnTo>
                    <a:pt x="15" y="6"/>
                  </a:lnTo>
                  <a:lnTo>
                    <a:pt x="15" y="6"/>
                  </a:lnTo>
                  <a:lnTo>
                    <a:pt x="14" y="6"/>
                  </a:lnTo>
                  <a:lnTo>
                    <a:pt x="14" y="6"/>
                  </a:lnTo>
                  <a:lnTo>
                    <a:pt x="13" y="6"/>
                  </a:lnTo>
                  <a:lnTo>
                    <a:pt x="12" y="5"/>
                  </a:lnTo>
                  <a:close/>
                </a:path>
              </a:pathLst>
            </a:custGeom>
            <a:solidFill>
              <a:srgbClr val="000000"/>
            </a:solidFill>
            <a:ln w="9525">
              <a:noFill/>
              <a:round/>
              <a:headEnd/>
              <a:tailEnd/>
            </a:ln>
          </p:spPr>
          <p:txBody>
            <a:bodyPr/>
            <a:lstStyle/>
            <a:p>
              <a:endParaRPr lang="es-ES"/>
            </a:p>
          </p:txBody>
        </p:sp>
        <p:sp>
          <p:nvSpPr>
            <p:cNvPr id="79309" name="Freeform 461"/>
            <p:cNvSpPr>
              <a:spLocks/>
            </p:cNvSpPr>
            <p:nvPr/>
          </p:nvSpPr>
          <p:spPr bwMode="auto">
            <a:xfrm>
              <a:off x="141" y="115"/>
              <a:ext cx="6" cy="30"/>
            </a:xfrm>
            <a:custGeom>
              <a:avLst/>
              <a:gdLst/>
              <a:ahLst/>
              <a:cxnLst>
                <a:cxn ang="0">
                  <a:pos x="0" y="0"/>
                </a:cxn>
                <a:cxn ang="0">
                  <a:pos x="0" y="1"/>
                </a:cxn>
                <a:cxn ang="0">
                  <a:pos x="1" y="2"/>
                </a:cxn>
                <a:cxn ang="0">
                  <a:pos x="2" y="4"/>
                </a:cxn>
                <a:cxn ang="0">
                  <a:pos x="3" y="7"/>
                </a:cxn>
                <a:cxn ang="0">
                  <a:pos x="4" y="11"/>
                </a:cxn>
                <a:cxn ang="0">
                  <a:pos x="5" y="16"/>
                </a:cxn>
                <a:cxn ang="0">
                  <a:pos x="5" y="22"/>
                </a:cxn>
                <a:cxn ang="0">
                  <a:pos x="5" y="30"/>
                </a:cxn>
                <a:cxn ang="0">
                  <a:pos x="5" y="29"/>
                </a:cxn>
                <a:cxn ang="0">
                  <a:pos x="5" y="27"/>
                </a:cxn>
                <a:cxn ang="0">
                  <a:pos x="6" y="24"/>
                </a:cxn>
                <a:cxn ang="0">
                  <a:pos x="6" y="20"/>
                </a:cxn>
                <a:cxn ang="0">
                  <a:pos x="6" y="16"/>
                </a:cxn>
                <a:cxn ang="0">
                  <a:pos x="5" y="11"/>
                </a:cxn>
                <a:cxn ang="0">
                  <a:pos x="4" y="5"/>
                </a:cxn>
                <a:cxn ang="0">
                  <a:pos x="1" y="0"/>
                </a:cxn>
                <a:cxn ang="0">
                  <a:pos x="0" y="0"/>
                </a:cxn>
              </a:cxnLst>
              <a:rect l="0" t="0" r="r" b="b"/>
              <a:pathLst>
                <a:path w="6" h="30">
                  <a:moveTo>
                    <a:pt x="0" y="0"/>
                  </a:moveTo>
                  <a:lnTo>
                    <a:pt x="0" y="1"/>
                  </a:lnTo>
                  <a:lnTo>
                    <a:pt x="1" y="2"/>
                  </a:lnTo>
                  <a:lnTo>
                    <a:pt x="2" y="4"/>
                  </a:lnTo>
                  <a:lnTo>
                    <a:pt x="3" y="7"/>
                  </a:lnTo>
                  <a:lnTo>
                    <a:pt x="4" y="11"/>
                  </a:lnTo>
                  <a:lnTo>
                    <a:pt x="5" y="16"/>
                  </a:lnTo>
                  <a:lnTo>
                    <a:pt x="5" y="22"/>
                  </a:lnTo>
                  <a:lnTo>
                    <a:pt x="5" y="30"/>
                  </a:lnTo>
                  <a:lnTo>
                    <a:pt x="5" y="29"/>
                  </a:lnTo>
                  <a:lnTo>
                    <a:pt x="5" y="27"/>
                  </a:lnTo>
                  <a:lnTo>
                    <a:pt x="6" y="24"/>
                  </a:lnTo>
                  <a:lnTo>
                    <a:pt x="6" y="20"/>
                  </a:lnTo>
                  <a:lnTo>
                    <a:pt x="6" y="16"/>
                  </a:lnTo>
                  <a:lnTo>
                    <a:pt x="5" y="11"/>
                  </a:lnTo>
                  <a:lnTo>
                    <a:pt x="4" y="5"/>
                  </a:lnTo>
                  <a:lnTo>
                    <a:pt x="1" y="0"/>
                  </a:lnTo>
                  <a:lnTo>
                    <a:pt x="0" y="0"/>
                  </a:lnTo>
                  <a:close/>
                </a:path>
              </a:pathLst>
            </a:custGeom>
            <a:solidFill>
              <a:srgbClr val="000000"/>
            </a:solidFill>
            <a:ln w="9525">
              <a:noFill/>
              <a:round/>
              <a:headEnd/>
              <a:tailEnd/>
            </a:ln>
          </p:spPr>
          <p:txBody>
            <a:bodyPr/>
            <a:lstStyle/>
            <a:p>
              <a:endParaRPr lang="es-ES"/>
            </a:p>
          </p:txBody>
        </p:sp>
        <p:sp>
          <p:nvSpPr>
            <p:cNvPr id="79310" name="Freeform 462"/>
            <p:cNvSpPr>
              <a:spLocks/>
            </p:cNvSpPr>
            <p:nvPr/>
          </p:nvSpPr>
          <p:spPr bwMode="auto">
            <a:xfrm>
              <a:off x="119" y="119"/>
              <a:ext cx="16" cy="2"/>
            </a:xfrm>
            <a:custGeom>
              <a:avLst/>
              <a:gdLst/>
              <a:ahLst/>
              <a:cxnLst>
                <a:cxn ang="0">
                  <a:pos x="1" y="0"/>
                </a:cxn>
                <a:cxn ang="0">
                  <a:pos x="1" y="0"/>
                </a:cxn>
                <a:cxn ang="0">
                  <a:pos x="3" y="0"/>
                </a:cxn>
                <a:cxn ang="0">
                  <a:pos x="5" y="0"/>
                </a:cxn>
                <a:cxn ang="0">
                  <a:pos x="7" y="0"/>
                </a:cxn>
                <a:cxn ang="0">
                  <a:pos x="9" y="0"/>
                </a:cxn>
                <a:cxn ang="0">
                  <a:pos x="12" y="0"/>
                </a:cxn>
                <a:cxn ang="0">
                  <a:pos x="14" y="1"/>
                </a:cxn>
                <a:cxn ang="0">
                  <a:pos x="16" y="1"/>
                </a:cxn>
                <a:cxn ang="0">
                  <a:pos x="16" y="1"/>
                </a:cxn>
                <a:cxn ang="0">
                  <a:pos x="16" y="1"/>
                </a:cxn>
                <a:cxn ang="0">
                  <a:pos x="16" y="2"/>
                </a:cxn>
                <a:cxn ang="0">
                  <a:pos x="15" y="2"/>
                </a:cxn>
                <a:cxn ang="0">
                  <a:pos x="1" y="1"/>
                </a:cxn>
                <a:cxn ang="0">
                  <a:pos x="1" y="1"/>
                </a:cxn>
                <a:cxn ang="0">
                  <a:pos x="1" y="1"/>
                </a:cxn>
                <a:cxn ang="0">
                  <a:pos x="0" y="0"/>
                </a:cxn>
                <a:cxn ang="0">
                  <a:pos x="1" y="0"/>
                </a:cxn>
              </a:cxnLst>
              <a:rect l="0" t="0" r="r" b="b"/>
              <a:pathLst>
                <a:path w="16" h="2">
                  <a:moveTo>
                    <a:pt x="1" y="0"/>
                  </a:moveTo>
                  <a:lnTo>
                    <a:pt x="1" y="0"/>
                  </a:lnTo>
                  <a:lnTo>
                    <a:pt x="3" y="0"/>
                  </a:lnTo>
                  <a:lnTo>
                    <a:pt x="5" y="0"/>
                  </a:lnTo>
                  <a:lnTo>
                    <a:pt x="7" y="0"/>
                  </a:lnTo>
                  <a:lnTo>
                    <a:pt x="9" y="0"/>
                  </a:lnTo>
                  <a:lnTo>
                    <a:pt x="12" y="0"/>
                  </a:lnTo>
                  <a:lnTo>
                    <a:pt x="14" y="1"/>
                  </a:lnTo>
                  <a:lnTo>
                    <a:pt x="16" y="1"/>
                  </a:lnTo>
                  <a:lnTo>
                    <a:pt x="16" y="1"/>
                  </a:lnTo>
                  <a:lnTo>
                    <a:pt x="16" y="1"/>
                  </a:lnTo>
                  <a:lnTo>
                    <a:pt x="16" y="2"/>
                  </a:lnTo>
                  <a:lnTo>
                    <a:pt x="15" y="2"/>
                  </a:lnTo>
                  <a:lnTo>
                    <a:pt x="1" y="1"/>
                  </a:lnTo>
                  <a:lnTo>
                    <a:pt x="1" y="1"/>
                  </a:lnTo>
                  <a:lnTo>
                    <a:pt x="1" y="1"/>
                  </a:lnTo>
                  <a:lnTo>
                    <a:pt x="0" y="0"/>
                  </a:lnTo>
                  <a:lnTo>
                    <a:pt x="1" y="0"/>
                  </a:lnTo>
                  <a:close/>
                </a:path>
              </a:pathLst>
            </a:custGeom>
            <a:solidFill>
              <a:srgbClr val="000000"/>
            </a:solidFill>
            <a:ln w="9525">
              <a:noFill/>
              <a:round/>
              <a:headEnd/>
              <a:tailEnd/>
            </a:ln>
          </p:spPr>
          <p:txBody>
            <a:bodyPr/>
            <a:lstStyle/>
            <a:p>
              <a:endParaRPr lang="es-ES"/>
            </a:p>
          </p:txBody>
        </p:sp>
        <p:sp>
          <p:nvSpPr>
            <p:cNvPr id="79311" name="Freeform 463"/>
            <p:cNvSpPr>
              <a:spLocks/>
            </p:cNvSpPr>
            <p:nvPr/>
          </p:nvSpPr>
          <p:spPr bwMode="auto">
            <a:xfrm>
              <a:off x="151" y="114"/>
              <a:ext cx="8" cy="4"/>
            </a:xfrm>
            <a:custGeom>
              <a:avLst/>
              <a:gdLst/>
              <a:ahLst/>
              <a:cxnLst>
                <a:cxn ang="0">
                  <a:pos x="0" y="4"/>
                </a:cxn>
                <a:cxn ang="0">
                  <a:pos x="0" y="4"/>
                </a:cxn>
                <a:cxn ang="0">
                  <a:pos x="1" y="4"/>
                </a:cxn>
                <a:cxn ang="0">
                  <a:pos x="2" y="4"/>
                </a:cxn>
                <a:cxn ang="0">
                  <a:pos x="3" y="3"/>
                </a:cxn>
                <a:cxn ang="0">
                  <a:pos x="5" y="3"/>
                </a:cxn>
                <a:cxn ang="0">
                  <a:pos x="6" y="2"/>
                </a:cxn>
                <a:cxn ang="0">
                  <a:pos x="7" y="2"/>
                </a:cxn>
                <a:cxn ang="0">
                  <a:pos x="8" y="1"/>
                </a:cxn>
                <a:cxn ang="0">
                  <a:pos x="8" y="0"/>
                </a:cxn>
                <a:cxn ang="0">
                  <a:pos x="7" y="0"/>
                </a:cxn>
                <a:cxn ang="0">
                  <a:pos x="7" y="0"/>
                </a:cxn>
                <a:cxn ang="0">
                  <a:pos x="6" y="1"/>
                </a:cxn>
                <a:cxn ang="0">
                  <a:pos x="5" y="2"/>
                </a:cxn>
                <a:cxn ang="0">
                  <a:pos x="3" y="2"/>
                </a:cxn>
                <a:cxn ang="0">
                  <a:pos x="2" y="3"/>
                </a:cxn>
                <a:cxn ang="0">
                  <a:pos x="1" y="4"/>
                </a:cxn>
                <a:cxn ang="0">
                  <a:pos x="0" y="4"/>
                </a:cxn>
              </a:cxnLst>
              <a:rect l="0" t="0" r="r" b="b"/>
              <a:pathLst>
                <a:path w="8" h="4">
                  <a:moveTo>
                    <a:pt x="0" y="4"/>
                  </a:moveTo>
                  <a:lnTo>
                    <a:pt x="0" y="4"/>
                  </a:lnTo>
                  <a:lnTo>
                    <a:pt x="1" y="4"/>
                  </a:lnTo>
                  <a:lnTo>
                    <a:pt x="2" y="4"/>
                  </a:lnTo>
                  <a:lnTo>
                    <a:pt x="3" y="3"/>
                  </a:lnTo>
                  <a:lnTo>
                    <a:pt x="5" y="3"/>
                  </a:lnTo>
                  <a:lnTo>
                    <a:pt x="6" y="2"/>
                  </a:lnTo>
                  <a:lnTo>
                    <a:pt x="7" y="2"/>
                  </a:lnTo>
                  <a:lnTo>
                    <a:pt x="8" y="1"/>
                  </a:lnTo>
                  <a:lnTo>
                    <a:pt x="8" y="0"/>
                  </a:lnTo>
                  <a:lnTo>
                    <a:pt x="7" y="0"/>
                  </a:lnTo>
                  <a:lnTo>
                    <a:pt x="7" y="0"/>
                  </a:lnTo>
                  <a:lnTo>
                    <a:pt x="6" y="1"/>
                  </a:lnTo>
                  <a:lnTo>
                    <a:pt x="5" y="2"/>
                  </a:lnTo>
                  <a:lnTo>
                    <a:pt x="3" y="2"/>
                  </a:lnTo>
                  <a:lnTo>
                    <a:pt x="2" y="3"/>
                  </a:lnTo>
                  <a:lnTo>
                    <a:pt x="1" y="4"/>
                  </a:lnTo>
                  <a:lnTo>
                    <a:pt x="0" y="4"/>
                  </a:lnTo>
                  <a:close/>
                </a:path>
              </a:pathLst>
            </a:custGeom>
            <a:solidFill>
              <a:srgbClr val="000000"/>
            </a:solidFill>
            <a:ln w="9525">
              <a:noFill/>
              <a:round/>
              <a:headEnd/>
              <a:tailEnd/>
            </a:ln>
          </p:spPr>
          <p:txBody>
            <a:bodyPr/>
            <a:lstStyle/>
            <a:p>
              <a:endParaRPr lang="es-ES"/>
            </a:p>
          </p:txBody>
        </p:sp>
        <p:sp>
          <p:nvSpPr>
            <p:cNvPr id="79312" name="Freeform 464"/>
            <p:cNvSpPr>
              <a:spLocks/>
            </p:cNvSpPr>
            <p:nvPr/>
          </p:nvSpPr>
          <p:spPr bwMode="auto">
            <a:xfrm>
              <a:off x="191" y="152"/>
              <a:ext cx="15" cy="20"/>
            </a:xfrm>
            <a:custGeom>
              <a:avLst/>
              <a:gdLst/>
              <a:ahLst/>
              <a:cxnLst>
                <a:cxn ang="0">
                  <a:pos x="11" y="1"/>
                </a:cxn>
                <a:cxn ang="0">
                  <a:pos x="13" y="1"/>
                </a:cxn>
                <a:cxn ang="0">
                  <a:pos x="13" y="2"/>
                </a:cxn>
                <a:cxn ang="0">
                  <a:pos x="13" y="3"/>
                </a:cxn>
                <a:cxn ang="0">
                  <a:pos x="13" y="4"/>
                </a:cxn>
                <a:cxn ang="0">
                  <a:pos x="13" y="5"/>
                </a:cxn>
                <a:cxn ang="0">
                  <a:pos x="13" y="6"/>
                </a:cxn>
                <a:cxn ang="0">
                  <a:pos x="13" y="8"/>
                </a:cxn>
                <a:cxn ang="0">
                  <a:pos x="12" y="10"/>
                </a:cxn>
                <a:cxn ang="0">
                  <a:pos x="12" y="11"/>
                </a:cxn>
                <a:cxn ang="0">
                  <a:pos x="12" y="12"/>
                </a:cxn>
                <a:cxn ang="0">
                  <a:pos x="12" y="13"/>
                </a:cxn>
                <a:cxn ang="0">
                  <a:pos x="13" y="14"/>
                </a:cxn>
                <a:cxn ang="0">
                  <a:pos x="13" y="15"/>
                </a:cxn>
                <a:cxn ang="0">
                  <a:pos x="14" y="15"/>
                </a:cxn>
                <a:cxn ang="0">
                  <a:pos x="15" y="16"/>
                </a:cxn>
                <a:cxn ang="0">
                  <a:pos x="15" y="16"/>
                </a:cxn>
                <a:cxn ang="0">
                  <a:pos x="15" y="16"/>
                </a:cxn>
                <a:cxn ang="0">
                  <a:pos x="12" y="18"/>
                </a:cxn>
                <a:cxn ang="0">
                  <a:pos x="10" y="19"/>
                </a:cxn>
                <a:cxn ang="0">
                  <a:pos x="9" y="19"/>
                </a:cxn>
                <a:cxn ang="0">
                  <a:pos x="8" y="20"/>
                </a:cxn>
                <a:cxn ang="0">
                  <a:pos x="6" y="19"/>
                </a:cxn>
                <a:cxn ang="0">
                  <a:pos x="5" y="19"/>
                </a:cxn>
                <a:cxn ang="0">
                  <a:pos x="5" y="19"/>
                </a:cxn>
                <a:cxn ang="0">
                  <a:pos x="4" y="19"/>
                </a:cxn>
                <a:cxn ang="0">
                  <a:pos x="4" y="19"/>
                </a:cxn>
                <a:cxn ang="0">
                  <a:pos x="3" y="18"/>
                </a:cxn>
                <a:cxn ang="0">
                  <a:pos x="2" y="17"/>
                </a:cxn>
                <a:cxn ang="0">
                  <a:pos x="1" y="16"/>
                </a:cxn>
                <a:cxn ang="0">
                  <a:pos x="1" y="14"/>
                </a:cxn>
                <a:cxn ang="0">
                  <a:pos x="1" y="13"/>
                </a:cxn>
                <a:cxn ang="0">
                  <a:pos x="0" y="11"/>
                </a:cxn>
                <a:cxn ang="0">
                  <a:pos x="1" y="10"/>
                </a:cxn>
                <a:cxn ang="0">
                  <a:pos x="1" y="9"/>
                </a:cxn>
                <a:cxn ang="0">
                  <a:pos x="1" y="7"/>
                </a:cxn>
                <a:cxn ang="0">
                  <a:pos x="2" y="6"/>
                </a:cxn>
                <a:cxn ang="0">
                  <a:pos x="3" y="4"/>
                </a:cxn>
                <a:cxn ang="0">
                  <a:pos x="4" y="3"/>
                </a:cxn>
                <a:cxn ang="0">
                  <a:pos x="5" y="2"/>
                </a:cxn>
                <a:cxn ang="0">
                  <a:pos x="6" y="1"/>
                </a:cxn>
                <a:cxn ang="0">
                  <a:pos x="7" y="0"/>
                </a:cxn>
                <a:cxn ang="0">
                  <a:pos x="8" y="0"/>
                </a:cxn>
                <a:cxn ang="0">
                  <a:pos x="8" y="0"/>
                </a:cxn>
                <a:cxn ang="0">
                  <a:pos x="8" y="0"/>
                </a:cxn>
                <a:cxn ang="0">
                  <a:pos x="9" y="0"/>
                </a:cxn>
                <a:cxn ang="0">
                  <a:pos x="9" y="1"/>
                </a:cxn>
                <a:cxn ang="0">
                  <a:pos x="10" y="1"/>
                </a:cxn>
                <a:cxn ang="0">
                  <a:pos x="10" y="1"/>
                </a:cxn>
                <a:cxn ang="0">
                  <a:pos x="11" y="1"/>
                </a:cxn>
                <a:cxn ang="0">
                  <a:pos x="11" y="1"/>
                </a:cxn>
              </a:cxnLst>
              <a:rect l="0" t="0" r="r" b="b"/>
              <a:pathLst>
                <a:path w="15" h="20">
                  <a:moveTo>
                    <a:pt x="11" y="1"/>
                  </a:moveTo>
                  <a:lnTo>
                    <a:pt x="13" y="1"/>
                  </a:lnTo>
                  <a:lnTo>
                    <a:pt x="13" y="2"/>
                  </a:lnTo>
                  <a:lnTo>
                    <a:pt x="13" y="3"/>
                  </a:lnTo>
                  <a:lnTo>
                    <a:pt x="13" y="4"/>
                  </a:lnTo>
                  <a:lnTo>
                    <a:pt x="13" y="5"/>
                  </a:lnTo>
                  <a:lnTo>
                    <a:pt x="13" y="6"/>
                  </a:lnTo>
                  <a:lnTo>
                    <a:pt x="13" y="8"/>
                  </a:lnTo>
                  <a:lnTo>
                    <a:pt x="12" y="10"/>
                  </a:lnTo>
                  <a:lnTo>
                    <a:pt x="12" y="11"/>
                  </a:lnTo>
                  <a:lnTo>
                    <a:pt x="12" y="12"/>
                  </a:lnTo>
                  <a:lnTo>
                    <a:pt x="12" y="13"/>
                  </a:lnTo>
                  <a:lnTo>
                    <a:pt x="13" y="14"/>
                  </a:lnTo>
                  <a:lnTo>
                    <a:pt x="13" y="15"/>
                  </a:lnTo>
                  <a:lnTo>
                    <a:pt x="14" y="15"/>
                  </a:lnTo>
                  <a:lnTo>
                    <a:pt x="15" y="16"/>
                  </a:lnTo>
                  <a:lnTo>
                    <a:pt x="15" y="16"/>
                  </a:lnTo>
                  <a:lnTo>
                    <a:pt x="15" y="16"/>
                  </a:lnTo>
                  <a:lnTo>
                    <a:pt x="12" y="18"/>
                  </a:lnTo>
                  <a:lnTo>
                    <a:pt x="10" y="19"/>
                  </a:lnTo>
                  <a:lnTo>
                    <a:pt x="9" y="19"/>
                  </a:lnTo>
                  <a:lnTo>
                    <a:pt x="8" y="20"/>
                  </a:lnTo>
                  <a:lnTo>
                    <a:pt x="6" y="19"/>
                  </a:lnTo>
                  <a:lnTo>
                    <a:pt x="5" y="19"/>
                  </a:lnTo>
                  <a:lnTo>
                    <a:pt x="5" y="19"/>
                  </a:lnTo>
                  <a:lnTo>
                    <a:pt x="4" y="19"/>
                  </a:lnTo>
                  <a:lnTo>
                    <a:pt x="4" y="19"/>
                  </a:lnTo>
                  <a:lnTo>
                    <a:pt x="3" y="18"/>
                  </a:lnTo>
                  <a:lnTo>
                    <a:pt x="2" y="17"/>
                  </a:lnTo>
                  <a:lnTo>
                    <a:pt x="1" y="16"/>
                  </a:lnTo>
                  <a:lnTo>
                    <a:pt x="1" y="14"/>
                  </a:lnTo>
                  <a:lnTo>
                    <a:pt x="1" y="13"/>
                  </a:lnTo>
                  <a:lnTo>
                    <a:pt x="0" y="11"/>
                  </a:lnTo>
                  <a:lnTo>
                    <a:pt x="1" y="10"/>
                  </a:lnTo>
                  <a:lnTo>
                    <a:pt x="1" y="9"/>
                  </a:lnTo>
                  <a:lnTo>
                    <a:pt x="1" y="7"/>
                  </a:lnTo>
                  <a:lnTo>
                    <a:pt x="2" y="6"/>
                  </a:lnTo>
                  <a:lnTo>
                    <a:pt x="3" y="4"/>
                  </a:lnTo>
                  <a:lnTo>
                    <a:pt x="4" y="3"/>
                  </a:lnTo>
                  <a:lnTo>
                    <a:pt x="5" y="2"/>
                  </a:lnTo>
                  <a:lnTo>
                    <a:pt x="6" y="1"/>
                  </a:lnTo>
                  <a:lnTo>
                    <a:pt x="7" y="0"/>
                  </a:lnTo>
                  <a:lnTo>
                    <a:pt x="8" y="0"/>
                  </a:lnTo>
                  <a:lnTo>
                    <a:pt x="8" y="0"/>
                  </a:lnTo>
                  <a:lnTo>
                    <a:pt x="8" y="0"/>
                  </a:lnTo>
                  <a:lnTo>
                    <a:pt x="9" y="0"/>
                  </a:lnTo>
                  <a:lnTo>
                    <a:pt x="9" y="1"/>
                  </a:lnTo>
                  <a:lnTo>
                    <a:pt x="10" y="1"/>
                  </a:lnTo>
                  <a:lnTo>
                    <a:pt x="10" y="1"/>
                  </a:lnTo>
                  <a:lnTo>
                    <a:pt x="11" y="1"/>
                  </a:lnTo>
                  <a:lnTo>
                    <a:pt x="11" y="1"/>
                  </a:lnTo>
                  <a:close/>
                </a:path>
              </a:pathLst>
            </a:custGeom>
            <a:solidFill>
              <a:srgbClr val="000000"/>
            </a:solidFill>
            <a:ln w="9525">
              <a:noFill/>
              <a:round/>
              <a:headEnd/>
              <a:tailEnd/>
            </a:ln>
          </p:spPr>
          <p:txBody>
            <a:bodyPr/>
            <a:lstStyle/>
            <a:p>
              <a:endParaRPr lang="es-ES"/>
            </a:p>
          </p:txBody>
        </p:sp>
        <p:sp>
          <p:nvSpPr>
            <p:cNvPr id="79313" name="Freeform 465"/>
            <p:cNvSpPr>
              <a:spLocks/>
            </p:cNvSpPr>
            <p:nvPr/>
          </p:nvSpPr>
          <p:spPr bwMode="auto">
            <a:xfrm>
              <a:off x="213" y="156"/>
              <a:ext cx="1" cy="3"/>
            </a:xfrm>
            <a:custGeom>
              <a:avLst/>
              <a:gdLst/>
              <a:ahLst/>
              <a:cxnLst>
                <a:cxn ang="0">
                  <a:pos x="0" y="3"/>
                </a:cxn>
                <a:cxn ang="0">
                  <a:pos x="0" y="3"/>
                </a:cxn>
                <a:cxn ang="0">
                  <a:pos x="0" y="2"/>
                </a:cxn>
                <a:cxn ang="0">
                  <a:pos x="0" y="2"/>
                </a:cxn>
                <a:cxn ang="0">
                  <a:pos x="0" y="1"/>
                </a:cxn>
                <a:cxn ang="0">
                  <a:pos x="0" y="0"/>
                </a:cxn>
                <a:cxn ang="0">
                  <a:pos x="0" y="0"/>
                </a:cxn>
                <a:cxn ang="0">
                  <a:pos x="0" y="0"/>
                </a:cxn>
                <a:cxn ang="0">
                  <a:pos x="0" y="1"/>
                </a:cxn>
                <a:cxn ang="0">
                  <a:pos x="0" y="1"/>
                </a:cxn>
                <a:cxn ang="0">
                  <a:pos x="1" y="1"/>
                </a:cxn>
                <a:cxn ang="0">
                  <a:pos x="1" y="2"/>
                </a:cxn>
                <a:cxn ang="0">
                  <a:pos x="1" y="3"/>
                </a:cxn>
                <a:cxn ang="0">
                  <a:pos x="0" y="3"/>
                </a:cxn>
              </a:cxnLst>
              <a:rect l="0" t="0" r="r" b="b"/>
              <a:pathLst>
                <a:path w="1" h="3">
                  <a:moveTo>
                    <a:pt x="0" y="3"/>
                  </a:moveTo>
                  <a:lnTo>
                    <a:pt x="0" y="3"/>
                  </a:lnTo>
                  <a:lnTo>
                    <a:pt x="0" y="2"/>
                  </a:lnTo>
                  <a:lnTo>
                    <a:pt x="0" y="2"/>
                  </a:lnTo>
                  <a:lnTo>
                    <a:pt x="0" y="1"/>
                  </a:lnTo>
                  <a:lnTo>
                    <a:pt x="0" y="0"/>
                  </a:lnTo>
                  <a:lnTo>
                    <a:pt x="0" y="0"/>
                  </a:lnTo>
                  <a:lnTo>
                    <a:pt x="0" y="0"/>
                  </a:lnTo>
                  <a:lnTo>
                    <a:pt x="0" y="1"/>
                  </a:lnTo>
                  <a:lnTo>
                    <a:pt x="0" y="1"/>
                  </a:lnTo>
                  <a:lnTo>
                    <a:pt x="1" y="1"/>
                  </a:lnTo>
                  <a:lnTo>
                    <a:pt x="1" y="2"/>
                  </a:lnTo>
                  <a:lnTo>
                    <a:pt x="1" y="3"/>
                  </a:lnTo>
                  <a:lnTo>
                    <a:pt x="0" y="3"/>
                  </a:lnTo>
                  <a:close/>
                </a:path>
              </a:pathLst>
            </a:custGeom>
            <a:solidFill>
              <a:srgbClr val="000000"/>
            </a:solidFill>
            <a:ln w="9525">
              <a:noFill/>
              <a:round/>
              <a:headEnd/>
              <a:tailEnd/>
            </a:ln>
          </p:spPr>
          <p:txBody>
            <a:bodyPr/>
            <a:lstStyle/>
            <a:p>
              <a:endParaRPr lang="es-ES"/>
            </a:p>
          </p:txBody>
        </p:sp>
        <p:sp>
          <p:nvSpPr>
            <p:cNvPr id="79314" name="Freeform 466"/>
            <p:cNvSpPr>
              <a:spLocks/>
            </p:cNvSpPr>
            <p:nvPr/>
          </p:nvSpPr>
          <p:spPr bwMode="auto">
            <a:xfrm>
              <a:off x="213" y="161"/>
              <a:ext cx="1" cy="3"/>
            </a:xfrm>
            <a:custGeom>
              <a:avLst/>
              <a:gdLst/>
              <a:ahLst/>
              <a:cxnLst>
                <a:cxn ang="0">
                  <a:pos x="0" y="3"/>
                </a:cxn>
                <a:cxn ang="0">
                  <a:pos x="0" y="2"/>
                </a:cxn>
                <a:cxn ang="0">
                  <a:pos x="0" y="2"/>
                </a:cxn>
                <a:cxn ang="0">
                  <a:pos x="1" y="1"/>
                </a:cxn>
                <a:cxn ang="0">
                  <a:pos x="1" y="1"/>
                </a:cxn>
                <a:cxn ang="0">
                  <a:pos x="1" y="0"/>
                </a:cxn>
                <a:cxn ang="0">
                  <a:pos x="1" y="0"/>
                </a:cxn>
                <a:cxn ang="0">
                  <a:pos x="1" y="0"/>
                </a:cxn>
                <a:cxn ang="0">
                  <a:pos x="1" y="0"/>
                </a:cxn>
                <a:cxn ang="0">
                  <a:pos x="1" y="1"/>
                </a:cxn>
                <a:cxn ang="0">
                  <a:pos x="1" y="1"/>
                </a:cxn>
                <a:cxn ang="0">
                  <a:pos x="1" y="2"/>
                </a:cxn>
                <a:cxn ang="0">
                  <a:pos x="0" y="3"/>
                </a:cxn>
                <a:cxn ang="0">
                  <a:pos x="0" y="3"/>
                </a:cxn>
              </a:cxnLst>
              <a:rect l="0" t="0" r="r" b="b"/>
              <a:pathLst>
                <a:path w="1" h="3">
                  <a:moveTo>
                    <a:pt x="0" y="3"/>
                  </a:moveTo>
                  <a:lnTo>
                    <a:pt x="0" y="2"/>
                  </a:lnTo>
                  <a:lnTo>
                    <a:pt x="0" y="2"/>
                  </a:lnTo>
                  <a:lnTo>
                    <a:pt x="1" y="1"/>
                  </a:lnTo>
                  <a:lnTo>
                    <a:pt x="1" y="1"/>
                  </a:lnTo>
                  <a:lnTo>
                    <a:pt x="1" y="0"/>
                  </a:lnTo>
                  <a:lnTo>
                    <a:pt x="1" y="0"/>
                  </a:lnTo>
                  <a:lnTo>
                    <a:pt x="1" y="0"/>
                  </a:lnTo>
                  <a:lnTo>
                    <a:pt x="1" y="0"/>
                  </a:lnTo>
                  <a:lnTo>
                    <a:pt x="1" y="1"/>
                  </a:lnTo>
                  <a:lnTo>
                    <a:pt x="1" y="1"/>
                  </a:lnTo>
                  <a:lnTo>
                    <a:pt x="1" y="2"/>
                  </a:lnTo>
                  <a:lnTo>
                    <a:pt x="0" y="3"/>
                  </a:lnTo>
                  <a:lnTo>
                    <a:pt x="0" y="3"/>
                  </a:lnTo>
                  <a:close/>
                </a:path>
              </a:pathLst>
            </a:custGeom>
            <a:solidFill>
              <a:srgbClr val="000000"/>
            </a:solidFill>
            <a:ln w="9525">
              <a:noFill/>
              <a:round/>
              <a:headEnd/>
              <a:tailEnd/>
            </a:ln>
          </p:spPr>
          <p:txBody>
            <a:bodyPr/>
            <a:lstStyle/>
            <a:p>
              <a:endParaRPr lang="es-ES"/>
            </a:p>
          </p:txBody>
        </p:sp>
        <p:sp>
          <p:nvSpPr>
            <p:cNvPr id="79315" name="Freeform 467"/>
            <p:cNvSpPr>
              <a:spLocks/>
            </p:cNvSpPr>
            <p:nvPr/>
          </p:nvSpPr>
          <p:spPr bwMode="auto">
            <a:xfrm>
              <a:off x="214" y="148"/>
              <a:ext cx="2" cy="3"/>
            </a:xfrm>
            <a:custGeom>
              <a:avLst/>
              <a:gdLst/>
              <a:ahLst/>
              <a:cxnLst>
                <a:cxn ang="0">
                  <a:pos x="1" y="0"/>
                </a:cxn>
                <a:cxn ang="0">
                  <a:pos x="1" y="1"/>
                </a:cxn>
                <a:cxn ang="0">
                  <a:pos x="2" y="1"/>
                </a:cxn>
                <a:cxn ang="0">
                  <a:pos x="2" y="2"/>
                </a:cxn>
                <a:cxn ang="0">
                  <a:pos x="2" y="3"/>
                </a:cxn>
                <a:cxn ang="0">
                  <a:pos x="2" y="3"/>
                </a:cxn>
                <a:cxn ang="0">
                  <a:pos x="1" y="2"/>
                </a:cxn>
                <a:cxn ang="0">
                  <a:pos x="1" y="1"/>
                </a:cxn>
                <a:cxn ang="0">
                  <a:pos x="0" y="0"/>
                </a:cxn>
                <a:cxn ang="0">
                  <a:pos x="1" y="0"/>
                </a:cxn>
              </a:cxnLst>
              <a:rect l="0" t="0" r="r" b="b"/>
              <a:pathLst>
                <a:path w="2" h="3">
                  <a:moveTo>
                    <a:pt x="1" y="0"/>
                  </a:moveTo>
                  <a:lnTo>
                    <a:pt x="1" y="1"/>
                  </a:lnTo>
                  <a:lnTo>
                    <a:pt x="2" y="1"/>
                  </a:lnTo>
                  <a:lnTo>
                    <a:pt x="2" y="2"/>
                  </a:lnTo>
                  <a:lnTo>
                    <a:pt x="2" y="3"/>
                  </a:lnTo>
                  <a:lnTo>
                    <a:pt x="2" y="3"/>
                  </a:lnTo>
                  <a:lnTo>
                    <a:pt x="1" y="2"/>
                  </a:lnTo>
                  <a:lnTo>
                    <a:pt x="1" y="1"/>
                  </a:lnTo>
                  <a:lnTo>
                    <a:pt x="0" y="0"/>
                  </a:lnTo>
                  <a:lnTo>
                    <a:pt x="1" y="0"/>
                  </a:lnTo>
                  <a:close/>
                </a:path>
              </a:pathLst>
            </a:custGeom>
            <a:solidFill>
              <a:srgbClr val="000000"/>
            </a:solidFill>
            <a:ln w="9525">
              <a:noFill/>
              <a:round/>
              <a:headEnd/>
              <a:tailEnd/>
            </a:ln>
          </p:spPr>
          <p:txBody>
            <a:bodyPr/>
            <a:lstStyle/>
            <a:p>
              <a:endParaRPr lang="es-ES"/>
            </a:p>
          </p:txBody>
        </p:sp>
        <p:sp>
          <p:nvSpPr>
            <p:cNvPr id="79316" name="Freeform 468"/>
            <p:cNvSpPr>
              <a:spLocks/>
            </p:cNvSpPr>
            <p:nvPr/>
          </p:nvSpPr>
          <p:spPr bwMode="auto">
            <a:xfrm>
              <a:off x="149" y="196"/>
              <a:ext cx="8" cy="14"/>
            </a:xfrm>
            <a:custGeom>
              <a:avLst/>
              <a:gdLst/>
              <a:ahLst/>
              <a:cxnLst>
                <a:cxn ang="0">
                  <a:pos x="1" y="14"/>
                </a:cxn>
                <a:cxn ang="0">
                  <a:pos x="1" y="14"/>
                </a:cxn>
                <a:cxn ang="0">
                  <a:pos x="2" y="13"/>
                </a:cxn>
                <a:cxn ang="0">
                  <a:pos x="3" y="12"/>
                </a:cxn>
                <a:cxn ang="0">
                  <a:pos x="4" y="10"/>
                </a:cxn>
                <a:cxn ang="0">
                  <a:pos x="6" y="8"/>
                </a:cxn>
                <a:cxn ang="0">
                  <a:pos x="7" y="6"/>
                </a:cxn>
                <a:cxn ang="0">
                  <a:pos x="8" y="3"/>
                </a:cxn>
                <a:cxn ang="0">
                  <a:pos x="8" y="0"/>
                </a:cxn>
                <a:cxn ang="0">
                  <a:pos x="8" y="0"/>
                </a:cxn>
                <a:cxn ang="0">
                  <a:pos x="8" y="1"/>
                </a:cxn>
                <a:cxn ang="0">
                  <a:pos x="7" y="3"/>
                </a:cxn>
                <a:cxn ang="0">
                  <a:pos x="7" y="5"/>
                </a:cxn>
                <a:cxn ang="0">
                  <a:pos x="5" y="7"/>
                </a:cxn>
                <a:cxn ang="0">
                  <a:pos x="4" y="9"/>
                </a:cxn>
                <a:cxn ang="0">
                  <a:pos x="2" y="11"/>
                </a:cxn>
                <a:cxn ang="0">
                  <a:pos x="0" y="13"/>
                </a:cxn>
                <a:cxn ang="0">
                  <a:pos x="1" y="14"/>
                </a:cxn>
              </a:cxnLst>
              <a:rect l="0" t="0" r="r" b="b"/>
              <a:pathLst>
                <a:path w="8" h="14">
                  <a:moveTo>
                    <a:pt x="1" y="14"/>
                  </a:moveTo>
                  <a:lnTo>
                    <a:pt x="1" y="14"/>
                  </a:lnTo>
                  <a:lnTo>
                    <a:pt x="2" y="13"/>
                  </a:lnTo>
                  <a:lnTo>
                    <a:pt x="3" y="12"/>
                  </a:lnTo>
                  <a:lnTo>
                    <a:pt x="4" y="10"/>
                  </a:lnTo>
                  <a:lnTo>
                    <a:pt x="6" y="8"/>
                  </a:lnTo>
                  <a:lnTo>
                    <a:pt x="7" y="6"/>
                  </a:lnTo>
                  <a:lnTo>
                    <a:pt x="8" y="3"/>
                  </a:lnTo>
                  <a:lnTo>
                    <a:pt x="8" y="0"/>
                  </a:lnTo>
                  <a:lnTo>
                    <a:pt x="8" y="0"/>
                  </a:lnTo>
                  <a:lnTo>
                    <a:pt x="8" y="1"/>
                  </a:lnTo>
                  <a:lnTo>
                    <a:pt x="7" y="3"/>
                  </a:lnTo>
                  <a:lnTo>
                    <a:pt x="7" y="5"/>
                  </a:lnTo>
                  <a:lnTo>
                    <a:pt x="5" y="7"/>
                  </a:lnTo>
                  <a:lnTo>
                    <a:pt x="4" y="9"/>
                  </a:lnTo>
                  <a:lnTo>
                    <a:pt x="2" y="11"/>
                  </a:lnTo>
                  <a:lnTo>
                    <a:pt x="0" y="13"/>
                  </a:lnTo>
                  <a:lnTo>
                    <a:pt x="1" y="14"/>
                  </a:lnTo>
                  <a:close/>
                </a:path>
              </a:pathLst>
            </a:custGeom>
            <a:solidFill>
              <a:srgbClr val="000000"/>
            </a:solidFill>
            <a:ln w="9525">
              <a:noFill/>
              <a:round/>
              <a:headEnd/>
              <a:tailEnd/>
            </a:ln>
          </p:spPr>
          <p:txBody>
            <a:bodyPr/>
            <a:lstStyle/>
            <a:p>
              <a:endParaRPr lang="es-ES"/>
            </a:p>
          </p:txBody>
        </p:sp>
        <p:sp>
          <p:nvSpPr>
            <p:cNvPr id="79317" name="Freeform 469"/>
            <p:cNvSpPr>
              <a:spLocks/>
            </p:cNvSpPr>
            <p:nvPr/>
          </p:nvSpPr>
          <p:spPr bwMode="auto">
            <a:xfrm>
              <a:off x="130" y="193"/>
              <a:ext cx="12" cy="12"/>
            </a:xfrm>
            <a:custGeom>
              <a:avLst/>
              <a:gdLst/>
              <a:ahLst/>
              <a:cxnLst>
                <a:cxn ang="0">
                  <a:pos x="0" y="0"/>
                </a:cxn>
                <a:cxn ang="0">
                  <a:pos x="0" y="1"/>
                </a:cxn>
                <a:cxn ang="0">
                  <a:pos x="2" y="2"/>
                </a:cxn>
                <a:cxn ang="0">
                  <a:pos x="3" y="3"/>
                </a:cxn>
                <a:cxn ang="0">
                  <a:pos x="5" y="5"/>
                </a:cxn>
                <a:cxn ang="0">
                  <a:pos x="8" y="7"/>
                </a:cxn>
                <a:cxn ang="0">
                  <a:pos x="9" y="9"/>
                </a:cxn>
                <a:cxn ang="0">
                  <a:pos x="11" y="11"/>
                </a:cxn>
                <a:cxn ang="0">
                  <a:pos x="12" y="12"/>
                </a:cxn>
                <a:cxn ang="0">
                  <a:pos x="12" y="12"/>
                </a:cxn>
                <a:cxn ang="0">
                  <a:pos x="11" y="11"/>
                </a:cxn>
                <a:cxn ang="0">
                  <a:pos x="10" y="9"/>
                </a:cxn>
                <a:cxn ang="0">
                  <a:pos x="8" y="7"/>
                </a:cxn>
                <a:cxn ang="0">
                  <a:pos x="7" y="5"/>
                </a:cxn>
                <a:cxn ang="0">
                  <a:pos x="5" y="3"/>
                </a:cxn>
                <a:cxn ang="0">
                  <a:pos x="2" y="1"/>
                </a:cxn>
                <a:cxn ang="0">
                  <a:pos x="0" y="0"/>
                </a:cxn>
              </a:cxnLst>
              <a:rect l="0" t="0" r="r" b="b"/>
              <a:pathLst>
                <a:path w="12" h="12">
                  <a:moveTo>
                    <a:pt x="0" y="0"/>
                  </a:moveTo>
                  <a:lnTo>
                    <a:pt x="0" y="1"/>
                  </a:lnTo>
                  <a:lnTo>
                    <a:pt x="2" y="2"/>
                  </a:lnTo>
                  <a:lnTo>
                    <a:pt x="3" y="3"/>
                  </a:lnTo>
                  <a:lnTo>
                    <a:pt x="5" y="5"/>
                  </a:lnTo>
                  <a:lnTo>
                    <a:pt x="8" y="7"/>
                  </a:lnTo>
                  <a:lnTo>
                    <a:pt x="9" y="9"/>
                  </a:lnTo>
                  <a:lnTo>
                    <a:pt x="11" y="11"/>
                  </a:lnTo>
                  <a:lnTo>
                    <a:pt x="12" y="12"/>
                  </a:lnTo>
                  <a:lnTo>
                    <a:pt x="12" y="12"/>
                  </a:lnTo>
                  <a:lnTo>
                    <a:pt x="11" y="11"/>
                  </a:lnTo>
                  <a:lnTo>
                    <a:pt x="10" y="9"/>
                  </a:lnTo>
                  <a:lnTo>
                    <a:pt x="8" y="7"/>
                  </a:lnTo>
                  <a:lnTo>
                    <a:pt x="7" y="5"/>
                  </a:lnTo>
                  <a:lnTo>
                    <a:pt x="5" y="3"/>
                  </a:lnTo>
                  <a:lnTo>
                    <a:pt x="2" y="1"/>
                  </a:lnTo>
                  <a:lnTo>
                    <a:pt x="0" y="0"/>
                  </a:lnTo>
                  <a:close/>
                </a:path>
              </a:pathLst>
            </a:custGeom>
            <a:solidFill>
              <a:srgbClr val="000000"/>
            </a:solidFill>
            <a:ln w="9525">
              <a:noFill/>
              <a:round/>
              <a:headEnd/>
              <a:tailEnd/>
            </a:ln>
          </p:spPr>
          <p:txBody>
            <a:bodyPr/>
            <a:lstStyle/>
            <a:p>
              <a:endParaRPr lang="es-ES"/>
            </a:p>
          </p:txBody>
        </p:sp>
        <p:sp>
          <p:nvSpPr>
            <p:cNvPr id="79318" name="Freeform 470"/>
            <p:cNvSpPr>
              <a:spLocks/>
            </p:cNvSpPr>
            <p:nvPr/>
          </p:nvSpPr>
          <p:spPr bwMode="auto">
            <a:xfrm>
              <a:off x="126" y="75"/>
              <a:ext cx="5" cy="5"/>
            </a:xfrm>
            <a:custGeom>
              <a:avLst/>
              <a:gdLst/>
              <a:ahLst/>
              <a:cxnLst>
                <a:cxn ang="0">
                  <a:pos x="0" y="4"/>
                </a:cxn>
                <a:cxn ang="0">
                  <a:pos x="0" y="4"/>
                </a:cxn>
                <a:cxn ang="0">
                  <a:pos x="0" y="3"/>
                </a:cxn>
                <a:cxn ang="0">
                  <a:pos x="0" y="2"/>
                </a:cxn>
                <a:cxn ang="0">
                  <a:pos x="1" y="1"/>
                </a:cxn>
                <a:cxn ang="0">
                  <a:pos x="1" y="1"/>
                </a:cxn>
                <a:cxn ang="0">
                  <a:pos x="1" y="1"/>
                </a:cxn>
                <a:cxn ang="0">
                  <a:pos x="2" y="2"/>
                </a:cxn>
                <a:cxn ang="0">
                  <a:pos x="2" y="2"/>
                </a:cxn>
                <a:cxn ang="0">
                  <a:pos x="2" y="2"/>
                </a:cxn>
                <a:cxn ang="0">
                  <a:pos x="2" y="2"/>
                </a:cxn>
                <a:cxn ang="0">
                  <a:pos x="2" y="2"/>
                </a:cxn>
                <a:cxn ang="0">
                  <a:pos x="3" y="1"/>
                </a:cxn>
                <a:cxn ang="0">
                  <a:pos x="3" y="1"/>
                </a:cxn>
                <a:cxn ang="0">
                  <a:pos x="4" y="0"/>
                </a:cxn>
                <a:cxn ang="0">
                  <a:pos x="4" y="0"/>
                </a:cxn>
                <a:cxn ang="0">
                  <a:pos x="5" y="0"/>
                </a:cxn>
                <a:cxn ang="0">
                  <a:pos x="5" y="0"/>
                </a:cxn>
                <a:cxn ang="0">
                  <a:pos x="4" y="1"/>
                </a:cxn>
                <a:cxn ang="0">
                  <a:pos x="3" y="2"/>
                </a:cxn>
                <a:cxn ang="0">
                  <a:pos x="3" y="3"/>
                </a:cxn>
                <a:cxn ang="0">
                  <a:pos x="3" y="3"/>
                </a:cxn>
                <a:cxn ang="0">
                  <a:pos x="3" y="4"/>
                </a:cxn>
                <a:cxn ang="0">
                  <a:pos x="2" y="5"/>
                </a:cxn>
                <a:cxn ang="0">
                  <a:pos x="2" y="5"/>
                </a:cxn>
                <a:cxn ang="0">
                  <a:pos x="2" y="4"/>
                </a:cxn>
                <a:cxn ang="0">
                  <a:pos x="0" y="4"/>
                </a:cxn>
              </a:cxnLst>
              <a:rect l="0" t="0" r="r" b="b"/>
              <a:pathLst>
                <a:path w="5" h="5">
                  <a:moveTo>
                    <a:pt x="0" y="4"/>
                  </a:moveTo>
                  <a:lnTo>
                    <a:pt x="0" y="4"/>
                  </a:lnTo>
                  <a:lnTo>
                    <a:pt x="0" y="3"/>
                  </a:lnTo>
                  <a:lnTo>
                    <a:pt x="0" y="2"/>
                  </a:lnTo>
                  <a:lnTo>
                    <a:pt x="1" y="1"/>
                  </a:lnTo>
                  <a:lnTo>
                    <a:pt x="1" y="1"/>
                  </a:lnTo>
                  <a:lnTo>
                    <a:pt x="1" y="1"/>
                  </a:lnTo>
                  <a:lnTo>
                    <a:pt x="2" y="2"/>
                  </a:lnTo>
                  <a:lnTo>
                    <a:pt x="2" y="2"/>
                  </a:lnTo>
                  <a:lnTo>
                    <a:pt x="2" y="2"/>
                  </a:lnTo>
                  <a:lnTo>
                    <a:pt x="2" y="2"/>
                  </a:lnTo>
                  <a:lnTo>
                    <a:pt x="2" y="2"/>
                  </a:lnTo>
                  <a:lnTo>
                    <a:pt x="3" y="1"/>
                  </a:lnTo>
                  <a:lnTo>
                    <a:pt x="3" y="1"/>
                  </a:lnTo>
                  <a:lnTo>
                    <a:pt x="4" y="0"/>
                  </a:lnTo>
                  <a:lnTo>
                    <a:pt x="4" y="0"/>
                  </a:lnTo>
                  <a:lnTo>
                    <a:pt x="5" y="0"/>
                  </a:lnTo>
                  <a:lnTo>
                    <a:pt x="5" y="0"/>
                  </a:lnTo>
                  <a:lnTo>
                    <a:pt x="4" y="1"/>
                  </a:lnTo>
                  <a:lnTo>
                    <a:pt x="3" y="2"/>
                  </a:lnTo>
                  <a:lnTo>
                    <a:pt x="3" y="3"/>
                  </a:lnTo>
                  <a:lnTo>
                    <a:pt x="3" y="3"/>
                  </a:lnTo>
                  <a:lnTo>
                    <a:pt x="3" y="4"/>
                  </a:lnTo>
                  <a:lnTo>
                    <a:pt x="2" y="5"/>
                  </a:lnTo>
                  <a:lnTo>
                    <a:pt x="2" y="5"/>
                  </a:lnTo>
                  <a:lnTo>
                    <a:pt x="2" y="4"/>
                  </a:lnTo>
                  <a:lnTo>
                    <a:pt x="0" y="4"/>
                  </a:lnTo>
                  <a:close/>
                </a:path>
              </a:pathLst>
            </a:custGeom>
            <a:solidFill>
              <a:srgbClr val="7F2600"/>
            </a:solidFill>
            <a:ln w="9525">
              <a:noFill/>
              <a:round/>
              <a:headEnd/>
              <a:tailEnd/>
            </a:ln>
          </p:spPr>
          <p:txBody>
            <a:bodyPr/>
            <a:lstStyle/>
            <a:p>
              <a:endParaRPr lang="es-ES"/>
            </a:p>
          </p:txBody>
        </p:sp>
        <p:sp>
          <p:nvSpPr>
            <p:cNvPr id="79319" name="Freeform 471"/>
            <p:cNvSpPr>
              <a:spLocks/>
            </p:cNvSpPr>
            <p:nvPr/>
          </p:nvSpPr>
          <p:spPr bwMode="auto">
            <a:xfrm>
              <a:off x="135" y="72"/>
              <a:ext cx="6" cy="4"/>
            </a:xfrm>
            <a:custGeom>
              <a:avLst/>
              <a:gdLst/>
              <a:ahLst/>
              <a:cxnLst>
                <a:cxn ang="0">
                  <a:pos x="0" y="4"/>
                </a:cxn>
                <a:cxn ang="0">
                  <a:pos x="0" y="3"/>
                </a:cxn>
                <a:cxn ang="0">
                  <a:pos x="0" y="2"/>
                </a:cxn>
                <a:cxn ang="0">
                  <a:pos x="1" y="1"/>
                </a:cxn>
                <a:cxn ang="0">
                  <a:pos x="2" y="0"/>
                </a:cxn>
                <a:cxn ang="0">
                  <a:pos x="2" y="3"/>
                </a:cxn>
                <a:cxn ang="0">
                  <a:pos x="2" y="3"/>
                </a:cxn>
                <a:cxn ang="0">
                  <a:pos x="3" y="3"/>
                </a:cxn>
                <a:cxn ang="0">
                  <a:pos x="3" y="3"/>
                </a:cxn>
                <a:cxn ang="0">
                  <a:pos x="4" y="2"/>
                </a:cxn>
                <a:cxn ang="0">
                  <a:pos x="4" y="2"/>
                </a:cxn>
                <a:cxn ang="0">
                  <a:pos x="5" y="2"/>
                </a:cxn>
                <a:cxn ang="0">
                  <a:pos x="5" y="1"/>
                </a:cxn>
                <a:cxn ang="0">
                  <a:pos x="6" y="1"/>
                </a:cxn>
                <a:cxn ang="0">
                  <a:pos x="6" y="1"/>
                </a:cxn>
                <a:cxn ang="0">
                  <a:pos x="6" y="1"/>
                </a:cxn>
                <a:cxn ang="0">
                  <a:pos x="6" y="2"/>
                </a:cxn>
                <a:cxn ang="0">
                  <a:pos x="5" y="2"/>
                </a:cxn>
                <a:cxn ang="0">
                  <a:pos x="5" y="3"/>
                </a:cxn>
                <a:cxn ang="0">
                  <a:pos x="4" y="4"/>
                </a:cxn>
                <a:cxn ang="0">
                  <a:pos x="2" y="4"/>
                </a:cxn>
                <a:cxn ang="0">
                  <a:pos x="0" y="4"/>
                </a:cxn>
              </a:cxnLst>
              <a:rect l="0" t="0" r="r" b="b"/>
              <a:pathLst>
                <a:path w="6" h="4">
                  <a:moveTo>
                    <a:pt x="0" y="4"/>
                  </a:moveTo>
                  <a:lnTo>
                    <a:pt x="0" y="3"/>
                  </a:lnTo>
                  <a:lnTo>
                    <a:pt x="0" y="2"/>
                  </a:lnTo>
                  <a:lnTo>
                    <a:pt x="1" y="1"/>
                  </a:lnTo>
                  <a:lnTo>
                    <a:pt x="2" y="0"/>
                  </a:lnTo>
                  <a:lnTo>
                    <a:pt x="2" y="3"/>
                  </a:lnTo>
                  <a:lnTo>
                    <a:pt x="2" y="3"/>
                  </a:lnTo>
                  <a:lnTo>
                    <a:pt x="3" y="3"/>
                  </a:lnTo>
                  <a:lnTo>
                    <a:pt x="3" y="3"/>
                  </a:lnTo>
                  <a:lnTo>
                    <a:pt x="4" y="2"/>
                  </a:lnTo>
                  <a:lnTo>
                    <a:pt x="4" y="2"/>
                  </a:lnTo>
                  <a:lnTo>
                    <a:pt x="5" y="2"/>
                  </a:lnTo>
                  <a:lnTo>
                    <a:pt x="5" y="1"/>
                  </a:lnTo>
                  <a:lnTo>
                    <a:pt x="6" y="1"/>
                  </a:lnTo>
                  <a:lnTo>
                    <a:pt x="6" y="1"/>
                  </a:lnTo>
                  <a:lnTo>
                    <a:pt x="6" y="1"/>
                  </a:lnTo>
                  <a:lnTo>
                    <a:pt x="6" y="2"/>
                  </a:lnTo>
                  <a:lnTo>
                    <a:pt x="5" y="2"/>
                  </a:lnTo>
                  <a:lnTo>
                    <a:pt x="5" y="3"/>
                  </a:lnTo>
                  <a:lnTo>
                    <a:pt x="4" y="4"/>
                  </a:lnTo>
                  <a:lnTo>
                    <a:pt x="2" y="4"/>
                  </a:lnTo>
                  <a:lnTo>
                    <a:pt x="0" y="4"/>
                  </a:lnTo>
                  <a:close/>
                </a:path>
              </a:pathLst>
            </a:custGeom>
            <a:solidFill>
              <a:srgbClr val="7F2600"/>
            </a:solidFill>
            <a:ln w="9525">
              <a:noFill/>
              <a:round/>
              <a:headEnd/>
              <a:tailEnd/>
            </a:ln>
          </p:spPr>
          <p:txBody>
            <a:bodyPr/>
            <a:lstStyle/>
            <a:p>
              <a:endParaRPr lang="es-ES"/>
            </a:p>
          </p:txBody>
        </p:sp>
        <p:sp>
          <p:nvSpPr>
            <p:cNvPr id="79320" name="Freeform 472"/>
            <p:cNvSpPr>
              <a:spLocks/>
            </p:cNvSpPr>
            <p:nvPr/>
          </p:nvSpPr>
          <p:spPr bwMode="auto">
            <a:xfrm>
              <a:off x="141" y="75"/>
              <a:ext cx="2" cy="2"/>
            </a:xfrm>
            <a:custGeom>
              <a:avLst/>
              <a:gdLst/>
              <a:ahLst/>
              <a:cxnLst>
                <a:cxn ang="0">
                  <a:pos x="0" y="2"/>
                </a:cxn>
                <a:cxn ang="0">
                  <a:pos x="0" y="2"/>
                </a:cxn>
                <a:cxn ang="0">
                  <a:pos x="1" y="1"/>
                </a:cxn>
                <a:cxn ang="0">
                  <a:pos x="2" y="1"/>
                </a:cxn>
                <a:cxn ang="0">
                  <a:pos x="2" y="0"/>
                </a:cxn>
                <a:cxn ang="0">
                  <a:pos x="2" y="0"/>
                </a:cxn>
                <a:cxn ang="0">
                  <a:pos x="2" y="0"/>
                </a:cxn>
                <a:cxn ang="0">
                  <a:pos x="2" y="0"/>
                </a:cxn>
                <a:cxn ang="0">
                  <a:pos x="2" y="1"/>
                </a:cxn>
                <a:cxn ang="0">
                  <a:pos x="2" y="2"/>
                </a:cxn>
                <a:cxn ang="0">
                  <a:pos x="2" y="2"/>
                </a:cxn>
                <a:cxn ang="0">
                  <a:pos x="1" y="2"/>
                </a:cxn>
                <a:cxn ang="0">
                  <a:pos x="0" y="2"/>
                </a:cxn>
              </a:cxnLst>
              <a:rect l="0" t="0" r="r" b="b"/>
              <a:pathLst>
                <a:path w="2" h="2">
                  <a:moveTo>
                    <a:pt x="0" y="2"/>
                  </a:moveTo>
                  <a:lnTo>
                    <a:pt x="0" y="2"/>
                  </a:lnTo>
                  <a:lnTo>
                    <a:pt x="1" y="1"/>
                  </a:lnTo>
                  <a:lnTo>
                    <a:pt x="2" y="1"/>
                  </a:lnTo>
                  <a:lnTo>
                    <a:pt x="2" y="0"/>
                  </a:lnTo>
                  <a:lnTo>
                    <a:pt x="2" y="0"/>
                  </a:lnTo>
                  <a:lnTo>
                    <a:pt x="2" y="0"/>
                  </a:lnTo>
                  <a:lnTo>
                    <a:pt x="2" y="0"/>
                  </a:lnTo>
                  <a:lnTo>
                    <a:pt x="2" y="1"/>
                  </a:lnTo>
                  <a:lnTo>
                    <a:pt x="2" y="2"/>
                  </a:lnTo>
                  <a:lnTo>
                    <a:pt x="2" y="2"/>
                  </a:lnTo>
                  <a:lnTo>
                    <a:pt x="1" y="2"/>
                  </a:lnTo>
                  <a:lnTo>
                    <a:pt x="0" y="2"/>
                  </a:lnTo>
                  <a:close/>
                </a:path>
              </a:pathLst>
            </a:custGeom>
            <a:solidFill>
              <a:srgbClr val="7F2600"/>
            </a:solidFill>
            <a:ln w="9525">
              <a:noFill/>
              <a:round/>
              <a:headEnd/>
              <a:tailEnd/>
            </a:ln>
          </p:spPr>
          <p:txBody>
            <a:bodyPr/>
            <a:lstStyle/>
            <a:p>
              <a:endParaRPr lang="es-ES"/>
            </a:p>
          </p:txBody>
        </p:sp>
        <p:sp>
          <p:nvSpPr>
            <p:cNvPr id="79321" name="Freeform 473"/>
            <p:cNvSpPr>
              <a:spLocks/>
            </p:cNvSpPr>
            <p:nvPr/>
          </p:nvSpPr>
          <p:spPr bwMode="auto">
            <a:xfrm>
              <a:off x="123" y="78"/>
              <a:ext cx="1" cy="4"/>
            </a:xfrm>
            <a:custGeom>
              <a:avLst/>
              <a:gdLst/>
              <a:ahLst/>
              <a:cxnLst>
                <a:cxn ang="0">
                  <a:pos x="1" y="4"/>
                </a:cxn>
                <a:cxn ang="0">
                  <a:pos x="1" y="3"/>
                </a:cxn>
                <a:cxn ang="0">
                  <a:pos x="1" y="2"/>
                </a:cxn>
                <a:cxn ang="0">
                  <a:pos x="1" y="1"/>
                </a:cxn>
                <a:cxn ang="0">
                  <a:pos x="1" y="0"/>
                </a:cxn>
                <a:cxn ang="0">
                  <a:pos x="1" y="0"/>
                </a:cxn>
                <a:cxn ang="0">
                  <a:pos x="0" y="1"/>
                </a:cxn>
                <a:cxn ang="0">
                  <a:pos x="0" y="3"/>
                </a:cxn>
                <a:cxn ang="0">
                  <a:pos x="1" y="4"/>
                </a:cxn>
              </a:cxnLst>
              <a:rect l="0" t="0" r="r" b="b"/>
              <a:pathLst>
                <a:path w="1" h="4">
                  <a:moveTo>
                    <a:pt x="1" y="4"/>
                  </a:moveTo>
                  <a:lnTo>
                    <a:pt x="1" y="3"/>
                  </a:lnTo>
                  <a:lnTo>
                    <a:pt x="1" y="2"/>
                  </a:lnTo>
                  <a:lnTo>
                    <a:pt x="1" y="1"/>
                  </a:lnTo>
                  <a:lnTo>
                    <a:pt x="1" y="0"/>
                  </a:lnTo>
                  <a:lnTo>
                    <a:pt x="1" y="0"/>
                  </a:lnTo>
                  <a:lnTo>
                    <a:pt x="0" y="1"/>
                  </a:lnTo>
                  <a:lnTo>
                    <a:pt x="0" y="3"/>
                  </a:lnTo>
                  <a:lnTo>
                    <a:pt x="1" y="4"/>
                  </a:lnTo>
                  <a:close/>
                </a:path>
              </a:pathLst>
            </a:custGeom>
            <a:solidFill>
              <a:srgbClr val="7F2600"/>
            </a:solidFill>
            <a:ln w="9525">
              <a:noFill/>
              <a:round/>
              <a:headEnd/>
              <a:tailEnd/>
            </a:ln>
          </p:spPr>
          <p:txBody>
            <a:bodyPr/>
            <a:lstStyle/>
            <a:p>
              <a:endParaRPr lang="es-ES"/>
            </a:p>
          </p:txBody>
        </p:sp>
        <p:sp>
          <p:nvSpPr>
            <p:cNvPr id="79322" name="Freeform 474"/>
            <p:cNvSpPr>
              <a:spLocks/>
            </p:cNvSpPr>
            <p:nvPr/>
          </p:nvSpPr>
          <p:spPr bwMode="auto">
            <a:xfrm>
              <a:off x="203" y="155"/>
              <a:ext cx="8" cy="15"/>
            </a:xfrm>
            <a:custGeom>
              <a:avLst/>
              <a:gdLst/>
              <a:ahLst/>
              <a:cxnLst>
                <a:cxn ang="0">
                  <a:pos x="0" y="15"/>
                </a:cxn>
                <a:cxn ang="0">
                  <a:pos x="5" y="1"/>
                </a:cxn>
                <a:cxn ang="0">
                  <a:pos x="6" y="0"/>
                </a:cxn>
                <a:cxn ang="0">
                  <a:pos x="6" y="1"/>
                </a:cxn>
                <a:cxn ang="0">
                  <a:pos x="6" y="2"/>
                </a:cxn>
                <a:cxn ang="0">
                  <a:pos x="6" y="3"/>
                </a:cxn>
                <a:cxn ang="0">
                  <a:pos x="6" y="4"/>
                </a:cxn>
                <a:cxn ang="0">
                  <a:pos x="6" y="5"/>
                </a:cxn>
                <a:cxn ang="0">
                  <a:pos x="6" y="6"/>
                </a:cxn>
                <a:cxn ang="0">
                  <a:pos x="6" y="8"/>
                </a:cxn>
                <a:cxn ang="0">
                  <a:pos x="7" y="8"/>
                </a:cxn>
                <a:cxn ang="0">
                  <a:pos x="7" y="9"/>
                </a:cxn>
                <a:cxn ang="0">
                  <a:pos x="7" y="10"/>
                </a:cxn>
                <a:cxn ang="0">
                  <a:pos x="7" y="12"/>
                </a:cxn>
                <a:cxn ang="0">
                  <a:pos x="8" y="13"/>
                </a:cxn>
                <a:cxn ang="0">
                  <a:pos x="0" y="15"/>
                </a:cxn>
              </a:cxnLst>
              <a:rect l="0" t="0" r="r" b="b"/>
              <a:pathLst>
                <a:path w="8" h="15">
                  <a:moveTo>
                    <a:pt x="0" y="15"/>
                  </a:moveTo>
                  <a:lnTo>
                    <a:pt x="5" y="1"/>
                  </a:lnTo>
                  <a:lnTo>
                    <a:pt x="6" y="0"/>
                  </a:lnTo>
                  <a:lnTo>
                    <a:pt x="6" y="1"/>
                  </a:lnTo>
                  <a:lnTo>
                    <a:pt x="6" y="2"/>
                  </a:lnTo>
                  <a:lnTo>
                    <a:pt x="6" y="3"/>
                  </a:lnTo>
                  <a:lnTo>
                    <a:pt x="6" y="4"/>
                  </a:lnTo>
                  <a:lnTo>
                    <a:pt x="6" y="5"/>
                  </a:lnTo>
                  <a:lnTo>
                    <a:pt x="6" y="6"/>
                  </a:lnTo>
                  <a:lnTo>
                    <a:pt x="6" y="8"/>
                  </a:lnTo>
                  <a:lnTo>
                    <a:pt x="7" y="8"/>
                  </a:lnTo>
                  <a:lnTo>
                    <a:pt x="7" y="9"/>
                  </a:lnTo>
                  <a:lnTo>
                    <a:pt x="7" y="10"/>
                  </a:lnTo>
                  <a:lnTo>
                    <a:pt x="7" y="12"/>
                  </a:lnTo>
                  <a:lnTo>
                    <a:pt x="8" y="13"/>
                  </a:lnTo>
                  <a:lnTo>
                    <a:pt x="0" y="15"/>
                  </a:lnTo>
                  <a:close/>
                </a:path>
              </a:pathLst>
            </a:custGeom>
            <a:solidFill>
              <a:srgbClr val="000000"/>
            </a:solidFill>
            <a:ln w="9525">
              <a:noFill/>
              <a:round/>
              <a:headEnd/>
              <a:tailEnd/>
            </a:ln>
          </p:spPr>
          <p:txBody>
            <a:bodyPr/>
            <a:lstStyle/>
            <a:p>
              <a:endParaRPr lang="es-ES"/>
            </a:p>
          </p:txBody>
        </p:sp>
        <p:sp>
          <p:nvSpPr>
            <p:cNvPr id="79323" name="Freeform 475"/>
            <p:cNvSpPr>
              <a:spLocks/>
            </p:cNvSpPr>
            <p:nvPr/>
          </p:nvSpPr>
          <p:spPr bwMode="auto">
            <a:xfrm>
              <a:off x="88" y="160"/>
              <a:ext cx="52" cy="24"/>
            </a:xfrm>
            <a:custGeom>
              <a:avLst/>
              <a:gdLst/>
              <a:ahLst/>
              <a:cxnLst>
                <a:cxn ang="0">
                  <a:pos x="0" y="13"/>
                </a:cxn>
                <a:cxn ang="0">
                  <a:pos x="1" y="15"/>
                </a:cxn>
                <a:cxn ang="0">
                  <a:pos x="3" y="19"/>
                </a:cxn>
                <a:cxn ang="0">
                  <a:pos x="6" y="21"/>
                </a:cxn>
                <a:cxn ang="0">
                  <a:pos x="8" y="22"/>
                </a:cxn>
                <a:cxn ang="0">
                  <a:pos x="10" y="22"/>
                </a:cxn>
                <a:cxn ang="0">
                  <a:pos x="12" y="22"/>
                </a:cxn>
                <a:cxn ang="0">
                  <a:pos x="14" y="22"/>
                </a:cxn>
                <a:cxn ang="0">
                  <a:pos x="16" y="22"/>
                </a:cxn>
                <a:cxn ang="0">
                  <a:pos x="18" y="22"/>
                </a:cxn>
                <a:cxn ang="0">
                  <a:pos x="20" y="22"/>
                </a:cxn>
                <a:cxn ang="0">
                  <a:pos x="22" y="21"/>
                </a:cxn>
                <a:cxn ang="0">
                  <a:pos x="26" y="21"/>
                </a:cxn>
                <a:cxn ang="0">
                  <a:pos x="30" y="22"/>
                </a:cxn>
                <a:cxn ang="0">
                  <a:pos x="31" y="22"/>
                </a:cxn>
                <a:cxn ang="0">
                  <a:pos x="33" y="22"/>
                </a:cxn>
                <a:cxn ang="0">
                  <a:pos x="34" y="23"/>
                </a:cxn>
                <a:cxn ang="0">
                  <a:pos x="36" y="23"/>
                </a:cxn>
                <a:cxn ang="0">
                  <a:pos x="37" y="23"/>
                </a:cxn>
                <a:cxn ang="0">
                  <a:pos x="41" y="24"/>
                </a:cxn>
                <a:cxn ang="0">
                  <a:pos x="42" y="23"/>
                </a:cxn>
                <a:cxn ang="0">
                  <a:pos x="45" y="23"/>
                </a:cxn>
                <a:cxn ang="0">
                  <a:pos x="49" y="21"/>
                </a:cxn>
                <a:cxn ang="0">
                  <a:pos x="51" y="20"/>
                </a:cxn>
                <a:cxn ang="0">
                  <a:pos x="52" y="20"/>
                </a:cxn>
                <a:cxn ang="0">
                  <a:pos x="52" y="19"/>
                </a:cxn>
                <a:cxn ang="0">
                  <a:pos x="51" y="17"/>
                </a:cxn>
                <a:cxn ang="0">
                  <a:pos x="50" y="16"/>
                </a:cxn>
                <a:cxn ang="0">
                  <a:pos x="49" y="14"/>
                </a:cxn>
                <a:cxn ang="0">
                  <a:pos x="48" y="13"/>
                </a:cxn>
                <a:cxn ang="0">
                  <a:pos x="46" y="11"/>
                </a:cxn>
                <a:cxn ang="0">
                  <a:pos x="45" y="11"/>
                </a:cxn>
                <a:cxn ang="0">
                  <a:pos x="44" y="11"/>
                </a:cxn>
                <a:cxn ang="0">
                  <a:pos x="33" y="11"/>
                </a:cxn>
                <a:cxn ang="0">
                  <a:pos x="33" y="7"/>
                </a:cxn>
                <a:cxn ang="0">
                  <a:pos x="32" y="3"/>
                </a:cxn>
                <a:cxn ang="0">
                  <a:pos x="29" y="2"/>
                </a:cxn>
                <a:cxn ang="0">
                  <a:pos x="28" y="2"/>
                </a:cxn>
                <a:cxn ang="0">
                  <a:pos x="27" y="3"/>
                </a:cxn>
                <a:cxn ang="0">
                  <a:pos x="27" y="8"/>
                </a:cxn>
                <a:cxn ang="0">
                  <a:pos x="24" y="5"/>
                </a:cxn>
                <a:cxn ang="0">
                  <a:pos x="23" y="5"/>
                </a:cxn>
                <a:cxn ang="0">
                  <a:pos x="22" y="4"/>
                </a:cxn>
                <a:cxn ang="0">
                  <a:pos x="20" y="2"/>
                </a:cxn>
                <a:cxn ang="0">
                  <a:pos x="18" y="0"/>
                </a:cxn>
                <a:cxn ang="0">
                  <a:pos x="16" y="0"/>
                </a:cxn>
                <a:cxn ang="0">
                  <a:pos x="12" y="0"/>
                </a:cxn>
                <a:cxn ang="0">
                  <a:pos x="9" y="2"/>
                </a:cxn>
                <a:cxn ang="0">
                  <a:pos x="5" y="3"/>
                </a:cxn>
                <a:cxn ang="0">
                  <a:pos x="3" y="6"/>
                </a:cxn>
                <a:cxn ang="0">
                  <a:pos x="1" y="9"/>
                </a:cxn>
                <a:cxn ang="0">
                  <a:pos x="0" y="11"/>
                </a:cxn>
              </a:cxnLst>
              <a:rect l="0" t="0" r="r" b="b"/>
              <a:pathLst>
                <a:path w="52" h="24">
                  <a:moveTo>
                    <a:pt x="0" y="13"/>
                  </a:moveTo>
                  <a:lnTo>
                    <a:pt x="0" y="13"/>
                  </a:lnTo>
                  <a:lnTo>
                    <a:pt x="1" y="14"/>
                  </a:lnTo>
                  <a:lnTo>
                    <a:pt x="1" y="15"/>
                  </a:lnTo>
                  <a:lnTo>
                    <a:pt x="2" y="17"/>
                  </a:lnTo>
                  <a:lnTo>
                    <a:pt x="3" y="19"/>
                  </a:lnTo>
                  <a:lnTo>
                    <a:pt x="4" y="20"/>
                  </a:lnTo>
                  <a:lnTo>
                    <a:pt x="6" y="21"/>
                  </a:lnTo>
                  <a:lnTo>
                    <a:pt x="7" y="21"/>
                  </a:lnTo>
                  <a:lnTo>
                    <a:pt x="8" y="22"/>
                  </a:lnTo>
                  <a:lnTo>
                    <a:pt x="9" y="22"/>
                  </a:lnTo>
                  <a:lnTo>
                    <a:pt x="10" y="22"/>
                  </a:lnTo>
                  <a:lnTo>
                    <a:pt x="10" y="22"/>
                  </a:lnTo>
                  <a:lnTo>
                    <a:pt x="12" y="22"/>
                  </a:lnTo>
                  <a:lnTo>
                    <a:pt x="13" y="22"/>
                  </a:lnTo>
                  <a:lnTo>
                    <a:pt x="14" y="22"/>
                  </a:lnTo>
                  <a:lnTo>
                    <a:pt x="15" y="22"/>
                  </a:lnTo>
                  <a:lnTo>
                    <a:pt x="16" y="22"/>
                  </a:lnTo>
                  <a:lnTo>
                    <a:pt x="17" y="22"/>
                  </a:lnTo>
                  <a:lnTo>
                    <a:pt x="18" y="22"/>
                  </a:lnTo>
                  <a:lnTo>
                    <a:pt x="19" y="22"/>
                  </a:lnTo>
                  <a:lnTo>
                    <a:pt x="20" y="22"/>
                  </a:lnTo>
                  <a:lnTo>
                    <a:pt x="21" y="22"/>
                  </a:lnTo>
                  <a:lnTo>
                    <a:pt x="22" y="21"/>
                  </a:lnTo>
                  <a:lnTo>
                    <a:pt x="23" y="21"/>
                  </a:lnTo>
                  <a:lnTo>
                    <a:pt x="26" y="21"/>
                  </a:lnTo>
                  <a:lnTo>
                    <a:pt x="30" y="21"/>
                  </a:lnTo>
                  <a:lnTo>
                    <a:pt x="30" y="22"/>
                  </a:lnTo>
                  <a:lnTo>
                    <a:pt x="31" y="22"/>
                  </a:lnTo>
                  <a:lnTo>
                    <a:pt x="31" y="22"/>
                  </a:lnTo>
                  <a:lnTo>
                    <a:pt x="32" y="22"/>
                  </a:lnTo>
                  <a:lnTo>
                    <a:pt x="33" y="22"/>
                  </a:lnTo>
                  <a:lnTo>
                    <a:pt x="33" y="23"/>
                  </a:lnTo>
                  <a:lnTo>
                    <a:pt x="34" y="23"/>
                  </a:lnTo>
                  <a:lnTo>
                    <a:pt x="35" y="23"/>
                  </a:lnTo>
                  <a:lnTo>
                    <a:pt x="36" y="23"/>
                  </a:lnTo>
                  <a:lnTo>
                    <a:pt x="36" y="23"/>
                  </a:lnTo>
                  <a:lnTo>
                    <a:pt x="37" y="23"/>
                  </a:lnTo>
                  <a:lnTo>
                    <a:pt x="37" y="24"/>
                  </a:lnTo>
                  <a:lnTo>
                    <a:pt x="41" y="24"/>
                  </a:lnTo>
                  <a:lnTo>
                    <a:pt x="42" y="23"/>
                  </a:lnTo>
                  <a:lnTo>
                    <a:pt x="42" y="23"/>
                  </a:lnTo>
                  <a:lnTo>
                    <a:pt x="44" y="23"/>
                  </a:lnTo>
                  <a:lnTo>
                    <a:pt x="45" y="23"/>
                  </a:lnTo>
                  <a:lnTo>
                    <a:pt x="47" y="22"/>
                  </a:lnTo>
                  <a:lnTo>
                    <a:pt x="49" y="21"/>
                  </a:lnTo>
                  <a:lnTo>
                    <a:pt x="50" y="21"/>
                  </a:lnTo>
                  <a:lnTo>
                    <a:pt x="51" y="20"/>
                  </a:lnTo>
                  <a:lnTo>
                    <a:pt x="51" y="20"/>
                  </a:lnTo>
                  <a:lnTo>
                    <a:pt x="52" y="20"/>
                  </a:lnTo>
                  <a:lnTo>
                    <a:pt x="52" y="20"/>
                  </a:lnTo>
                  <a:lnTo>
                    <a:pt x="52" y="19"/>
                  </a:lnTo>
                  <a:lnTo>
                    <a:pt x="52" y="18"/>
                  </a:lnTo>
                  <a:lnTo>
                    <a:pt x="51" y="17"/>
                  </a:lnTo>
                  <a:lnTo>
                    <a:pt x="50" y="16"/>
                  </a:lnTo>
                  <a:lnTo>
                    <a:pt x="50" y="16"/>
                  </a:lnTo>
                  <a:lnTo>
                    <a:pt x="48" y="16"/>
                  </a:lnTo>
                  <a:lnTo>
                    <a:pt x="49" y="14"/>
                  </a:lnTo>
                  <a:lnTo>
                    <a:pt x="49" y="13"/>
                  </a:lnTo>
                  <a:lnTo>
                    <a:pt x="48" y="13"/>
                  </a:lnTo>
                  <a:lnTo>
                    <a:pt x="48" y="12"/>
                  </a:lnTo>
                  <a:lnTo>
                    <a:pt x="46" y="11"/>
                  </a:lnTo>
                  <a:lnTo>
                    <a:pt x="45" y="11"/>
                  </a:lnTo>
                  <a:lnTo>
                    <a:pt x="45" y="11"/>
                  </a:lnTo>
                  <a:lnTo>
                    <a:pt x="44" y="11"/>
                  </a:lnTo>
                  <a:lnTo>
                    <a:pt x="44" y="11"/>
                  </a:lnTo>
                  <a:lnTo>
                    <a:pt x="40" y="12"/>
                  </a:lnTo>
                  <a:lnTo>
                    <a:pt x="33" y="11"/>
                  </a:lnTo>
                  <a:lnTo>
                    <a:pt x="33" y="8"/>
                  </a:lnTo>
                  <a:lnTo>
                    <a:pt x="33" y="7"/>
                  </a:lnTo>
                  <a:lnTo>
                    <a:pt x="33" y="5"/>
                  </a:lnTo>
                  <a:lnTo>
                    <a:pt x="32" y="3"/>
                  </a:lnTo>
                  <a:lnTo>
                    <a:pt x="31" y="2"/>
                  </a:lnTo>
                  <a:lnTo>
                    <a:pt x="29" y="2"/>
                  </a:lnTo>
                  <a:lnTo>
                    <a:pt x="28" y="2"/>
                  </a:lnTo>
                  <a:lnTo>
                    <a:pt x="28" y="2"/>
                  </a:lnTo>
                  <a:lnTo>
                    <a:pt x="28" y="2"/>
                  </a:lnTo>
                  <a:lnTo>
                    <a:pt x="27" y="3"/>
                  </a:lnTo>
                  <a:lnTo>
                    <a:pt x="27" y="5"/>
                  </a:lnTo>
                  <a:lnTo>
                    <a:pt x="27" y="8"/>
                  </a:lnTo>
                  <a:lnTo>
                    <a:pt x="24" y="5"/>
                  </a:lnTo>
                  <a:lnTo>
                    <a:pt x="24" y="5"/>
                  </a:lnTo>
                  <a:lnTo>
                    <a:pt x="23" y="5"/>
                  </a:lnTo>
                  <a:lnTo>
                    <a:pt x="23" y="5"/>
                  </a:lnTo>
                  <a:lnTo>
                    <a:pt x="23" y="4"/>
                  </a:lnTo>
                  <a:lnTo>
                    <a:pt x="22" y="4"/>
                  </a:lnTo>
                  <a:lnTo>
                    <a:pt x="22" y="3"/>
                  </a:lnTo>
                  <a:lnTo>
                    <a:pt x="20" y="2"/>
                  </a:lnTo>
                  <a:lnTo>
                    <a:pt x="19" y="1"/>
                  </a:lnTo>
                  <a:lnTo>
                    <a:pt x="18" y="0"/>
                  </a:lnTo>
                  <a:lnTo>
                    <a:pt x="17" y="0"/>
                  </a:lnTo>
                  <a:lnTo>
                    <a:pt x="16" y="0"/>
                  </a:lnTo>
                  <a:lnTo>
                    <a:pt x="14" y="0"/>
                  </a:lnTo>
                  <a:lnTo>
                    <a:pt x="12" y="0"/>
                  </a:lnTo>
                  <a:lnTo>
                    <a:pt x="11" y="1"/>
                  </a:lnTo>
                  <a:lnTo>
                    <a:pt x="9" y="2"/>
                  </a:lnTo>
                  <a:lnTo>
                    <a:pt x="7" y="2"/>
                  </a:lnTo>
                  <a:lnTo>
                    <a:pt x="5" y="3"/>
                  </a:lnTo>
                  <a:lnTo>
                    <a:pt x="4" y="5"/>
                  </a:lnTo>
                  <a:lnTo>
                    <a:pt x="3" y="6"/>
                  </a:lnTo>
                  <a:lnTo>
                    <a:pt x="2" y="7"/>
                  </a:lnTo>
                  <a:lnTo>
                    <a:pt x="1" y="9"/>
                  </a:lnTo>
                  <a:lnTo>
                    <a:pt x="0" y="10"/>
                  </a:lnTo>
                  <a:lnTo>
                    <a:pt x="0" y="11"/>
                  </a:lnTo>
                  <a:lnTo>
                    <a:pt x="0" y="13"/>
                  </a:lnTo>
                  <a:close/>
                </a:path>
              </a:pathLst>
            </a:custGeom>
            <a:solidFill>
              <a:srgbClr val="000000"/>
            </a:solidFill>
            <a:ln w="9525">
              <a:noFill/>
              <a:round/>
              <a:headEnd/>
              <a:tailEnd/>
            </a:ln>
          </p:spPr>
          <p:txBody>
            <a:bodyPr/>
            <a:lstStyle/>
            <a:p>
              <a:endParaRPr lang="es-ES"/>
            </a:p>
          </p:txBody>
        </p:sp>
        <p:sp>
          <p:nvSpPr>
            <p:cNvPr id="79324" name="Freeform 476"/>
            <p:cNvSpPr>
              <a:spLocks/>
            </p:cNvSpPr>
            <p:nvPr/>
          </p:nvSpPr>
          <p:spPr bwMode="auto">
            <a:xfrm>
              <a:off x="113" y="114"/>
              <a:ext cx="97" cy="65"/>
            </a:xfrm>
            <a:custGeom>
              <a:avLst/>
              <a:gdLst/>
              <a:ahLst/>
              <a:cxnLst>
                <a:cxn ang="0">
                  <a:pos x="0" y="0"/>
                </a:cxn>
                <a:cxn ang="0">
                  <a:pos x="1" y="55"/>
                </a:cxn>
                <a:cxn ang="0">
                  <a:pos x="31" y="65"/>
                </a:cxn>
                <a:cxn ang="0">
                  <a:pos x="93" y="59"/>
                </a:cxn>
                <a:cxn ang="0">
                  <a:pos x="97" y="6"/>
                </a:cxn>
                <a:cxn ang="0">
                  <a:pos x="64" y="1"/>
                </a:cxn>
                <a:cxn ang="0">
                  <a:pos x="0" y="0"/>
                </a:cxn>
              </a:cxnLst>
              <a:rect l="0" t="0" r="r" b="b"/>
              <a:pathLst>
                <a:path w="97" h="65">
                  <a:moveTo>
                    <a:pt x="0" y="0"/>
                  </a:moveTo>
                  <a:lnTo>
                    <a:pt x="1" y="55"/>
                  </a:lnTo>
                  <a:lnTo>
                    <a:pt x="31" y="65"/>
                  </a:lnTo>
                  <a:lnTo>
                    <a:pt x="93" y="59"/>
                  </a:lnTo>
                  <a:lnTo>
                    <a:pt x="97" y="6"/>
                  </a:lnTo>
                  <a:lnTo>
                    <a:pt x="64" y="1"/>
                  </a:lnTo>
                  <a:lnTo>
                    <a:pt x="0" y="0"/>
                  </a:lnTo>
                  <a:close/>
                </a:path>
              </a:pathLst>
            </a:custGeom>
            <a:solidFill>
              <a:srgbClr val="000000"/>
            </a:solidFill>
            <a:ln w="9525">
              <a:noFill/>
              <a:round/>
              <a:headEnd/>
              <a:tailEnd/>
            </a:ln>
          </p:spPr>
          <p:txBody>
            <a:bodyPr/>
            <a:lstStyle/>
            <a:p>
              <a:endParaRPr lang="es-ES"/>
            </a:p>
          </p:txBody>
        </p:sp>
        <p:sp>
          <p:nvSpPr>
            <p:cNvPr id="79325" name="Freeform 477"/>
            <p:cNvSpPr>
              <a:spLocks/>
            </p:cNvSpPr>
            <p:nvPr/>
          </p:nvSpPr>
          <p:spPr bwMode="auto">
            <a:xfrm>
              <a:off x="93" y="161"/>
              <a:ext cx="42" cy="21"/>
            </a:xfrm>
            <a:custGeom>
              <a:avLst/>
              <a:gdLst/>
              <a:ahLst/>
              <a:cxnLst>
                <a:cxn ang="0">
                  <a:pos x="22" y="10"/>
                </a:cxn>
                <a:cxn ang="0">
                  <a:pos x="23" y="8"/>
                </a:cxn>
                <a:cxn ang="0">
                  <a:pos x="24" y="6"/>
                </a:cxn>
                <a:cxn ang="0">
                  <a:pos x="24" y="4"/>
                </a:cxn>
                <a:cxn ang="0">
                  <a:pos x="25" y="3"/>
                </a:cxn>
                <a:cxn ang="0">
                  <a:pos x="25" y="0"/>
                </a:cxn>
                <a:cxn ang="0">
                  <a:pos x="26" y="0"/>
                </a:cxn>
                <a:cxn ang="0">
                  <a:pos x="28" y="2"/>
                </a:cxn>
                <a:cxn ang="0">
                  <a:pos x="28" y="4"/>
                </a:cxn>
                <a:cxn ang="0">
                  <a:pos x="27" y="7"/>
                </a:cxn>
                <a:cxn ang="0">
                  <a:pos x="27" y="9"/>
                </a:cxn>
                <a:cxn ang="0">
                  <a:pos x="28" y="12"/>
                </a:cxn>
                <a:cxn ang="0">
                  <a:pos x="32" y="13"/>
                </a:cxn>
                <a:cxn ang="0">
                  <a:pos x="33" y="13"/>
                </a:cxn>
                <a:cxn ang="0">
                  <a:pos x="34" y="13"/>
                </a:cxn>
                <a:cxn ang="0">
                  <a:pos x="35" y="13"/>
                </a:cxn>
                <a:cxn ang="0">
                  <a:pos x="36" y="12"/>
                </a:cxn>
                <a:cxn ang="0">
                  <a:pos x="37" y="12"/>
                </a:cxn>
                <a:cxn ang="0">
                  <a:pos x="39" y="12"/>
                </a:cxn>
                <a:cxn ang="0">
                  <a:pos x="40" y="12"/>
                </a:cxn>
                <a:cxn ang="0">
                  <a:pos x="42" y="12"/>
                </a:cxn>
                <a:cxn ang="0">
                  <a:pos x="41" y="15"/>
                </a:cxn>
                <a:cxn ang="0">
                  <a:pos x="31" y="17"/>
                </a:cxn>
                <a:cxn ang="0">
                  <a:pos x="41" y="16"/>
                </a:cxn>
                <a:cxn ang="0">
                  <a:pos x="42" y="17"/>
                </a:cxn>
                <a:cxn ang="0">
                  <a:pos x="38" y="20"/>
                </a:cxn>
                <a:cxn ang="0">
                  <a:pos x="30" y="21"/>
                </a:cxn>
                <a:cxn ang="0">
                  <a:pos x="20" y="18"/>
                </a:cxn>
                <a:cxn ang="0">
                  <a:pos x="19" y="17"/>
                </a:cxn>
                <a:cxn ang="0">
                  <a:pos x="19" y="15"/>
                </a:cxn>
                <a:cxn ang="0">
                  <a:pos x="18" y="15"/>
                </a:cxn>
                <a:cxn ang="0">
                  <a:pos x="18" y="18"/>
                </a:cxn>
                <a:cxn ang="0">
                  <a:pos x="14" y="19"/>
                </a:cxn>
                <a:cxn ang="0">
                  <a:pos x="11" y="19"/>
                </a:cxn>
                <a:cxn ang="0">
                  <a:pos x="6" y="19"/>
                </a:cxn>
                <a:cxn ang="0">
                  <a:pos x="2" y="18"/>
                </a:cxn>
                <a:cxn ang="0">
                  <a:pos x="0" y="16"/>
                </a:cxn>
                <a:cxn ang="0">
                  <a:pos x="0" y="14"/>
                </a:cxn>
                <a:cxn ang="0">
                  <a:pos x="0" y="11"/>
                </a:cxn>
                <a:cxn ang="0">
                  <a:pos x="1" y="8"/>
                </a:cxn>
                <a:cxn ang="0">
                  <a:pos x="3" y="5"/>
                </a:cxn>
                <a:cxn ang="0">
                  <a:pos x="5" y="3"/>
                </a:cxn>
                <a:cxn ang="0">
                  <a:pos x="8" y="2"/>
                </a:cxn>
                <a:cxn ang="0">
                  <a:pos x="12" y="2"/>
                </a:cxn>
                <a:cxn ang="0">
                  <a:pos x="19" y="7"/>
                </a:cxn>
                <a:cxn ang="0">
                  <a:pos x="22" y="10"/>
                </a:cxn>
              </a:cxnLst>
              <a:rect l="0" t="0" r="r" b="b"/>
              <a:pathLst>
                <a:path w="42" h="21">
                  <a:moveTo>
                    <a:pt x="22" y="10"/>
                  </a:moveTo>
                  <a:lnTo>
                    <a:pt x="22" y="10"/>
                  </a:lnTo>
                  <a:lnTo>
                    <a:pt x="22" y="9"/>
                  </a:lnTo>
                  <a:lnTo>
                    <a:pt x="23" y="8"/>
                  </a:lnTo>
                  <a:lnTo>
                    <a:pt x="23" y="7"/>
                  </a:lnTo>
                  <a:lnTo>
                    <a:pt x="24" y="6"/>
                  </a:lnTo>
                  <a:lnTo>
                    <a:pt x="24" y="5"/>
                  </a:lnTo>
                  <a:lnTo>
                    <a:pt x="24" y="4"/>
                  </a:lnTo>
                  <a:lnTo>
                    <a:pt x="24" y="4"/>
                  </a:lnTo>
                  <a:lnTo>
                    <a:pt x="25" y="3"/>
                  </a:lnTo>
                  <a:lnTo>
                    <a:pt x="25" y="0"/>
                  </a:lnTo>
                  <a:lnTo>
                    <a:pt x="25" y="0"/>
                  </a:lnTo>
                  <a:lnTo>
                    <a:pt x="26" y="0"/>
                  </a:lnTo>
                  <a:lnTo>
                    <a:pt x="26" y="0"/>
                  </a:lnTo>
                  <a:lnTo>
                    <a:pt x="27" y="1"/>
                  </a:lnTo>
                  <a:lnTo>
                    <a:pt x="28" y="2"/>
                  </a:lnTo>
                  <a:lnTo>
                    <a:pt x="28" y="3"/>
                  </a:lnTo>
                  <a:lnTo>
                    <a:pt x="28" y="4"/>
                  </a:lnTo>
                  <a:lnTo>
                    <a:pt x="27" y="5"/>
                  </a:lnTo>
                  <a:lnTo>
                    <a:pt x="27" y="7"/>
                  </a:lnTo>
                  <a:lnTo>
                    <a:pt x="27" y="8"/>
                  </a:lnTo>
                  <a:lnTo>
                    <a:pt x="27" y="9"/>
                  </a:lnTo>
                  <a:lnTo>
                    <a:pt x="27" y="10"/>
                  </a:lnTo>
                  <a:lnTo>
                    <a:pt x="28" y="12"/>
                  </a:lnTo>
                  <a:lnTo>
                    <a:pt x="32" y="13"/>
                  </a:lnTo>
                  <a:lnTo>
                    <a:pt x="32" y="13"/>
                  </a:lnTo>
                  <a:lnTo>
                    <a:pt x="32" y="13"/>
                  </a:lnTo>
                  <a:lnTo>
                    <a:pt x="33" y="13"/>
                  </a:lnTo>
                  <a:lnTo>
                    <a:pt x="33" y="13"/>
                  </a:lnTo>
                  <a:lnTo>
                    <a:pt x="34" y="13"/>
                  </a:lnTo>
                  <a:lnTo>
                    <a:pt x="34" y="13"/>
                  </a:lnTo>
                  <a:lnTo>
                    <a:pt x="35" y="13"/>
                  </a:lnTo>
                  <a:lnTo>
                    <a:pt x="35" y="12"/>
                  </a:lnTo>
                  <a:lnTo>
                    <a:pt x="36" y="12"/>
                  </a:lnTo>
                  <a:lnTo>
                    <a:pt x="36" y="12"/>
                  </a:lnTo>
                  <a:lnTo>
                    <a:pt x="37" y="12"/>
                  </a:lnTo>
                  <a:lnTo>
                    <a:pt x="38" y="12"/>
                  </a:lnTo>
                  <a:lnTo>
                    <a:pt x="39" y="12"/>
                  </a:lnTo>
                  <a:lnTo>
                    <a:pt x="40" y="12"/>
                  </a:lnTo>
                  <a:lnTo>
                    <a:pt x="40" y="12"/>
                  </a:lnTo>
                  <a:lnTo>
                    <a:pt x="40" y="12"/>
                  </a:lnTo>
                  <a:lnTo>
                    <a:pt x="42" y="12"/>
                  </a:lnTo>
                  <a:lnTo>
                    <a:pt x="42" y="13"/>
                  </a:lnTo>
                  <a:lnTo>
                    <a:pt x="41" y="15"/>
                  </a:lnTo>
                  <a:lnTo>
                    <a:pt x="38" y="16"/>
                  </a:lnTo>
                  <a:lnTo>
                    <a:pt x="31" y="17"/>
                  </a:lnTo>
                  <a:lnTo>
                    <a:pt x="38" y="17"/>
                  </a:lnTo>
                  <a:lnTo>
                    <a:pt x="41" y="16"/>
                  </a:lnTo>
                  <a:lnTo>
                    <a:pt x="42" y="16"/>
                  </a:lnTo>
                  <a:lnTo>
                    <a:pt x="42" y="17"/>
                  </a:lnTo>
                  <a:lnTo>
                    <a:pt x="41" y="18"/>
                  </a:lnTo>
                  <a:lnTo>
                    <a:pt x="38" y="20"/>
                  </a:lnTo>
                  <a:lnTo>
                    <a:pt x="34" y="21"/>
                  </a:lnTo>
                  <a:lnTo>
                    <a:pt x="30" y="21"/>
                  </a:lnTo>
                  <a:lnTo>
                    <a:pt x="24" y="19"/>
                  </a:lnTo>
                  <a:lnTo>
                    <a:pt x="20" y="18"/>
                  </a:lnTo>
                  <a:lnTo>
                    <a:pt x="19" y="17"/>
                  </a:lnTo>
                  <a:lnTo>
                    <a:pt x="19" y="17"/>
                  </a:lnTo>
                  <a:lnTo>
                    <a:pt x="19" y="16"/>
                  </a:lnTo>
                  <a:lnTo>
                    <a:pt x="19" y="15"/>
                  </a:lnTo>
                  <a:lnTo>
                    <a:pt x="18" y="14"/>
                  </a:lnTo>
                  <a:lnTo>
                    <a:pt x="18" y="15"/>
                  </a:lnTo>
                  <a:lnTo>
                    <a:pt x="18" y="16"/>
                  </a:lnTo>
                  <a:lnTo>
                    <a:pt x="18" y="18"/>
                  </a:lnTo>
                  <a:lnTo>
                    <a:pt x="15" y="19"/>
                  </a:lnTo>
                  <a:lnTo>
                    <a:pt x="14" y="19"/>
                  </a:lnTo>
                  <a:lnTo>
                    <a:pt x="13" y="19"/>
                  </a:lnTo>
                  <a:lnTo>
                    <a:pt x="11" y="19"/>
                  </a:lnTo>
                  <a:lnTo>
                    <a:pt x="9" y="19"/>
                  </a:lnTo>
                  <a:lnTo>
                    <a:pt x="6" y="19"/>
                  </a:lnTo>
                  <a:lnTo>
                    <a:pt x="4" y="18"/>
                  </a:lnTo>
                  <a:lnTo>
                    <a:pt x="2" y="18"/>
                  </a:lnTo>
                  <a:lnTo>
                    <a:pt x="1" y="17"/>
                  </a:lnTo>
                  <a:lnTo>
                    <a:pt x="0" y="16"/>
                  </a:lnTo>
                  <a:lnTo>
                    <a:pt x="0" y="15"/>
                  </a:lnTo>
                  <a:lnTo>
                    <a:pt x="0" y="14"/>
                  </a:lnTo>
                  <a:lnTo>
                    <a:pt x="0" y="12"/>
                  </a:lnTo>
                  <a:lnTo>
                    <a:pt x="0" y="11"/>
                  </a:lnTo>
                  <a:lnTo>
                    <a:pt x="0" y="10"/>
                  </a:lnTo>
                  <a:lnTo>
                    <a:pt x="1" y="8"/>
                  </a:lnTo>
                  <a:lnTo>
                    <a:pt x="2" y="7"/>
                  </a:lnTo>
                  <a:lnTo>
                    <a:pt x="3" y="5"/>
                  </a:lnTo>
                  <a:lnTo>
                    <a:pt x="4" y="4"/>
                  </a:lnTo>
                  <a:lnTo>
                    <a:pt x="5" y="3"/>
                  </a:lnTo>
                  <a:lnTo>
                    <a:pt x="6" y="2"/>
                  </a:lnTo>
                  <a:lnTo>
                    <a:pt x="8" y="2"/>
                  </a:lnTo>
                  <a:lnTo>
                    <a:pt x="10" y="2"/>
                  </a:lnTo>
                  <a:lnTo>
                    <a:pt x="12" y="2"/>
                  </a:lnTo>
                  <a:lnTo>
                    <a:pt x="14" y="2"/>
                  </a:lnTo>
                  <a:lnTo>
                    <a:pt x="19" y="7"/>
                  </a:lnTo>
                  <a:lnTo>
                    <a:pt x="21" y="8"/>
                  </a:lnTo>
                  <a:lnTo>
                    <a:pt x="22" y="10"/>
                  </a:lnTo>
                  <a:close/>
                </a:path>
              </a:pathLst>
            </a:custGeom>
            <a:solidFill>
              <a:srgbClr val="E0D88E"/>
            </a:solidFill>
            <a:ln w="9525">
              <a:noFill/>
              <a:round/>
              <a:headEnd/>
              <a:tailEnd/>
            </a:ln>
          </p:spPr>
          <p:txBody>
            <a:bodyPr/>
            <a:lstStyle/>
            <a:p>
              <a:endParaRPr lang="es-ES"/>
            </a:p>
          </p:txBody>
        </p:sp>
        <p:sp>
          <p:nvSpPr>
            <p:cNvPr id="79326" name="Freeform 478"/>
            <p:cNvSpPr>
              <a:spLocks/>
            </p:cNvSpPr>
            <p:nvPr/>
          </p:nvSpPr>
          <p:spPr bwMode="auto">
            <a:xfrm>
              <a:off x="204" y="150"/>
              <a:ext cx="10" cy="3"/>
            </a:xfrm>
            <a:custGeom>
              <a:avLst/>
              <a:gdLst/>
              <a:ahLst/>
              <a:cxnLst>
                <a:cxn ang="0">
                  <a:pos x="10" y="0"/>
                </a:cxn>
                <a:cxn ang="0">
                  <a:pos x="10" y="0"/>
                </a:cxn>
                <a:cxn ang="0">
                  <a:pos x="10" y="0"/>
                </a:cxn>
                <a:cxn ang="0">
                  <a:pos x="9" y="0"/>
                </a:cxn>
                <a:cxn ang="0">
                  <a:pos x="9" y="0"/>
                </a:cxn>
                <a:cxn ang="0">
                  <a:pos x="8" y="0"/>
                </a:cxn>
                <a:cxn ang="0">
                  <a:pos x="7" y="0"/>
                </a:cxn>
                <a:cxn ang="0">
                  <a:pos x="7" y="0"/>
                </a:cxn>
                <a:cxn ang="0">
                  <a:pos x="6" y="0"/>
                </a:cxn>
                <a:cxn ang="0">
                  <a:pos x="5" y="0"/>
                </a:cxn>
                <a:cxn ang="0">
                  <a:pos x="5" y="0"/>
                </a:cxn>
                <a:cxn ang="0">
                  <a:pos x="4" y="0"/>
                </a:cxn>
                <a:cxn ang="0">
                  <a:pos x="4" y="0"/>
                </a:cxn>
                <a:cxn ang="0">
                  <a:pos x="3" y="0"/>
                </a:cxn>
                <a:cxn ang="0">
                  <a:pos x="2" y="0"/>
                </a:cxn>
                <a:cxn ang="0">
                  <a:pos x="2" y="0"/>
                </a:cxn>
                <a:cxn ang="0">
                  <a:pos x="2" y="0"/>
                </a:cxn>
                <a:cxn ang="0">
                  <a:pos x="0" y="1"/>
                </a:cxn>
                <a:cxn ang="0">
                  <a:pos x="0" y="2"/>
                </a:cxn>
                <a:cxn ang="0">
                  <a:pos x="2" y="3"/>
                </a:cxn>
                <a:cxn ang="0">
                  <a:pos x="6" y="3"/>
                </a:cxn>
                <a:cxn ang="0">
                  <a:pos x="9" y="3"/>
                </a:cxn>
                <a:cxn ang="0">
                  <a:pos x="9" y="3"/>
                </a:cxn>
                <a:cxn ang="0">
                  <a:pos x="10" y="2"/>
                </a:cxn>
                <a:cxn ang="0">
                  <a:pos x="10" y="1"/>
                </a:cxn>
                <a:cxn ang="0">
                  <a:pos x="10" y="0"/>
                </a:cxn>
              </a:cxnLst>
              <a:rect l="0" t="0" r="r" b="b"/>
              <a:pathLst>
                <a:path w="10" h="3">
                  <a:moveTo>
                    <a:pt x="10" y="0"/>
                  </a:moveTo>
                  <a:lnTo>
                    <a:pt x="10" y="0"/>
                  </a:lnTo>
                  <a:lnTo>
                    <a:pt x="10" y="0"/>
                  </a:lnTo>
                  <a:lnTo>
                    <a:pt x="9" y="0"/>
                  </a:lnTo>
                  <a:lnTo>
                    <a:pt x="9" y="0"/>
                  </a:lnTo>
                  <a:lnTo>
                    <a:pt x="8" y="0"/>
                  </a:lnTo>
                  <a:lnTo>
                    <a:pt x="7" y="0"/>
                  </a:lnTo>
                  <a:lnTo>
                    <a:pt x="7" y="0"/>
                  </a:lnTo>
                  <a:lnTo>
                    <a:pt x="6" y="0"/>
                  </a:lnTo>
                  <a:lnTo>
                    <a:pt x="5" y="0"/>
                  </a:lnTo>
                  <a:lnTo>
                    <a:pt x="5" y="0"/>
                  </a:lnTo>
                  <a:lnTo>
                    <a:pt x="4" y="0"/>
                  </a:lnTo>
                  <a:lnTo>
                    <a:pt x="4" y="0"/>
                  </a:lnTo>
                  <a:lnTo>
                    <a:pt x="3" y="0"/>
                  </a:lnTo>
                  <a:lnTo>
                    <a:pt x="2" y="0"/>
                  </a:lnTo>
                  <a:lnTo>
                    <a:pt x="2" y="0"/>
                  </a:lnTo>
                  <a:lnTo>
                    <a:pt x="2" y="0"/>
                  </a:lnTo>
                  <a:lnTo>
                    <a:pt x="0" y="1"/>
                  </a:lnTo>
                  <a:lnTo>
                    <a:pt x="0" y="2"/>
                  </a:lnTo>
                  <a:lnTo>
                    <a:pt x="2" y="3"/>
                  </a:lnTo>
                  <a:lnTo>
                    <a:pt x="6" y="3"/>
                  </a:lnTo>
                  <a:lnTo>
                    <a:pt x="9" y="3"/>
                  </a:lnTo>
                  <a:lnTo>
                    <a:pt x="9" y="3"/>
                  </a:lnTo>
                  <a:lnTo>
                    <a:pt x="10" y="2"/>
                  </a:lnTo>
                  <a:lnTo>
                    <a:pt x="10" y="1"/>
                  </a:lnTo>
                  <a:lnTo>
                    <a:pt x="10" y="0"/>
                  </a:lnTo>
                  <a:close/>
                </a:path>
              </a:pathLst>
            </a:custGeom>
            <a:solidFill>
              <a:srgbClr val="E0D88E"/>
            </a:solidFill>
            <a:ln w="9525">
              <a:noFill/>
              <a:round/>
              <a:headEnd/>
              <a:tailEnd/>
            </a:ln>
          </p:spPr>
          <p:txBody>
            <a:bodyPr/>
            <a:lstStyle/>
            <a:p>
              <a:endParaRPr lang="es-ES"/>
            </a:p>
          </p:txBody>
        </p:sp>
        <p:sp>
          <p:nvSpPr>
            <p:cNvPr id="79327" name="Freeform 479"/>
            <p:cNvSpPr>
              <a:spLocks/>
            </p:cNvSpPr>
            <p:nvPr/>
          </p:nvSpPr>
          <p:spPr bwMode="auto">
            <a:xfrm>
              <a:off x="203" y="154"/>
              <a:ext cx="12" cy="4"/>
            </a:xfrm>
            <a:custGeom>
              <a:avLst/>
              <a:gdLst/>
              <a:ahLst/>
              <a:cxnLst>
                <a:cxn ang="0">
                  <a:pos x="10" y="0"/>
                </a:cxn>
                <a:cxn ang="0">
                  <a:pos x="4" y="1"/>
                </a:cxn>
                <a:cxn ang="0">
                  <a:pos x="1" y="0"/>
                </a:cxn>
                <a:cxn ang="0">
                  <a:pos x="0" y="0"/>
                </a:cxn>
                <a:cxn ang="0">
                  <a:pos x="0" y="1"/>
                </a:cxn>
                <a:cxn ang="0">
                  <a:pos x="0" y="1"/>
                </a:cxn>
                <a:cxn ang="0">
                  <a:pos x="0" y="2"/>
                </a:cxn>
                <a:cxn ang="0">
                  <a:pos x="0" y="2"/>
                </a:cxn>
                <a:cxn ang="0">
                  <a:pos x="0" y="3"/>
                </a:cxn>
                <a:cxn ang="0">
                  <a:pos x="1" y="3"/>
                </a:cxn>
                <a:cxn ang="0">
                  <a:pos x="1" y="3"/>
                </a:cxn>
                <a:cxn ang="0">
                  <a:pos x="4" y="4"/>
                </a:cxn>
                <a:cxn ang="0">
                  <a:pos x="10" y="4"/>
                </a:cxn>
                <a:cxn ang="0">
                  <a:pos x="10" y="4"/>
                </a:cxn>
                <a:cxn ang="0">
                  <a:pos x="11" y="3"/>
                </a:cxn>
                <a:cxn ang="0">
                  <a:pos x="11" y="3"/>
                </a:cxn>
                <a:cxn ang="0">
                  <a:pos x="12" y="3"/>
                </a:cxn>
                <a:cxn ang="0">
                  <a:pos x="12" y="2"/>
                </a:cxn>
                <a:cxn ang="0">
                  <a:pos x="12" y="2"/>
                </a:cxn>
                <a:cxn ang="0">
                  <a:pos x="11" y="1"/>
                </a:cxn>
                <a:cxn ang="0">
                  <a:pos x="10" y="0"/>
                </a:cxn>
              </a:cxnLst>
              <a:rect l="0" t="0" r="r" b="b"/>
              <a:pathLst>
                <a:path w="12" h="4">
                  <a:moveTo>
                    <a:pt x="10" y="0"/>
                  </a:moveTo>
                  <a:lnTo>
                    <a:pt x="4" y="1"/>
                  </a:lnTo>
                  <a:lnTo>
                    <a:pt x="1" y="0"/>
                  </a:lnTo>
                  <a:lnTo>
                    <a:pt x="0" y="0"/>
                  </a:lnTo>
                  <a:lnTo>
                    <a:pt x="0" y="1"/>
                  </a:lnTo>
                  <a:lnTo>
                    <a:pt x="0" y="1"/>
                  </a:lnTo>
                  <a:lnTo>
                    <a:pt x="0" y="2"/>
                  </a:lnTo>
                  <a:lnTo>
                    <a:pt x="0" y="2"/>
                  </a:lnTo>
                  <a:lnTo>
                    <a:pt x="0" y="3"/>
                  </a:lnTo>
                  <a:lnTo>
                    <a:pt x="1" y="3"/>
                  </a:lnTo>
                  <a:lnTo>
                    <a:pt x="1" y="3"/>
                  </a:lnTo>
                  <a:lnTo>
                    <a:pt x="4" y="4"/>
                  </a:lnTo>
                  <a:lnTo>
                    <a:pt x="10" y="4"/>
                  </a:lnTo>
                  <a:lnTo>
                    <a:pt x="10" y="4"/>
                  </a:lnTo>
                  <a:lnTo>
                    <a:pt x="11" y="3"/>
                  </a:lnTo>
                  <a:lnTo>
                    <a:pt x="11" y="3"/>
                  </a:lnTo>
                  <a:lnTo>
                    <a:pt x="12" y="3"/>
                  </a:lnTo>
                  <a:lnTo>
                    <a:pt x="12" y="2"/>
                  </a:lnTo>
                  <a:lnTo>
                    <a:pt x="12" y="2"/>
                  </a:lnTo>
                  <a:lnTo>
                    <a:pt x="11" y="1"/>
                  </a:lnTo>
                  <a:lnTo>
                    <a:pt x="10" y="0"/>
                  </a:lnTo>
                  <a:close/>
                </a:path>
              </a:pathLst>
            </a:custGeom>
            <a:solidFill>
              <a:srgbClr val="E0D88E"/>
            </a:solidFill>
            <a:ln w="9525">
              <a:noFill/>
              <a:round/>
              <a:headEnd/>
              <a:tailEnd/>
            </a:ln>
          </p:spPr>
          <p:txBody>
            <a:bodyPr/>
            <a:lstStyle/>
            <a:p>
              <a:endParaRPr lang="es-ES"/>
            </a:p>
          </p:txBody>
        </p:sp>
        <p:sp>
          <p:nvSpPr>
            <p:cNvPr id="79328" name="Freeform 480"/>
            <p:cNvSpPr>
              <a:spLocks/>
            </p:cNvSpPr>
            <p:nvPr/>
          </p:nvSpPr>
          <p:spPr bwMode="auto">
            <a:xfrm>
              <a:off x="206" y="159"/>
              <a:ext cx="9" cy="3"/>
            </a:xfrm>
            <a:custGeom>
              <a:avLst/>
              <a:gdLst/>
              <a:ahLst/>
              <a:cxnLst>
                <a:cxn ang="0">
                  <a:pos x="0" y="0"/>
                </a:cxn>
                <a:cxn ang="0">
                  <a:pos x="0" y="0"/>
                </a:cxn>
                <a:cxn ang="0">
                  <a:pos x="0" y="1"/>
                </a:cxn>
                <a:cxn ang="0">
                  <a:pos x="0" y="1"/>
                </a:cxn>
                <a:cxn ang="0">
                  <a:pos x="0" y="2"/>
                </a:cxn>
                <a:cxn ang="0">
                  <a:pos x="0" y="2"/>
                </a:cxn>
                <a:cxn ang="0">
                  <a:pos x="1" y="2"/>
                </a:cxn>
                <a:cxn ang="0">
                  <a:pos x="2" y="3"/>
                </a:cxn>
                <a:cxn ang="0">
                  <a:pos x="2" y="3"/>
                </a:cxn>
                <a:cxn ang="0">
                  <a:pos x="3" y="3"/>
                </a:cxn>
                <a:cxn ang="0">
                  <a:pos x="3" y="3"/>
                </a:cxn>
                <a:cxn ang="0">
                  <a:pos x="4" y="3"/>
                </a:cxn>
                <a:cxn ang="0">
                  <a:pos x="4" y="3"/>
                </a:cxn>
                <a:cxn ang="0">
                  <a:pos x="8" y="3"/>
                </a:cxn>
                <a:cxn ang="0">
                  <a:pos x="8" y="2"/>
                </a:cxn>
                <a:cxn ang="0">
                  <a:pos x="8" y="2"/>
                </a:cxn>
                <a:cxn ang="0">
                  <a:pos x="9" y="1"/>
                </a:cxn>
                <a:cxn ang="0">
                  <a:pos x="8" y="0"/>
                </a:cxn>
                <a:cxn ang="0">
                  <a:pos x="3" y="0"/>
                </a:cxn>
                <a:cxn ang="0">
                  <a:pos x="0" y="0"/>
                </a:cxn>
              </a:cxnLst>
              <a:rect l="0" t="0" r="r" b="b"/>
              <a:pathLst>
                <a:path w="9" h="3">
                  <a:moveTo>
                    <a:pt x="0" y="0"/>
                  </a:moveTo>
                  <a:lnTo>
                    <a:pt x="0" y="0"/>
                  </a:lnTo>
                  <a:lnTo>
                    <a:pt x="0" y="1"/>
                  </a:lnTo>
                  <a:lnTo>
                    <a:pt x="0" y="1"/>
                  </a:lnTo>
                  <a:lnTo>
                    <a:pt x="0" y="2"/>
                  </a:lnTo>
                  <a:lnTo>
                    <a:pt x="0" y="2"/>
                  </a:lnTo>
                  <a:lnTo>
                    <a:pt x="1" y="2"/>
                  </a:lnTo>
                  <a:lnTo>
                    <a:pt x="2" y="3"/>
                  </a:lnTo>
                  <a:lnTo>
                    <a:pt x="2" y="3"/>
                  </a:lnTo>
                  <a:lnTo>
                    <a:pt x="3" y="3"/>
                  </a:lnTo>
                  <a:lnTo>
                    <a:pt x="3" y="3"/>
                  </a:lnTo>
                  <a:lnTo>
                    <a:pt x="4" y="3"/>
                  </a:lnTo>
                  <a:lnTo>
                    <a:pt x="4" y="3"/>
                  </a:lnTo>
                  <a:lnTo>
                    <a:pt x="8" y="3"/>
                  </a:lnTo>
                  <a:lnTo>
                    <a:pt x="8" y="2"/>
                  </a:lnTo>
                  <a:lnTo>
                    <a:pt x="8" y="2"/>
                  </a:lnTo>
                  <a:lnTo>
                    <a:pt x="9" y="1"/>
                  </a:lnTo>
                  <a:lnTo>
                    <a:pt x="8" y="0"/>
                  </a:lnTo>
                  <a:lnTo>
                    <a:pt x="3" y="0"/>
                  </a:lnTo>
                  <a:lnTo>
                    <a:pt x="0" y="0"/>
                  </a:lnTo>
                  <a:close/>
                </a:path>
              </a:pathLst>
            </a:custGeom>
            <a:solidFill>
              <a:srgbClr val="E0D88E"/>
            </a:solidFill>
            <a:ln w="9525">
              <a:noFill/>
              <a:round/>
              <a:headEnd/>
              <a:tailEnd/>
            </a:ln>
          </p:spPr>
          <p:txBody>
            <a:bodyPr/>
            <a:lstStyle/>
            <a:p>
              <a:endParaRPr lang="es-ES"/>
            </a:p>
          </p:txBody>
        </p:sp>
        <p:sp>
          <p:nvSpPr>
            <p:cNvPr id="79329" name="Freeform 481"/>
            <p:cNvSpPr>
              <a:spLocks/>
            </p:cNvSpPr>
            <p:nvPr/>
          </p:nvSpPr>
          <p:spPr bwMode="auto">
            <a:xfrm>
              <a:off x="207" y="163"/>
              <a:ext cx="8" cy="3"/>
            </a:xfrm>
            <a:custGeom>
              <a:avLst/>
              <a:gdLst/>
              <a:ahLst/>
              <a:cxnLst>
                <a:cxn ang="0">
                  <a:pos x="1" y="0"/>
                </a:cxn>
                <a:cxn ang="0">
                  <a:pos x="1" y="0"/>
                </a:cxn>
                <a:cxn ang="0">
                  <a:pos x="0" y="0"/>
                </a:cxn>
                <a:cxn ang="0">
                  <a:pos x="0" y="1"/>
                </a:cxn>
                <a:cxn ang="0">
                  <a:pos x="0" y="1"/>
                </a:cxn>
                <a:cxn ang="0">
                  <a:pos x="0" y="2"/>
                </a:cxn>
                <a:cxn ang="0">
                  <a:pos x="0" y="2"/>
                </a:cxn>
                <a:cxn ang="0">
                  <a:pos x="0" y="3"/>
                </a:cxn>
                <a:cxn ang="0">
                  <a:pos x="0" y="3"/>
                </a:cxn>
                <a:cxn ang="0">
                  <a:pos x="2" y="3"/>
                </a:cxn>
                <a:cxn ang="0">
                  <a:pos x="6" y="3"/>
                </a:cxn>
                <a:cxn ang="0">
                  <a:pos x="8" y="1"/>
                </a:cxn>
                <a:cxn ang="0">
                  <a:pos x="6" y="1"/>
                </a:cxn>
                <a:cxn ang="0">
                  <a:pos x="6" y="1"/>
                </a:cxn>
                <a:cxn ang="0">
                  <a:pos x="5" y="1"/>
                </a:cxn>
                <a:cxn ang="0">
                  <a:pos x="5" y="1"/>
                </a:cxn>
                <a:cxn ang="0">
                  <a:pos x="4" y="1"/>
                </a:cxn>
                <a:cxn ang="0">
                  <a:pos x="3" y="1"/>
                </a:cxn>
                <a:cxn ang="0">
                  <a:pos x="3" y="1"/>
                </a:cxn>
                <a:cxn ang="0">
                  <a:pos x="2" y="1"/>
                </a:cxn>
                <a:cxn ang="0">
                  <a:pos x="1" y="0"/>
                </a:cxn>
              </a:cxnLst>
              <a:rect l="0" t="0" r="r" b="b"/>
              <a:pathLst>
                <a:path w="8" h="3">
                  <a:moveTo>
                    <a:pt x="1" y="0"/>
                  </a:moveTo>
                  <a:lnTo>
                    <a:pt x="1" y="0"/>
                  </a:lnTo>
                  <a:lnTo>
                    <a:pt x="0" y="0"/>
                  </a:lnTo>
                  <a:lnTo>
                    <a:pt x="0" y="1"/>
                  </a:lnTo>
                  <a:lnTo>
                    <a:pt x="0" y="1"/>
                  </a:lnTo>
                  <a:lnTo>
                    <a:pt x="0" y="2"/>
                  </a:lnTo>
                  <a:lnTo>
                    <a:pt x="0" y="2"/>
                  </a:lnTo>
                  <a:lnTo>
                    <a:pt x="0" y="3"/>
                  </a:lnTo>
                  <a:lnTo>
                    <a:pt x="0" y="3"/>
                  </a:lnTo>
                  <a:lnTo>
                    <a:pt x="2" y="3"/>
                  </a:lnTo>
                  <a:lnTo>
                    <a:pt x="6" y="3"/>
                  </a:lnTo>
                  <a:lnTo>
                    <a:pt x="8" y="1"/>
                  </a:lnTo>
                  <a:lnTo>
                    <a:pt x="6" y="1"/>
                  </a:lnTo>
                  <a:lnTo>
                    <a:pt x="6" y="1"/>
                  </a:lnTo>
                  <a:lnTo>
                    <a:pt x="5" y="1"/>
                  </a:lnTo>
                  <a:lnTo>
                    <a:pt x="5" y="1"/>
                  </a:lnTo>
                  <a:lnTo>
                    <a:pt x="4" y="1"/>
                  </a:lnTo>
                  <a:lnTo>
                    <a:pt x="3" y="1"/>
                  </a:lnTo>
                  <a:lnTo>
                    <a:pt x="3" y="1"/>
                  </a:lnTo>
                  <a:lnTo>
                    <a:pt x="2" y="1"/>
                  </a:lnTo>
                  <a:lnTo>
                    <a:pt x="1" y="0"/>
                  </a:lnTo>
                  <a:close/>
                </a:path>
              </a:pathLst>
            </a:custGeom>
            <a:solidFill>
              <a:srgbClr val="E0D88E"/>
            </a:solidFill>
            <a:ln w="9525">
              <a:noFill/>
              <a:round/>
              <a:headEnd/>
              <a:tailEnd/>
            </a:ln>
          </p:spPr>
          <p:txBody>
            <a:bodyPr/>
            <a:lstStyle/>
            <a:p>
              <a:endParaRPr lang="es-ES"/>
            </a:p>
          </p:txBody>
        </p:sp>
        <p:sp>
          <p:nvSpPr>
            <p:cNvPr id="79330" name="Freeform 482"/>
            <p:cNvSpPr>
              <a:spLocks/>
            </p:cNvSpPr>
            <p:nvPr/>
          </p:nvSpPr>
          <p:spPr bwMode="auto">
            <a:xfrm>
              <a:off x="116" y="117"/>
              <a:ext cx="29" cy="58"/>
            </a:xfrm>
            <a:custGeom>
              <a:avLst/>
              <a:gdLst/>
              <a:ahLst/>
              <a:cxnLst>
                <a:cxn ang="0">
                  <a:pos x="0" y="0"/>
                </a:cxn>
                <a:cxn ang="0">
                  <a:pos x="29" y="8"/>
                </a:cxn>
                <a:cxn ang="0">
                  <a:pos x="27" y="58"/>
                </a:cxn>
                <a:cxn ang="0">
                  <a:pos x="22" y="56"/>
                </a:cxn>
                <a:cxn ang="0">
                  <a:pos x="22" y="56"/>
                </a:cxn>
                <a:cxn ang="0">
                  <a:pos x="22" y="56"/>
                </a:cxn>
                <a:cxn ang="0">
                  <a:pos x="21" y="55"/>
                </a:cxn>
                <a:cxn ang="0">
                  <a:pos x="20" y="54"/>
                </a:cxn>
                <a:cxn ang="0">
                  <a:pos x="20" y="53"/>
                </a:cxn>
                <a:cxn ang="0">
                  <a:pos x="19" y="53"/>
                </a:cxn>
                <a:cxn ang="0">
                  <a:pos x="18" y="52"/>
                </a:cxn>
                <a:cxn ang="0">
                  <a:pos x="17" y="52"/>
                </a:cxn>
                <a:cxn ang="0">
                  <a:pos x="16" y="53"/>
                </a:cxn>
                <a:cxn ang="0">
                  <a:pos x="16" y="53"/>
                </a:cxn>
                <a:cxn ang="0">
                  <a:pos x="15" y="53"/>
                </a:cxn>
                <a:cxn ang="0">
                  <a:pos x="15" y="53"/>
                </a:cxn>
                <a:cxn ang="0">
                  <a:pos x="14" y="53"/>
                </a:cxn>
                <a:cxn ang="0">
                  <a:pos x="14" y="53"/>
                </a:cxn>
                <a:cxn ang="0">
                  <a:pos x="14" y="54"/>
                </a:cxn>
                <a:cxn ang="0">
                  <a:pos x="14" y="54"/>
                </a:cxn>
                <a:cxn ang="0">
                  <a:pos x="9" y="54"/>
                </a:cxn>
                <a:cxn ang="0">
                  <a:pos x="9" y="53"/>
                </a:cxn>
                <a:cxn ang="0">
                  <a:pos x="8" y="53"/>
                </a:cxn>
                <a:cxn ang="0">
                  <a:pos x="7" y="53"/>
                </a:cxn>
                <a:cxn ang="0">
                  <a:pos x="7" y="52"/>
                </a:cxn>
                <a:cxn ang="0">
                  <a:pos x="7" y="51"/>
                </a:cxn>
                <a:cxn ang="0">
                  <a:pos x="6" y="51"/>
                </a:cxn>
                <a:cxn ang="0">
                  <a:pos x="6" y="50"/>
                </a:cxn>
                <a:cxn ang="0">
                  <a:pos x="7" y="49"/>
                </a:cxn>
                <a:cxn ang="0">
                  <a:pos x="7" y="48"/>
                </a:cxn>
                <a:cxn ang="0">
                  <a:pos x="7" y="48"/>
                </a:cxn>
                <a:cxn ang="0">
                  <a:pos x="7" y="47"/>
                </a:cxn>
                <a:cxn ang="0">
                  <a:pos x="7" y="47"/>
                </a:cxn>
                <a:cxn ang="0">
                  <a:pos x="5" y="42"/>
                </a:cxn>
                <a:cxn ang="0">
                  <a:pos x="2" y="41"/>
                </a:cxn>
                <a:cxn ang="0">
                  <a:pos x="1" y="43"/>
                </a:cxn>
                <a:cxn ang="0">
                  <a:pos x="0" y="0"/>
                </a:cxn>
              </a:cxnLst>
              <a:rect l="0" t="0" r="r" b="b"/>
              <a:pathLst>
                <a:path w="29" h="58">
                  <a:moveTo>
                    <a:pt x="0" y="0"/>
                  </a:moveTo>
                  <a:lnTo>
                    <a:pt x="29" y="8"/>
                  </a:lnTo>
                  <a:lnTo>
                    <a:pt x="27" y="58"/>
                  </a:lnTo>
                  <a:lnTo>
                    <a:pt x="22" y="56"/>
                  </a:lnTo>
                  <a:lnTo>
                    <a:pt x="22" y="56"/>
                  </a:lnTo>
                  <a:lnTo>
                    <a:pt x="22" y="56"/>
                  </a:lnTo>
                  <a:lnTo>
                    <a:pt x="21" y="55"/>
                  </a:lnTo>
                  <a:lnTo>
                    <a:pt x="20" y="54"/>
                  </a:lnTo>
                  <a:lnTo>
                    <a:pt x="20" y="53"/>
                  </a:lnTo>
                  <a:lnTo>
                    <a:pt x="19" y="53"/>
                  </a:lnTo>
                  <a:lnTo>
                    <a:pt x="18" y="52"/>
                  </a:lnTo>
                  <a:lnTo>
                    <a:pt x="17" y="52"/>
                  </a:lnTo>
                  <a:lnTo>
                    <a:pt x="16" y="53"/>
                  </a:lnTo>
                  <a:lnTo>
                    <a:pt x="16" y="53"/>
                  </a:lnTo>
                  <a:lnTo>
                    <a:pt x="15" y="53"/>
                  </a:lnTo>
                  <a:lnTo>
                    <a:pt x="15" y="53"/>
                  </a:lnTo>
                  <a:lnTo>
                    <a:pt x="14" y="53"/>
                  </a:lnTo>
                  <a:lnTo>
                    <a:pt x="14" y="53"/>
                  </a:lnTo>
                  <a:lnTo>
                    <a:pt x="14" y="54"/>
                  </a:lnTo>
                  <a:lnTo>
                    <a:pt x="14" y="54"/>
                  </a:lnTo>
                  <a:lnTo>
                    <a:pt x="9" y="54"/>
                  </a:lnTo>
                  <a:lnTo>
                    <a:pt x="9" y="53"/>
                  </a:lnTo>
                  <a:lnTo>
                    <a:pt x="8" y="53"/>
                  </a:lnTo>
                  <a:lnTo>
                    <a:pt x="7" y="53"/>
                  </a:lnTo>
                  <a:lnTo>
                    <a:pt x="7" y="52"/>
                  </a:lnTo>
                  <a:lnTo>
                    <a:pt x="7" y="51"/>
                  </a:lnTo>
                  <a:lnTo>
                    <a:pt x="6" y="51"/>
                  </a:lnTo>
                  <a:lnTo>
                    <a:pt x="6" y="50"/>
                  </a:lnTo>
                  <a:lnTo>
                    <a:pt x="7" y="49"/>
                  </a:lnTo>
                  <a:lnTo>
                    <a:pt x="7" y="48"/>
                  </a:lnTo>
                  <a:lnTo>
                    <a:pt x="7" y="48"/>
                  </a:lnTo>
                  <a:lnTo>
                    <a:pt x="7" y="47"/>
                  </a:lnTo>
                  <a:lnTo>
                    <a:pt x="7" y="47"/>
                  </a:lnTo>
                  <a:lnTo>
                    <a:pt x="5" y="42"/>
                  </a:lnTo>
                  <a:lnTo>
                    <a:pt x="2" y="41"/>
                  </a:lnTo>
                  <a:lnTo>
                    <a:pt x="1" y="43"/>
                  </a:lnTo>
                  <a:lnTo>
                    <a:pt x="0" y="0"/>
                  </a:lnTo>
                  <a:close/>
                </a:path>
              </a:pathLst>
            </a:custGeom>
            <a:solidFill>
              <a:srgbClr val="B7876B"/>
            </a:solidFill>
            <a:ln w="9525">
              <a:noFill/>
              <a:round/>
              <a:headEnd/>
              <a:tailEnd/>
            </a:ln>
          </p:spPr>
          <p:txBody>
            <a:bodyPr/>
            <a:lstStyle/>
            <a:p>
              <a:endParaRPr lang="es-ES"/>
            </a:p>
          </p:txBody>
        </p:sp>
        <p:sp>
          <p:nvSpPr>
            <p:cNvPr id="79331" name="Freeform 483"/>
            <p:cNvSpPr>
              <a:spLocks/>
            </p:cNvSpPr>
            <p:nvPr/>
          </p:nvSpPr>
          <p:spPr bwMode="auto">
            <a:xfrm>
              <a:off x="146" y="123"/>
              <a:ext cx="62" cy="52"/>
            </a:xfrm>
            <a:custGeom>
              <a:avLst/>
              <a:gdLst/>
              <a:ahLst/>
              <a:cxnLst>
                <a:cxn ang="0">
                  <a:pos x="2" y="2"/>
                </a:cxn>
                <a:cxn ang="0">
                  <a:pos x="62" y="0"/>
                </a:cxn>
                <a:cxn ang="0">
                  <a:pos x="59" y="23"/>
                </a:cxn>
                <a:cxn ang="0">
                  <a:pos x="57" y="26"/>
                </a:cxn>
                <a:cxn ang="0">
                  <a:pos x="57" y="28"/>
                </a:cxn>
                <a:cxn ang="0">
                  <a:pos x="56" y="30"/>
                </a:cxn>
                <a:cxn ang="0">
                  <a:pos x="56" y="31"/>
                </a:cxn>
                <a:cxn ang="0">
                  <a:pos x="55" y="32"/>
                </a:cxn>
                <a:cxn ang="0">
                  <a:pos x="55" y="33"/>
                </a:cxn>
                <a:cxn ang="0">
                  <a:pos x="56" y="34"/>
                </a:cxn>
                <a:cxn ang="0">
                  <a:pos x="57" y="35"/>
                </a:cxn>
                <a:cxn ang="0">
                  <a:pos x="58" y="36"/>
                </a:cxn>
                <a:cxn ang="0">
                  <a:pos x="58" y="36"/>
                </a:cxn>
                <a:cxn ang="0">
                  <a:pos x="58" y="36"/>
                </a:cxn>
                <a:cxn ang="0">
                  <a:pos x="58" y="39"/>
                </a:cxn>
                <a:cxn ang="0">
                  <a:pos x="59" y="40"/>
                </a:cxn>
                <a:cxn ang="0">
                  <a:pos x="59" y="42"/>
                </a:cxn>
                <a:cxn ang="0">
                  <a:pos x="57" y="47"/>
                </a:cxn>
                <a:cxn ang="0">
                  <a:pos x="0" y="52"/>
                </a:cxn>
                <a:cxn ang="0">
                  <a:pos x="2" y="2"/>
                </a:cxn>
              </a:cxnLst>
              <a:rect l="0" t="0" r="r" b="b"/>
              <a:pathLst>
                <a:path w="62" h="52">
                  <a:moveTo>
                    <a:pt x="2" y="2"/>
                  </a:moveTo>
                  <a:lnTo>
                    <a:pt x="62" y="0"/>
                  </a:lnTo>
                  <a:lnTo>
                    <a:pt x="59" y="23"/>
                  </a:lnTo>
                  <a:lnTo>
                    <a:pt x="57" y="26"/>
                  </a:lnTo>
                  <a:lnTo>
                    <a:pt x="57" y="28"/>
                  </a:lnTo>
                  <a:lnTo>
                    <a:pt x="56" y="30"/>
                  </a:lnTo>
                  <a:lnTo>
                    <a:pt x="56" y="31"/>
                  </a:lnTo>
                  <a:lnTo>
                    <a:pt x="55" y="32"/>
                  </a:lnTo>
                  <a:lnTo>
                    <a:pt x="55" y="33"/>
                  </a:lnTo>
                  <a:lnTo>
                    <a:pt x="56" y="34"/>
                  </a:lnTo>
                  <a:lnTo>
                    <a:pt x="57" y="35"/>
                  </a:lnTo>
                  <a:lnTo>
                    <a:pt x="58" y="36"/>
                  </a:lnTo>
                  <a:lnTo>
                    <a:pt x="58" y="36"/>
                  </a:lnTo>
                  <a:lnTo>
                    <a:pt x="58" y="36"/>
                  </a:lnTo>
                  <a:lnTo>
                    <a:pt x="58" y="39"/>
                  </a:lnTo>
                  <a:lnTo>
                    <a:pt x="59" y="40"/>
                  </a:lnTo>
                  <a:lnTo>
                    <a:pt x="59" y="42"/>
                  </a:lnTo>
                  <a:lnTo>
                    <a:pt x="57" y="47"/>
                  </a:lnTo>
                  <a:lnTo>
                    <a:pt x="0" y="52"/>
                  </a:lnTo>
                  <a:lnTo>
                    <a:pt x="2" y="2"/>
                  </a:lnTo>
                  <a:close/>
                </a:path>
              </a:pathLst>
            </a:custGeom>
            <a:solidFill>
              <a:srgbClr val="B7876B"/>
            </a:solidFill>
            <a:ln w="9525">
              <a:noFill/>
              <a:round/>
              <a:headEnd/>
              <a:tailEnd/>
            </a:ln>
          </p:spPr>
          <p:txBody>
            <a:bodyPr/>
            <a:lstStyle/>
            <a:p>
              <a:endParaRPr lang="es-ES"/>
            </a:p>
          </p:txBody>
        </p:sp>
        <p:sp>
          <p:nvSpPr>
            <p:cNvPr id="79332" name="Freeform 484"/>
            <p:cNvSpPr>
              <a:spLocks/>
            </p:cNvSpPr>
            <p:nvPr/>
          </p:nvSpPr>
          <p:spPr bwMode="auto">
            <a:xfrm>
              <a:off x="121" y="116"/>
              <a:ext cx="78" cy="6"/>
            </a:xfrm>
            <a:custGeom>
              <a:avLst/>
              <a:gdLst/>
              <a:ahLst/>
              <a:cxnLst>
                <a:cxn ang="0">
                  <a:pos x="0" y="0"/>
                </a:cxn>
                <a:cxn ang="0">
                  <a:pos x="25" y="6"/>
                </a:cxn>
                <a:cxn ang="0">
                  <a:pos x="78" y="5"/>
                </a:cxn>
                <a:cxn ang="0">
                  <a:pos x="54" y="1"/>
                </a:cxn>
                <a:cxn ang="0">
                  <a:pos x="0" y="0"/>
                </a:cxn>
              </a:cxnLst>
              <a:rect l="0" t="0" r="r" b="b"/>
              <a:pathLst>
                <a:path w="78" h="6">
                  <a:moveTo>
                    <a:pt x="0" y="0"/>
                  </a:moveTo>
                  <a:lnTo>
                    <a:pt x="25" y="6"/>
                  </a:lnTo>
                  <a:lnTo>
                    <a:pt x="78" y="5"/>
                  </a:lnTo>
                  <a:lnTo>
                    <a:pt x="54" y="1"/>
                  </a:lnTo>
                  <a:lnTo>
                    <a:pt x="0" y="0"/>
                  </a:lnTo>
                  <a:close/>
                </a:path>
              </a:pathLst>
            </a:custGeom>
            <a:solidFill>
              <a:srgbClr val="B7876B"/>
            </a:solidFill>
            <a:ln w="9525">
              <a:noFill/>
              <a:round/>
              <a:headEnd/>
              <a:tailEnd/>
            </a:ln>
          </p:spPr>
          <p:txBody>
            <a:bodyPr/>
            <a:lstStyle/>
            <a:p>
              <a:endParaRPr lang="es-ES"/>
            </a:p>
          </p:txBody>
        </p:sp>
        <p:sp>
          <p:nvSpPr>
            <p:cNvPr id="79333" name="Freeform 485"/>
            <p:cNvSpPr>
              <a:spLocks/>
            </p:cNvSpPr>
            <p:nvPr/>
          </p:nvSpPr>
          <p:spPr bwMode="auto">
            <a:xfrm>
              <a:off x="190" y="220"/>
              <a:ext cx="78" cy="17"/>
            </a:xfrm>
            <a:custGeom>
              <a:avLst/>
              <a:gdLst/>
              <a:ahLst/>
              <a:cxnLst>
                <a:cxn ang="0">
                  <a:pos x="0" y="0"/>
                </a:cxn>
                <a:cxn ang="0">
                  <a:pos x="0" y="16"/>
                </a:cxn>
                <a:cxn ang="0">
                  <a:pos x="78" y="17"/>
                </a:cxn>
                <a:cxn ang="0">
                  <a:pos x="78" y="0"/>
                </a:cxn>
                <a:cxn ang="0">
                  <a:pos x="0" y="0"/>
                </a:cxn>
              </a:cxnLst>
              <a:rect l="0" t="0" r="r" b="b"/>
              <a:pathLst>
                <a:path w="78" h="17">
                  <a:moveTo>
                    <a:pt x="0" y="0"/>
                  </a:moveTo>
                  <a:lnTo>
                    <a:pt x="0" y="16"/>
                  </a:lnTo>
                  <a:lnTo>
                    <a:pt x="78" y="17"/>
                  </a:lnTo>
                  <a:lnTo>
                    <a:pt x="78" y="0"/>
                  </a:lnTo>
                  <a:lnTo>
                    <a:pt x="0" y="0"/>
                  </a:lnTo>
                  <a:close/>
                </a:path>
              </a:pathLst>
            </a:custGeom>
            <a:solidFill>
              <a:srgbClr val="515151"/>
            </a:solidFill>
            <a:ln w="9525">
              <a:noFill/>
              <a:round/>
              <a:headEnd/>
              <a:tailEnd/>
            </a:ln>
          </p:spPr>
          <p:txBody>
            <a:bodyPr/>
            <a:lstStyle/>
            <a:p>
              <a:endParaRPr lang="es-ES"/>
            </a:p>
          </p:txBody>
        </p:sp>
        <p:sp>
          <p:nvSpPr>
            <p:cNvPr id="79334" name="Freeform 486"/>
            <p:cNvSpPr>
              <a:spLocks/>
            </p:cNvSpPr>
            <p:nvPr/>
          </p:nvSpPr>
          <p:spPr bwMode="auto">
            <a:xfrm>
              <a:off x="199" y="203"/>
              <a:ext cx="68" cy="8"/>
            </a:xfrm>
            <a:custGeom>
              <a:avLst/>
              <a:gdLst/>
              <a:ahLst/>
              <a:cxnLst>
                <a:cxn ang="0">
                  <a:pos x="0" y="8"/>
                </a:cxn>
                <a:cxn ang="0">
                  <a:pos x="68" y="0"/>
                </a:cxn>
                <a:cxn ang="0">
                  <a:pos x="68" y="8"/>
                </a:cxn>
                <a:cxn ang="0">
                  <a:pos x="0" y="8"/>
                </a:cxn>
              </a:cxnLst>
              <a:rect l="0" t="0" r="r" b="b"/>
              <a:pathLst>
                <a:path w="68" h="8">
                  <a:moveTo>
                    <a:pt x="0" y="8"/>
                  </a:moveTo>
                  <a:lnTo>
                    <a:pt x="68" y="0"/>
                  </a:lnTo>
                  <a:lnTo>
                    <a:pt x="68" y="8"/>
                  </a:lnTo>
                  <a:lnTo>
                    <a:pt x="0" y="8"/>
                  </a:lnTo>
                  <a:close/>
                </a:path>
              </a:pathLst>
            </a:custGeom>
            <a:solidFill>
              <a:srgbClr val="A8BABA"/>
            </a:solidFill>
            <a:ln w="9525">
              <a:noFill/>
              <a:round/>
              <a:headEnd/>
              <a:tailEnd/>
            </a:ln>
          </p:spPr>
          <p:txBody>
            <a:bodyPr/>
            <a:lstStyle/>
            <a:p>
              <a:endParaRPr lang="es-ES"/>
            </a:p>
          </p:txBody>
        </p:sp>
        <p:sp>
          <p:nvSpPr>
            <p:cNvPr id="79335" name="Freeform 487"/>
            <p:cNvSpPr>
              <a:spLocks/>
            </p:cNvSpPr>
            <p:nvPr/>
          </p:nvSpPr>
          <p:spPr bwMode="auto">
            <a:xfrm>
              <a:off x="192" y="222"/>
              <a:ext cx="13" cy="13"/>
            </a:xfrm>
            <a:custGeom>
              <a:avLst/>
              <a:gdLst/>
              <a:ahLst/>
              <a:cxnLst>
                <a:cxn ang="0">
                  <a:pos x="13" y="6"/>
                </a:cxn>
                <a:cxn ang="0">
                  <a:pos x="13" y="8"/>
                </a:cxn>
                <a:cxn ang="0">
                  <a:pos x="13" y="9"/>
                </a:cxn>
                <a:cxn ang="0">
                  <a:pos x="12" y="10"/>
                </a:cxn>
                <a:cxn ang="0">
                  <a:pos x="11" y="11"/>
                </a:cxn>
                <a:cxn ang="0">
                  <a:pos x="10" y="12"/>
                </a:cxn>
                <a:cxn ang="0">
                  <a:pos x="9" y="13"/>
                </a:cxn>
                <a:cxn ang="0">
                  <a:pos x="8" y="13"/>
                </a:cxn>
                <a:cxn ang="0">
                  <a:pos x="7" y="13"/>
                </a:cxn>
                <a:cxn ang="0">
                  <a:pos x="5" y="13"/>
                </a:cxn>
                <a:cxn ang="0">
                  <a:pos x="4" y="13"/>
                </a:cxn>
                <a:cxn ang="0">
                  <a:pos x="3" y="12"/>
                </a:cxn>
                <a:cxn ang="0">
                  <a:pos x="2" y="11"/>
                </a:cxn>
                <a:cxn ang="0">
                  <a:pos x="1" y="10"/>
                </a:cxn>
                <a:cxn ang="0">
                  <a:pos x="0" y="9"/>
                </a:cxn>
                <a:cxn ang="0">
                  <a:pos x="0" y="8"/>
                </a:cxn>
                <a:cxn ang="0">
                  <a:pos x="0" y="6"/>
                </a:cxn>
                <a:cxn ang="0">
                  <a:pos x="0" y="5"/>
                </a:cxn>
                <a:cxn ang="0">
                  <a:pos x="0" y="4"/>
                </a:cxn>
                <a:cxn ang="0">
                  <a:pos x="1" y="3"/>
                </a:cxn>
                <a:cxn ang="0">
                  <a:pos x="2" y="2"/>
                </a:cxn>
                <a:cxn ang="0">
                  <a:pos x="3" y="1"/>
                </a:cxn>
                <a:cxn ang="0">
                  <a:pos x="4" y="0"/>
                </a:cxn>
                <a:cxn ang="0">
                  <a:pos x="5" y="0"/>
                </a:cxn>
                <a:cxn ang="0">
                  <a:pos x="7" y="0"/>
                </a:cxn>
                <a:cxn ang="0">
                  <a:pos x="8" y="0"/>
                </a:cxn>
                <a:cxn ang="0">
                  <a:pos x="9" y="0"/>
                </a:cxn>
                <a:cxn ang="0">
                  <a:pos x="10" y="1"/>
                </a:cxn>
                <a:cxn ang="0">
                  <a:pos x="11" y="2"/>
                </a:cxn>
                <a:cxn ang="0">
                  <a:pos x="12" y="3"/>
                </a:cxn>
                <a:cxn ang="0">
                  <a:pos x="13" y="4"/>
                </a:cxn>
                <a:cxn ang="0">
                  <a:pos x="13" y="5"/>
                </a:cxn>
                <a:cxn ang="0">
                  <a:pos x="13" y="6"/>
                </a:cxn>
              </a:cxnLst>
              <a:rect l="0" t="0" r="r" b="b"/>
              <a:pathLst>
                <a:path w="13" h="13">
                  <a:moveTo>
                    <a:pt x="13" y="6"/>
                  </a:moveTo>
                  <a:lnTo>
                    <a:pt x="13" y="8"/>
                  </a:lnTo>
                  <a:lnTo>
                    <a:pt x="13" y="9"/>
                  </a:lnTo>
                  <a:lnTo>
                    <a:pt x="12" y="10"/>
                  </a:lnTo>
                  <a:lnTo>
                    <a:pt x="11" y="11"/>
                  </a:lnTo>
                  <a:lnTo>
                    <a:pt x="10" y="12"/>
                  </a:lnTo>
                  <a:lnTo>
                    <a:pt x="9" y="13"/>
                  </a:lnTo>
                  <a:lnTo>
                    <a:pt x="8" y="13"/>
                  </a:lnTo>
                  <a:lnTo>
                    <a:pt x="7" y="13"/>
                  </a:lnTo>
                  <a:lnTo>
                    <a:pt x="5" y="13"/>
                  </a:lnTo>
                  <a:lnTo>
                    <a:pt x="4" y="13"/>
                  </a:lnTo>
                  <a:lnTo>
                    <a:pt x="3" y="12"/>
                  </a:lnTo>
                  <a:lnTo>
                    <a:pt x="2" y="11"/>
                  </a:lnTo>
                  <a:lnTo>
                    <a:pt x="1" y="10"/>
                  </a:lnTo>
                  <a:lnTo>
                    <a:pt x="0" y="9"/>
                  </a:lnTo>
                  <a:lnTo>
                    <a:pt x="0" y="8"/>
                  </a:lnTo>
                  <a:lnTo>
                    <a:pt x="0" y="6"/>
                  </a:lnTo>
                  <a:lnTo>
                    <a:pt x="0" y="5"/>
                  </a:lnTo>
                  <a:lnTo>
                    <a:pt x="0" y="4"/>
                  </a:lnTo>
                  <a:lnTo>
                    <a:pt x="1" y="3"/>
                  </a:lnTo>
                  <a:lnTo>
                    <a:pt x="2" y="2"/>
                  </a:lnTo>
                  <a:lnTo>
                    <a:pt x="3" y="1"/>
                  </a:lnTo>
                  <a:lnTo>
                    <a:pt x="4" y="0"/>
                  </a:lnTo>
                  <a:lnTo>
                    <a:pt x="5" y="0"/>
                  </a:lnTo>
                  <a:lnTo>
                    <a:pt x="7" y="0"/>
                  </a:lnTo>
                  <a:lnTo>
                    <a:pt x="8" y="0"/>
                  </a:lnTo>
                  <a:lnTo>
                    <a:pt x="9" y="0"/>
                  </a:lnTo>
                  <a:lnTo>
                    <a:pt x="10" y="1"/>
                  </a:lnTo>
                  <a:lnTo>
                    <a:pt x="11" y="2"/>
                  </a:lnTo>
                  <a:lnTo>
                    <a:pt x="12" y="3"/>
                  </a:lnTo>
                  <a:lnTo>
                    <a:pt x="13" y="4"/>
                  </a:lnTo>
                  <a:lnTo>
                    <a:pt x="13" y="5"/>
                  </a:lnTo>
                  <a:lnTo>
                    <a:pt x="13" y="6"/>
                  </a:lnTo>
                  <a:close/>
                </a:path>
              </a:pathLst>
            </a:custGeom>
            <a:solidFill>
              <a:srgbClr val="000000"/>
            </a:solidFill>
            <a:ln w="9525">
              <a:noFill/>
              <a:round/>
              <a:headEnd/>
              <a:tailEnd/>
            </a:ln>
          </p:spPr>
          <p:txBody>
            <a:bodyPr/>
            <a:lstStyle/>
            <a:p>
              <a:endParaRPr lang="es-ES"/>
            </a:p>
          </p:txBody>
        </p:sp>
        <p:sp>
          <p:nvSpPr>
            <p:cNvPr id="79336" name="Freeform 488"/>
            <p:cNvSpPr>
              <a:spLocks/>
            </p:cNvSpPr>
            <p:nvPr/>
          </p:nvSpPr>
          <p:spPr bwMode="auto">
            <a:xfrm>
              <a:off x="194" y="224"/>
              <a:ext cx="9" cy="9"/>
            </a:xfrm>
            <a:custGeom>
              <a:avLst/>
              <a:gdLst/>
              <a:ahLst/>
              <a:cxnLst>
                <a:cxn ang="0">
                  <a:pos x="9" y="4"/>
                </a:cxn>
                <a:cxn ang="0">
                  <a:pos x="9" y="5"/>
                </a:cxn>
                <a:cxn ang="0">
                  <a:pos x="9" y="6"/>
                </a:cxn>
                <a:cxn ang="0">
                  <a:pos x="8" y="7"/>
                </a:cxn>
                <a:cxn ang="0">
                  <a:pos x="8" y="7"/>
                </a:cxn>
                <a:cxn ang="0">
                  <a:pos x="7" y="8"/>
                </a:cxn>
                <a:cxn ang="0">
                  <a:pos x="6" y="8"/>
                </a:cxn>
                <a:cxn ang="0">
                  <a:pos x="5" y="9"/>
                </a:cxn>
                <a:cxn ang="0">
                  <a:pos x="5" y="9"/>
                </a:cxn>
                <a:cxn ang="0">
                  <a:pos x="4" y="9"/>
                </a:cxn>
                <a:cxn ang="0">
                  <a:pos x="3" y="8"/>
                </a:cxn>
                <a:cxn ang="0">
                  <a:pos x="2" y="8"/>
                </a:cxn>
                <a:cxn ang="0">
                  <a:pos x="2" y="7"/>
                </a:cxn>
                <a:cxn ang="0">
                  <a:pos x="1" y="7"/>
                </a:cxn>
                <a:cxn ang="0">
                  <a:pos x="1" y="6"/>
                </a:cxn>
                <a:cxn ang="0">
                  <a:pos x="0" y="5"/>
                </a:cxn>
                <a:cxn ang="0">
                  <a:pos x="0" y="4"/>
                </a:cxn>
                <a:cxn ang="0">
                  <a:pos x="0" y="4"/>
                </a:cxn>
                <a:cxn ang="0">
                  <a:pos x="1" y="3"/>
                </a:cxn>
                <a:cxn ang="0">
                  <a:pos x="1" y="2"/>
                </a:cxn>
                <a:cxn ang="0">
                  <a:pos x="2" y="1"/>
                </a:cxn>
                <a:cxn ang="0">
                  <a:pos x="2" y="1"/>
                </a:cxn>
                <a:cxn ang="0">
                  <a:pos x="3" y="0"/>
                </a:cxn>
                <a:cxn ang="0">
                  <a:pos x="4" y="0"/>
                </a:cxn>
                <a:cxn ang="0">
                  <a:pos x="5" y="0"/>
                </a:cxn>
                <a:cxn ang="0">
                  <a:pos x="5" y="0"/>
                </a:cxn>
                <a:cxn ang="0">
                  <a:pos x="6" y="0"/>
                </a:cxn>
                <a:cxn ang="0">
                  <a:pos x="7" y="1"/>
                </a:cxn>
                <a:cxn ang="0">
                  <a:pos x="8" y="1"/>
                </a:cxn>
                <a:cxn ang="0">
                  <a:pos x="8" y="2"/>
                </a:cxn>
                <a:cxn ang="0">
                  <a:pos x="9" y="3"/>
                </a:cxn>
                <a:cxn ang="0">
                  <a:pos x="9" y="4"/>
                </a:cxn>
                <a:cxn ang="0">
                  <a:pos x="9" y="4"/>
                </a:cxn>
              </a:cxnLst>
              <a:rect l="0" t="0" r="r" b="b"/>
              <a:pathLst>
                <a:path w="9" h="9">
                  <a:moveTo>
                    <a:pt x="9" y="4"/>
                  </a:moveTo>
                  <a:lnTo>
                    <a:pt x="9" y="5"/>
                  </a:lnTo>
                  <a:lnTo>
                    <a:pt x="9" y="6"/>
                  </a:lnTo>
                  <a:lnTo>
                    <a:pt x="8" y="7"/>
                  </a:lnTo>
                  <a:lnTo>
                    <a:pt x="8" y="7"/>
                  </a:lnTo>
                  <a:lnTo>
                    <a:pt x="7" y="8"/>
                  </a:lnTo>
                  <a:lnTo>
                    <a:pt x="6" y="8"/>
                  </a:lnTo>
                  <a:lnTo>
                    <a:pt x="5" y="9"/>
                  </a:lnTo>
                  <a:lnTo>
                    <a:pt x="5" y="9"/>
                  </a:lnTo>
                  <a:lnTo>
                    <a:pt x="4" y="9"/>
                  </a:lnTo>
                  <a:lnTo>
                    <a:pt x="3" y="8"/>
                  </a:lnTo>
                  <a:lnTo>
                    <a:pt x="2" y="8"/>
                  </a:lnTo>
                  <a:lnTo>
                    <a:pt x="2" y="7"/>
                  </a:lnTo>
                  <a:lnTo>
                    <a:pt x="1" y="7"/>
                  </a:lnTo>
                  <a:lnTo>
                    <a:pt x="1" y="6"/>
                  </a:lnTo>
                  <a:lnTo>
                    <a:pt x="0" y="5"/>
                  </a:lnTo>
                  <a:lnTo>
                    <a:pt x="0" y="4"/>
                  </a:lnTo>
                  <a:lnTo>
                    <a:pt x="0" y="4"/>
                  </a:lnTo>
                  <a:lnTo>
                    <a:pt x="1" y="3"/>
                  </a:lnTo>
                  <a:lnTo>
                    <a:pt x="1" y="2"/>
                  </a:lnTo>
                  <a:lnTo>
                    <a:pt x="2" y="1"/>
                  </a:lnTo>
                  <a:lnTo>
                    <a:pt x="2" y="1"/>
                  </a:lnTo>
                  <a:lnTo>
                    <a:pt x="3" y="0"/>
                  </a:lnTo>
                  <a:lnTo>
                    <a:pt x="4" y="0"/>
                  </a:lnTo>
                  <a:lnTo>
                    <a:pt x="5" y="0"/>
                  </a:lnTo>
                  <a:lnTo>
                    <a:pt x="5" y="0"/>
                  </a:lnTo>
                  <a:lnTo>
                    <a:pt x="6" y="0"/>
                  </a:lnTo>
                  <a:lnTo>
                    <a:pt x="7" y="1"/>
                  </a:lnTo>
                  <a:lnTo>
                    <a:pt x="8" y="1"/>
                  </a:lnTo>
                  <a:lnTo>
                    <a:pt x="8" y="2"/>
                  </a:lnTo>
                  <a:lnTo>
                    <a:pt x="9" y="3"/>
                  </a:lnTo>
                  <a:lnTo>
                    <a:pt x="9" y="4"/>
                  </a:lnTo>
                  <a:lnTo>
                    <a:pt x="9" y="4"/>
                  </a:lnTo>
                  <a:close/>
                </a:path>
              </a:pathLst>
            </a:custGeom>
            <a:solidFill>
              <a:srgbClr val="FF0000"/>
            </a:solidFill>
            <a:ln w="9525">
              <a:noFill/>
              <a:round/>
              <a:headEnd/>
              <a:tailEnd/>
            </a:ln>
          </p:spPr>
          <p:txBody>
            <a:bodyPr/>
            <a:lstStyle/>
            <a:p>
              <a:endParaRPr lang="es-ES"/>
            </a:p>
          </p:txBody>
        </p:sp>
        <p:sp>
          <p:nvSpPr>
            <p:cNvPr id="79337" name="Freeform 489"/>
            <p:cNvSpPr>
              <a:spLocks/>
            </p:cNvSpPr>
            <p:nvPr/>
          </p:nvSpPr>
          <p:spPr bwMode="auto">
            <a:xfrm>
              <a:off x="209" y="221"/>
              <a:ext cx="13" cy="14"/>
            </a:xfrm>
            <a:custGeom>
              <a:avLst/>
              <a:gdLst/>
              <a:ahLst/>
              <a:cxnLst>
                <a:cxn ang="0">
                  <a:pos x="13" y="7"/>
                </a:cxn>
                <a:cxn ang="0">
                  <a:pos x="13" y="8"/>
                </a:cxn>
                <a:cxn ang="0">
                  <a:pos x="13" y="10"/>
                </a:cxn>
                <a:cxn ang="0">
                  <a:pos x="12" y="11"/>
                </a:cxn>
                <a:cxn ang="0">
                  <a:pos x="11" y="12"/>
                </a:cxn>
                <a:cxn ang="0">
                  <a:pos x="10" y="13"/>
                </a:cxn>
                <a:cxn ang="0">
                  <a:pos x="9" y="13"/>
                </a:cxn>
                <a:cxn ang="0">
                  <a:pos x="8" y="14"/>
                </a:cxn>
                <a:cxn ang="0">
                  <a:pos x="6" y="14"/>
                </a:cxn>
                <a:cxn ang="0">
                  <a:pos x="5" y="14"/>
                </a:cxn>
                <a:cxn ang="0">
                  <a:pos x="4" y="13"/>
                </a:cxn>
                <a:cxn ang="0">
                  <a:pos x="3" y="13"/>
                </a:cxn>
                <a:cxn ang="0">
                  <a:pos x="2" y="12"/>
                </a:cxn>
                <a:cxn ang="0">
                  <a:pos x="1" y="11"/>
                </a:cxn>
                <a:cxn ang="0">
                  <a:pos x="0" y="10"/>
                </a:cxn>
                <a:cxn ang="0">
                  <a:pos x="0" y="8"/>
                </a:cxn>
                <a:cxn ang="0">
                  <a:pos x="0" y="7"/>
                </a:cxn>
                <a:cxn ang="0">
                  <a:pos x="0" y="6"/>
                </a:cxn>
                <a:cxn ang="0">
                  <a:pos x="0" y="4"/>
                </a:cxn>
                <a:cxn ang="0">
                  <a:pos x="1" y="3"/>
                </a:cxn>
                <a:cxn ang="0">
                  <a:pos x="2" y="2"/>
                </a:cxn>
                <a:cxn ang="0">
                  <a:pos x="3" y="1"/>
                </a:cxn>
                <a:cxn ang="0">
                  <a:pos x="4" y="1"/>
                </a:cxn>
                <a:cxn ang="0">
                  <a:pos x="5" y="0"/>
                </a:cxn>
                <a:cxn ang="0">
                  <a:pos x="6" y="0"/>
                </a:cxn>
                <a:cxn ang="0">
                  <a:pos x="8" y="0"/>
                </a:cxn>
                <a:cxn ang="0">
                  <a:pos x="9" y="1"/>
                </a:cxn>
                <a:cxn ang="0">
                  <a:pos x="10" y="1"/>
                </a:cxn>
                <a:cxn ang="0">
                  <a:pos x="11" y="2"/>
                </a:cxn>
                <a:cxn ang="0">
                  <a:pos x="12" y="3"/>
                </a:cxn>
                <a:cxn ang="0">
                  <a:pos x="13" y="4"/>
                </a:cxn>
                <a:cxn ang="0">
                  <a:pos x="13" y="6"/>
                </a:cxn>
                <a:cxn ang="0">
                  <a:pos x="13" y="7"/>
                </a:cxn>
              </a:cxnLst>
              <a:rect l="0" t="0" r="r" b="b"/>
              <a:pathLst>
                <a:path w="13" h="14">
                  <a:moveTo>
                    <a:pt x="13" y="7"/>
                  </a:moveTo>
                  <a:lnTo>
                    <a:pt x="13" y="8"/>
                  </a:lnTo>
                  <a:lnTo>
                    <a:pt x="13" y="10"/>
                  </a:lnTo>
                  <a:lnTo>
                    <a:pt x="12" y="11"/>
                  </a:lnTo>
                  <a:lnTo>
                    <a:pt x="11" y="12"/>
                  </a:lnTo>
                  <a:lnTo>
                    <a:pt x="10" y="13"/>
                  </a:lnTo>
                  <a:lnTo>
                    <a:pt x="9" y="13"/>
                  </a:lnTo>
                  <a:lnTo>
                    <a:pt x="8" y="14"/>
                  </a:lnTo>
                  <a:lnTo>
                    <a:pt x="6" y="14"/>
                  </a:lnTo>
                  <a:lnTo>
                    <a:pt x="5" y="14"/>
                  </a:lnTo>
                  <a:lnTo>
                    <a:pt x="4" y="13"/>
                  </a:lnTo>
                  <a:lnTo>
                    <a:pt x="3" y="13"/>
                  </a:lnTo>
                  <a:lnTo>
                    <a:pt x="2" y="12"/>
                  </a:lnTo>
                  <a:lnTo>
                    <a:pt x="1" y="11"/>
                  </a:lnTo>
                  <a:lnTo>
                    <a:pt x="0" y="10"/>
                  </a:lnTo>
                  <a:lnTo>
                    <a:pt x="0" y="8"/>
                  </a:lnTo>
                  <a:lnTo>
                    <a:pt x="0" y="7"/>
                  </a:lnTo>
                  <a:lnTo>
                    <a:pt x="0" y="6"/>
                  </a:lnTo>
                  <a:lnTo>
                    <a:pt x="0" y="4"/>
                  </a:lnTo>
                  <a:lnTo>
                    <a:pt x="1" y="3"/>
                  </a:lnTo>
                  <a:lnTo>
                    <a:pt x="2" y="2"/>
                  </a:lnTo>
                  <a:lnTo>
                    <a:pt x="3" y="1"/>
                  </a:lnTo>
                  <a:lnTo>
                    <a:pt x="4" y="1"/>
                  </a:lnTo>
                  <a:lnTo>
                    <a:pt x="5" y="0"/>
                  </a:lnTo>
                  <a:lnTo>
                    <a:pt x="6" y="0"/>
                  </a:lnTo>
                  <a:lnTo>
                    <a:pt x="8" y="0"/>
                  </a:lnTo>
                  <a:lnTo>
                    <a:pt x="9" y="1"/>
                  </a:lnTo>
                  <a:lnTo>
                    <a:pt x="10" y="1"/>
                  </a:lnTo>
                  <a:lnTo>
                    <a:pt x="11" y="2"/>
                  </a:lnTo>
                  <a:lnTo>
                    <a:pt x="12" y="3"/>
                  </a:lnTo>
                  <a:lnTo>
                    <a:pt x="13" y="4"/>
                  </a:lnTo>
                  <a:lnTo>
                    <a:pt x="13" y="6"/>
                  </a:lnTo>
                  <a:lnTo>
                    <a:pt x="13" y="7"/>
                  </a:lnTo>
                  <a:close/>
                </a:path>
              </a:pathLst>
            </a:custGeom>
            <a:solidFill>
              <a:srgbClr val="000000"/>
            </a:solidFill>
            <a:ln w="9525">
              <a:noFill/>
              <a:round/>
              <a:headEnd/>
              <a:tailEnd/>
            </a:ln>
          </p:spPr>
          <p:txBody>
            <a:bodyPr/>
            <a:lstStyle/>
            <a:p>
              <a:endParaRPr lang="es-ES"/>
            </a:p>
          </p:txBody>
        </p:sp>
        <p:sp>
          <p:nvSpPr>
            <p:cNvPr id="79338" name="Freeform 490"/>
            <p:cNvSpPr>
              <a:spLocks/>
            </p:cNvSpPr>
            <p:nvPr/>
          </p:nvSpPr>
          <p:spPr bwMode="auto">
            <a:xfrm>
              <a:off x="211" y="224"/>
              <a:ext cx="9" cy="8"/>
            </a:xfrm>
            <a:custGeom>
              <a:avLst/>
              <a:gdLst/>
              <a:ahLst/>
              <a:cxnLst>
                <a:cxn ang="0">
                  <a:pos x="9" y="4"/>
                </a:cxn>
                <a:cxn ang="0">
                  <a:pos x="9" y="5"/>
                </a:cxn>
                <a:cxn ang="0">
                  <a:pos x="8" y="6"/>
                </a:cxn>
                <a:cxn ang="0">
                  <a:pos x="8" y="6"/>
                </a:cxn>
                <a:cxn ang="0">
                  <a:pos x="7" y="7"/>
                </a:cxn>
                <a:cxn ang="0">
                  <a:pos x="7" y="8"/>
                </a:cxn>
                <a:cxn ang="0">
                  <a:pos x="6" y="8"/>
                </a:cxn>
                <a:cxn ang="0">
                  <a:pos x="5" y="8"/>
                </a:cxn>
                <a:cxn ang="0">
                  <a:pos x="4" y="8"/>
                </a:cxn>
                <a:cxn ang="0">
                  <a:pos x="4" y="8"/>
                </a:cxn>
                <a:cxn ang="0">
                  <a:pos x="3" y="8"/>
                </a:cxn>
                <a:cxn ang="0">
                  <a:pos x="2" y="8"/>
                </a:cxn>
                <a:cxn ang="0">
                  <a:pos x="1" y="7"/>
                </a:cxn>
                <a:cxn ang="0">
                  <a:pos x="1" y="6"/>
                </a:cxn>
                <a:cxn ang="0">
                  <a:pos x="0" y="6"/>
                </a:cxn>
                <a:cxn ang="0">
                  <a:pos x="0" y="5"/>
                </a:cxn>
                <a:cxn ang="0">
                  <a:pos x="0" y="4"/>
                </a:cxn>
                <a:cxn ang="0">
                  <a:pos x="0" y="3"/>
                </a:cxn>
                <a:cxn ang="0">
                  <a:pos x="0" y="2"/>
                </a:cxn>
                <a:cxn ang="0">
                  <a:pos x="1" y="2"/>
                </a:cxn>
                <a:cxn ang="0">
                  <a:pos x="1" y="1"/>
                </a:cxn>
                <a:cxn ang="0">
                  <a:pos x="2" y="1"/>
                </a:cxn>
                <a:cxn ang="0">
                  <a:pos x="3" y="0"/>
                </a:cxn>
                <a:cxn ang="0">
                  <a:pos x="4" y="0"/>
                </a:cxn>
                <a:cxn ang="0">
                  <a:pos x="4" y="0"/>
                </a:cxn>
                <a:cxn ang="0">
                  <a:pos x="5" y="0"/>
                </a:cxn>
                <a:cxn ang="0">
                  <a:pos x="6" y="0"/>
                </a:cxn>
                <a:cxn ang="0">
                  <a:pos x="7" y="1"/>
                </a:cxn>
                <a:cxn ang="0">
                  <a:pos x="7" y="1"/>
                </a:cxn>
                <a:cxn ang="0">
                  <a:pos x="8" y="2"/>
                </a:cxn>
                <a:cxn ang="0">
                  <a:pos x="8" y="2"/>
                </a:cxn>
                <a:cxn ang="0">
                  <a:pos x="9" y="3"/>
                </a:cxn>
                <a:cxn ang="0">
                  <a:pos x="9" y="4"/>
                </a:cxn>
              </a:cxnLst>
              <a:rect l="0" t="0" r="r" b="b"/>
              <a:pathLst>
                <a:path w="9" h="8">
                  <a:moveTo>
                    <a:pt x="9" y="4"/>
                  </a:moveTo>
                  <a:lnTo>
                    <a:pt x="9" y="5"/>
                  </a:lnTo>
                  <a:lnTo>
                    <a:pt x="8" y="6"/>
                  </a:lnTo>
                  <a:lnTo>
                    <a:pt x="8" y="6"/>
                  </a:lnTo>
                  <a:lnTo>
                    <a:pt x="7" y="7"/>
                  </a:lnTo>
                  <a:lnTo>
                    <a:pt x="7" y="8"/>
                  </a:lnTo>
                  <a:lnTo>
                    <a:pt x="6" y="8"/>
                  </a:lnTo>
                  <a:lnTo>
                    <a:pt x="5" y="8"/>
                  </a:lnTo>
                  <a:lnTo>
                    <a:pt x="4" y="8"/>
                  </a:lnTo>
                  <a:lnTo>
                    <a:pt x="4" y="8"/>
                  </a:lnTo>
                  <a:lnTo>
                    <a:pt x="3" y="8"/>
                  </a:lnTo>
                  <a:lnTo>
                    <a:pt x="2" y="8"/>
                  </a:lnTo>
                  <a:lnTo>
                    <a:pt x="1" y="7"/>
                  </a:lnTo>
                  <a:lnTo>
                    <a:pt x="1" y="6"/>
                  </a:lnTo>
                  <a:lnTo>
                    <a:pt x="0" y="6"/>
                  </a:lnTo>
                  <a:lnTo>
                    <a:pt x="0" y="5"/>
                  </a:lnTo>
                  <a:lnTo>
                    <a:pt x="0" y="4"/>
                  </a:lnTo>
                  <a:lnTo>
                    <a:pt x="0" y="3"/>
                  </a:lnTo>
                  <a:lnTo>
                    <a:pt x="0" y="2"/>
                  </a:lnTo>
                  <a:lnTo>
                    <a:pt x="1" y="2"/>
                  </a:lnTo>
                  <a:lnTo>
                    <a:pt x="1" y="1"/>
                  </a:lnTo>
                  <a:lnTo>
                    <a:pt x="2" y="1"/>
                  </a:lnTo>
                  <a:lnTo>
                    <a:pt x="3" y="0"/>
                  </a:lnTo>
                  <a:lnTo>
                    <a:pt x="4" y="0"/>
                  </a:lnTo>
                  <a:lnTo>
                    <a:pt x="4" y="0"/>
                  </a:lnTo>
                  <a:lnTo>
                    <a:pt x="5" y="0"/>
                  </a:lnTo>
                  <a:lnTo>
                    <a:pt x="6" y="0"/>
                  </a:lnTo>
                  <a:lnTo>
                    <a:pt x="7" y="1"/>
                  </a:lnTo>
                  <a:lnTo>
                    <a:pt x="7" y="1"/>
                  </a:lnTo>
                  <a:lnTo>
                    <a:pt x="8" y="2"/>
                  </a:lnTo>
                  <a:lnTo>
                    <a:pt x="8" y="2"/>
                  </a:lnTo>
                  <a:lnTo>
                    <a:pt x="9" y="3"/>
                  </a:lnTo>
                  <a:lnTo>
                    <a:pt x="9" y="4"/>
                  </a:lnTo>
                  <a:close/>
                </a:path>
              </a:pathLst>
            </a:custGeom>
            <a:solidFill>
              <a:srgbClr val="FF0000"/>
            </a:solidFill>
            <a:ln w="9525">
              <a:noFill/>
              <a:round/>
              <a:headEnd/>
              <a:tailEnd/>
            </a:ln>
          </p:spPr>
          <p:txBody>
            <a:bodyPr/>
            <a:lstStyle/>
            <a:p>
              <a:endParaRPr lang="es-ES"/>
            </a:p>
          </p:txBody>
        </p:sp>
        <p:sp>
          <p:nvSpPr>
            <p:cNvPr id="79339" name="Freeform 491"/>
            <p:cNvSpPr>
              <a:spLocks/>
            </p:cNvSpPr>
            <p:nvPr/>
          </p:nvSpPr>
          <p:spPr bwMode="auto">
            <a:xfrm>
              <a:off x="245" y="223"/>
              <a:ext cx="24" cy="11"/>
            </a:xfrm>
            <a:custGeom>
              <a:avLst/>
              <a:gdLst/>
              <a:ahLst/>
              <a:cxnLst>
                <a:cxn ang="0">
                  <a:pos x="0" y="0"/>
                </a:cxn>
                <a:cxn ang="0">
                  <a:pos x="0" y="10"/>
                </a:cxn>
                <a:cxn ang="0">
                  <a:pos x="24" y="11"/>
                </a:cxn>
                <a:cxn ang="0">
                  <a:pos x="24" y="0"/>
                </a:cxn>
                <a:cxn ang="0">
                  <a:pos x="0" y="0"/>
                </a:cxn>
              </a:cxnLst>
              <a:rect l="0" t="0" r="r" b="b"/>
              <a:pathLst>
                <a:path w="24" h="11">
                  <a:moveTo>
                    <a:pt x="0" y="0"/>
                  </a:moveTo>
                  <a:lnTo>
                    <a:pt x="0" y="10"/>
                  </a:lnTo>
                  <a:lnTo>
                    <a:pt x="24" y="11"/>
                  </a:lnTo>
                  <a:lnTo>
                    <a:pt x="24" y="0"/>
                  </a:lnTo>
                  <a:lnTo>
                    <a:pt x="0" y="0"/>
                  </a:lnTo>
                  <a:close/>
                </a:path>
              </a:pathLst>
            </a:custGeom>
            <a:solidFill>
              <a:srgbClr val="000000"/>
            </a:solidFill>
            <a:ln w="9525">
              <a:noFill/>
              <a:round/>
              <a:headEnd/>
              <a:tailEnd/>
            </a:ln>
          </p:spPr>
          <p:txBody>
            <a:bodyPr/>
            <a:lstStyle/>
            <a:p>
              <a:endParaRPr lang="es-ES"/>
            </a:p>
          </p:txBody>
        </p:sp>
        <p:sp>
          <p:nvSpPr>
            <p:cNvPr id="79340" name="Freeform 492"/>
            <p:cNvSpPr>
              <a:spLocks/>
            </p:cNvSpPr>
            <p:nvPr/>
          </p:nvSpPr>
          <p:spPr bwMode="auto">
            <a:xfrm>
              <a:off x="230" y="163"/>
              <a:ext cx="37" cy="45"/>
            </a:xfrm>
            <a:custGeom>
              <a:avLst/>
              <a:gdLst/>
              <a:ahLst/>
              <a:cxnLst>
                <a:cxn ang="0">
                  <a:pos x="0" y="1"/>
                </a:cxn>
                <a:cxn ang="0">
                  <a:pos x="0" y="45"/>
                </a:cxn>
                <a:cxn ang="0">
                  <a:pos x="37" y="45"/>
                </a:cxn>
                <a:cxn ang="0">
                  <a:pos x="37" y="0"/>
                </a:cxn>
                <a:cxn ang="0">
                  <a:pos x="0" y="1"/>
                </a:cxn>
              </a:cxnLst>
              <a:rect l="0" t="0" r="r" b="b"/>
              <a:pathLst>
                <a:path w="37" h="45">
                  <a:moveTo>
                    <a:pt x="0" y="1"/>
                  </a:moveTo>
                  <a:lnTo>
                    <a:pt x="0" y="45"/>
                  </a:lnTo>
                  <a:lnTo>
                    <a:pt x="37" y="45"/>
                  </a:lnTo>
                  <a:lnTo>
                    <a:pt x="37" y="0"/>
                  </a:lnTo>
                  <a:lnTo>
                    <a:pt x="0" y="1"/>
                  </a:lnTo>
                  <a:close/>
                </a:path>
              </a:pathLst>
            </a:custGeom>
            <a:solidFill>
              <a:srgbClr val="000000"/>
            </a:solidFill>
            <a:ln w="9525">
              <a:noFill/>
              <a:round/>
              <a:headEnd/>
              <a:tailEnd/>
            </a:ln>
          </p:spPr>
          <p:txBody>
            <a:bodyPr/>
            <a:lstStyle/>
            <a:p>
              <a:endParaRPr lang="es-ES"/>
            </a:p>
          </p:txBody>
        </p:sp>
        <p:sp>
          <p:nvSpPr>
            <p:cNvPr id="79341" name="Freeform 493"/>
            <p:cNvSpPr>
              <a:spLocks/>
            </p:cNvSpPr>
            <p:nvPr/>
          </p:nvSpPr>
          <p:spPr bwMode="auto">
            <a:xfrm>
              <a:off x="233" y="167"/>
              <a:ext cx="34" cy="38"/>
            </a:xfrm>
            <a:custGeom>
              <a:avLst/>
              <a:gdLst/>
              <a:ahLst/>
              <a:cxnLst>
                <a:cxn ang="0">
                  <a:pos x="0" y="0"/>
                </a:cxn>
                <a:cxn ang="0">
                  <a:pos x="0" y="38"/>
                </a:cxn>
                <a:cxn ang="0">
                  <a:pos x="33" y="38"/>
                </a:cxn>
                <a:cxn ang="0">
                  <a:pos x="34" y="0"/>
                </a:cxn>
                <a:cxn ang="0">
                  <a:pos x="0" y="0"/>
                </a:cxn>
              </a:cxnLst>
              <a:rect l="0" t="0" r="r" b="b"/>
              <a:pathLst>
                <a:path w="34" h="38">
                  <a:moveTo>
                    <a:pt x="0" y="0"/>
                  </a:moveTo>
                  <a:lnTo>
                    <a:pt x="0" y="38"/>
                  </a:lnTo>
                  <a:lnTo>
                    <a:pt x="33" y="38"/>
                  </a:lnTo>
                  <a:lnTo>
                    <a:pt x="34" y="0"/>
                  </a:lnTo>
                  <a:lnTo>
                    <a:pt x="0" y="0"/>
                  </a:lnTo>
                  <a:close/>
                </a:path>
              </a:pathLst>
            </a:custGeom>
            <a:solidFill>
              <a:srgbClr val="B7876B"/>
            </a:solidFill>
            <a:ln w="9525">
              <a:noFill/>
              <a:round/>
              <a:headEnd/>
              <a:tailEnd/>
            </a:ln>
          </p:spPr>
          <p:txBody>
            <a:bodyPr/>
            <a:lstStyle/>
            <a:p>
              <a:endParaRPr lang="es-ES"/>
            </a:p>
          </p:txBody>
        </p:sp>
        <p:sp>
          <p:nvSpPr>
            <p:cNvPr id="79342" name="Freeform 494"/>
            <p:cNvSpPr>
              <a:spLocks/>
            </p:cNvSpPr>
            <p:nvPr/>
          </p:nvSpPr>
          <p:spPr bwMode="auto">
            <a:xfrm>
              <a:off x="250" y="130"/>
              <a:ext cx="16" cy="34"/>
            </a:xfrm>
            <a:custGeom>
              <a:avLst/>
              <a:gdLst/>
              <a:ahLst/>
              <a:cxnLst>
                <a:cxn ang="0">
                  <a:pos x="0" y="0"/>
                </a:cxn>
                <a:cxn ang="0">
                  <a:pos x="1" y="34"/>
                </a:cxn>
                <a:cxn ang="0">
                  <a:pos x="16" y="34"/>
                </a:cxn>
                <a:cxn ang="0">
                  <a:pos x="16" y="1"/>
                </a:cxn>
                <a:cxn ang="0">
                  <a:pos x="0" y="0"/>
                </a:cxn>
              </a:cxnLst>
              <a:rect l="0" t="0" r="r" b="b"/>
              <a:pathLst>
                <a:path w="16" h="34">
                  <a:moveTo>
                    <a:pt x="0" y="0"/>
                  </a:moveTo>
                  <a:lnTo>
                    <a:pt x="1" y="34"/>
                  </a:lnTo>
                  <a:lnTo>
                    <a:pt x="16" y="34"/>
                  </a:lnTo>
                  <a:lnTo>
                    <a:pt x="16" y="1"/>
                  </a:lnTo>
                  <a:lnTo>
                    <a:pt x="0" y="0"/>
                  </a:lnTo>
                  <a:close/>
                </a:path>
              </a:pathLst>
            </a:custGeom>
            <a:solidFill>
              <a:srgbClr val="000000"/>
            </a:solidFill>
            <a:ln w="9525">
              <a:noFill/>
              <a:round/>
              <a:headEnd/>
              <a:tailEnd/>
            </a:ln>
          </p:spPr>
          <p:txBody>
            <a:bodyPr/>
            <a:lstStyle/>
            <a:p>
              <a:endParaRPr lang="es-ES"/>
            </a:p>
          </p:txBody>
        </p:sp>
        <p:sp>
          <p:nvSpPr>
            <p:cNvPr id="79343" name="Freeform 495"/>
            <p:cNvSpPr>
              <a:spLocks/>
            </p:cNvSpPr>
            <p:nvPr/>
          </p:nvSpPr>
          <p:spPr bwMode="auto">
            <a:xfrm>
              <a:off x="253" y="133"/>
              <a:ext cx="12" cy="29"/>
            </a:xfrm>
            <a:custGeom>
              <a:avLst/>
              <a:gdLst/>
              <a:ahLst/>
              <a:cxnLst>
                <a:cxn ang="0">
                  <a:pos x="0" y="0"/>
                </a:cxn>
                <a:cxn ang="0">
                  <a:pos x="1" y="29"/>
                </a:cxn>
                <a:cxn ang="0">
                  <a:pos x="12" y="29"/>
                </a:cxn>
                <a:cxn ang="0">
                  <a:pos x="12" y="1"/>
                </a:cxn>
                <a:cxn ang="0">
                  <a:pos x="0" y="0"/>
                </a:cxn>
              </a:cxnLst>
              <a:rect l="0" t="0" r="r" b="b"/>
              <a:pathLst>
                <a:path w="12" h="29">
                  <a:moveTo>
                    <a:pt x="0" y="0"/>
                  </a:moveTo>
                  <a:lnTo>
                    <a:pt x="1" y="29"/>
                  </a:lnTo>
                  <a:lnTo>
                    <a:pt x="12" y="29"/>
                  </a:lnTo>
                  <a:lnTo>
                    <a:pt x="12" y="1"/>
                  </a:lnTo>
                  <a:lnTo>
                    <a:pt x="0" y="0"/>
                  </a:lnTo>
                  <a:close/>
                </a:path>
              </a:pathLst>
            </a:custGeom>
            <a:solidFill>
              <a:srgbClr val="D3B58C"/>
            </a:solidFill>
            <a:ln w="9525">
              <a:noFill/>
              <a:round/>
              <a:headEnd/>
              <a:tailEnd/>
            </a:ln>
          </p:spPr>
          <p:txBody>
            <a:bodyPr/>
            <a:lstStyle/>
            <a:p>
              <a:endParaRPr lang="es-ES"/>
            </a:p>
          </p:txBody>
        </p:sp>
        <p:sp>
          <p:nvSpPr>
            <p:cNvPr id="79344" name="Freeform 496"/>
            <p:cNvSpPr>
              <a:spLocks/>
            </p:cNvSpPr>
            <p:nvPr/>
          </p:nvSpPr>
          <p:spPr bwMode="auto">
            <a:xfrm>
              <a:off x="132" y="118"/>
              <a:ext cx="59" cy="2"/>
            </a:xfrm>
            <a:custGeom>
              <a:avLst/>
              <a:gdLst/>
              <a:ahLst/>
              <a:cxnLst>
                <a:cxn ang="0">
                  <a:pos x="0" y="1"/>
                </a:cxn>
                <a:cxn ang="0">
                  <a:pos x="58" y="0"/>
                </a:cxn>
                <a:cxn ang="0">
                  <a:pos x="59" y="1"/>
                </a:cxn>
                <a:cxn ang="0">
                  <a:pos x="2" y="2"/>
                </a:cxn>
                <a:cxn ang="0">
                  <a:pos x="0" y="1"/>
                </a:cxn>
              </a:cxnLst>
              <a:rect l="0" t="0" r="r" b="b"/>
              <a:pathLst>
                <a:path w="59" h="2">
                  <a:moveTo>
                    <a:pt x="0" y="1"/>
                  </a:moveTo>
                  <a:lnTo>
                    <a:pt x="58" y="0"/>
                  </a:lnTo>
                  <a:lnTo>
                    <a:pt x="59" y="1"/>
                  </a:lnTo>
                  <a:lnTo>
                    <a:pt x="2" y="2"/>
                  </a:lnTo>
                  <a:lnTo>
                    <a:pt x="0" y="1"/>
                  </a:lnTo>
                  <a:close/>
                </a:path>
              </a:pathLst>
            </a:custGeom>
            <a:solidFill>
              <a:srgbClr val="000000"/>
            </a:solidFill>
            <a:ln w="9525">
              <a:noFill/>
              <a:round/>
              <a:headEnd/>
              <a:tailEnd/>
            </a:ln>
          </p:spPr>
          <p:txBody>
            <a:bodyPr/>
            <a:lstStyle/>
            <a:p>
              <a:endParaRPr lang="es-ES"/>
            </a:p>
          </p:txBody>
        </p:sp>
        <p:sp>
          <p:nvSpPr>
            <p:cNvPr id="79345" name="Freeform 497"/>
            <p:cNvSpPr>
              <a:spLocks/>
            </p:cNvSpPr>
            <p:nvPr/>
          </p:nvSpPr>
          <p:spPr bwMode="auto">
            <a:xfrm>
              <a:off x="212" y="240"/>
              <a:ext cx="59" cy="6"/>
            </a:xfrm>
            <a:custGeom>
              <a:avLst/>
              <a:gdLst/>
              <a:ahLst/>
              <a:cxnLst>
                <a:cxn ang="0">
                  <a:pos x="0" y="0"/>
                </a:cxn>
                <a:cxn ang="0">
                  <a:pos x="0" y="6"/>
                </a:cxn>
                <a:cxn ang="0">
                  <a:pos x="59" y="6"/>
                </a:cxn>
                <a:cxn ang="0">
                  <a:pos x="57" y="0"/>
                </a:cxn>
                <a:cxn ang="0">
                  <a:pos x="0" y="0"/>
                </a:cxn>
              </a:cxnLst>
              <a:rect l="0" t="0" r="r" b="b"/>
              <a:pathLst>
                <a:path w="59" h="6">
                  <a:moveTo>
                    <a:pt x="0" y="0"/>
                  </a:moveTo>
                  <a:lnTo>
                    <a:pt x="0" y="6"/>
                  </a:lnTo>
                  <a:lnTo>
                    <a:pt x="59" y="6"/>
                  </a:lnTo>
                  <a:lnTo>
                    <a:pt x="57" y="0"/>
                  </a:lnTo>
                  <a:lnTo>
                    <a:pt x="0" y="0"/>
                  </a:lnTo>
                  <a:close/>
                </a:path>
              </a:pathLst>
            </a:custGeom>
            <a:solidFill>
              <a:srgbClr val="000000"/>
            </a:solidFill>
            <a:ln w="9525">
              <a:noFill/>
              <a:round/>
              <a:headEnd/>
              <a:tailEnd/>
            </a:ln>
          </p:spPr>
          <p:txBody>
            <a:bodyPr/>
            <a:lstStyle/>
            <a:p>
              <a:endParaRPr lang="es-ES"/>
            </a:p>
          </p:txBody>
        </p:sp>
        <p:sp>
          <p:nvSpPr>
            <p:cNvPr id="79346" name="Freeform 498"/>
            <p:cNvSpPr>
              <a:spLocks/>
            </p:cNvSpPr>
            <p:nvPr/>
          </p:nvSpPr>
          <p:spPr bwMode="auto">
            <a:xfrm>
              <a:off x="144" y="95"/>
              <a:ext cx="1" cy="1"/>
            </a:xfrm>
            <a:custGeom>
              <a:avLst/>
              <a:gdLst/>
              <a:ahLst/>
              <a:cxnLst>
                <a:cxn ang="0">
                  <a:pos x="0" y="0"/>
                </a:cxn>
                <a:cxn ang="0">
                  <a:pos x="0" y="1"/>
                </a:cxn>
                <a:cxn ang="0">
                  <a:pos x="1" y="0"/>
                </a:cxn>
                <a:cxn ang="0">
                  <a:pos x="0" y="0"/>
                </a:cxn>
              </a:cxnLst>
              <a:rect l="0" t="0" r="r" b="b"/>
              <a:pathLst>
                <a:path w="1" h="1">
                  <a:moveTo>
                    <a:pt x="0" y="0"/>
                  </a:moveTo>
                  <a:lnTo>
                    <a:pt x="0" y="1"/>
                  </a:lnTo>
                  <a:lnTo>
                    <a:pt x="1" y="0"/>
                  </a:lnTo>
                  <a:lnTo>
                    <a:pt x="0" y="0"/>
                  </a:lnTo>
                  <a:close/>
                </a:path>
              </a:pathLst>
            </a:custGeom>
            <a:solidFill>
              <a:srgbClr val="000000"/>
            </a:solidFill>
            <a:ln w="9525">
              <a:noFill/>
              <a:round/>
              <a:headEnd/>
              <a:tailEnd/>
            </a:ln>
          </p:spPr>
          <p:txBody>
            <a:bodyPr/>
            <a:lstStyle/>
            <a:p>
              <a:endParaRPr lang="es-ES"/>
            </a:p>
          </p:txBody>
        </p:sp>
        <p:sp>
          <p:nvSpPr>
            <p:cNvPr id="79347" name="Freeform 499"/>
            <p:cNvSpPr>
              <a:spLocks/>
            </p:cNvSpPr>
            <p:nvPr/>
          </p:nvSpPr>
          <p:spPr bwMode="auto">
            <a:xfrm>
              <a:off x="142" y="98"/>
              <a:ext cx="5" cy="3"/>
            </a:xfrm>
            <a:custGeom>
              <a:avLst/>
              <a:gdLst/>
              <a:ahLst/>
              <a:cxnLst>
                <a:cxn ang="0">
                  <a:pos x="2" y="3"/>
                </a:cxn>
                <a:cxn ang="0">
                  <a:pos x="3" y="3"/>
                </a:cxn>
                <a:cxn ang="0">
                  <a:pos x="4" y="3"/>
                </a:cxn>
                <a:cxn ang="0">
                  <a:pos x="5" y="2"/>
                </a:cxn>
                <a:cxn ang="0">
                  <a:pos x="5" y="2"/>
                </a:cxn>
                <a:cxn ang="0">
                  <a:pos x="5" y="1"/>
                </a:cxn>
                <a:cxn ang="0">
                  <a:pos x="4" y="0"/>
                </a:cxn>
                <a:cxn ang="0">
                  <a:pos x="3" y="0"/>
                </a:cxn>
                <a:cxn ang="0">
                  <a:pos x="2" y="0"/>
                </a:cxn>
                <a:cxn ang="0">
                  <a:pos x="2" y="0"/>
                </a:cxn>
                <a:cxn ang="0">
                  <a:pos x="1" y="0"/>
                </a:cxn>
                <a:cxn ang="0">
                  <a:pos x="0" y="1"/>
                </a:cxn>
                <a:cxn ang="0">
                  <a:pos x="0" y="2"/>
                </a:cxn>
                <a:cxn ang="0">
                  <a:pos x="0" y="2"/>
                </a:cxn>
                <a:cxn ang="0">
                  <a:pos x="1" y="3"/>
                </a:cxn>
                <a:cxn ang="0">
                  <a:pos x="2" y="3"/>
                </a:cxn>
                <a:cxn ang="0">
                  <a:pos x="2" y="3"/>
                </a:cxn>
              </a:cxnLst>
              <a:rect l="0" t="0" r="r" b="b"/>
              <a:pathLst>
                <a:path w="5" h="3">
                  <a:moveTo>
                    <a:pt x="2" y="3"/>
                  </a:moveTo>
                  <a:lnTo>
                    <a:pt x="3" y="3"/>
                  </a:lnTo>
                  <a:lnTo>
                    <a:pt x="4" y="3"/>
                  </a:lnTo>
                  <a:lnTo>
                    <a:pt x="5" y="2"/>
                  </a:lnTo>
                  <a:lnTo>
                    <a:pt x="5" y="2"/>
                  </a:lnTo>
                  <a:lnTo>
                    <a:pt x="5" y="1"/>
                  </a:lnTo>
                  <a:lnTo>
                    <a:pt x="4" y="0"/>
                  </a:lnTo>
                  <a:lnTo>
                    <a:pt x="3" y="0"/>
                  </a:lnTo>
                  <a:lnTo>
                    <a:pt x="2" y="0"/>
                  </a:lnTo>
                  <a:lnTo>
                    <a:pt x="2" y="0"/>
                  </a:lnTo>
                  <a:lnTo>
                    <a:pt x="1" y="0"/>
                  </a:lnTo>
                  <a:lnTo>
                    <a:pt x="0" y="1"/>
                  </a:lnTo>
                  <a:lnTo>
                    <a:pt x="0" y="2"/>
                  </a:lnTo>
                  <a:lnTo>
                    <a:pt x="0" y="2"/>
                  </a:lnTo>
                  <a:lnTo>
                    <a:pt x="1" y="3"/>
                  </a:lnTo>
                  <a:lnTo>
                    <a:pt x="2" y="3"/>
                  </a:lnTo>
                  <a:lnTo>
                    <a:pt x="2" y="3"/>
                  </a:lnTo>
                  <a:close/>
                </a:path>
              </a:pathLst>
            </a:custGeom>
            <a:solidFill>
              <a:srgbClr val="FFAD9E"/>
            </a:solidFill>
            <a:ln w="9525">
              <a:noFill/>
              <a:round/>
              <a:headEnd/>
              <a:tailEnd/>
            </a:ln>
          </p:spPr>
          <p:txBody>
            <a:bodyPr/>
            <a:lstStyle/>
            <a:p>
              <a:endParaRPr lang="es-ES"/>
            </a:p>
          </p:txBody>
        </p:sp>
      </p:grpSp>
      <p:grpSp>
        <p:nvGrpSpPr>
          <p:cNvPr id="79348" name="Group 500"/>
          <p:cNvGrpSpPr>
            <a:grpSpLocks/>
          </p:cNvGrpSpPr>
          <p:nvPr/>
        </p:nvGrpSpPr>
        <p:grpSpPr bwMode="auto">
          <a:xfrm>
            <a:off x="3652838" y="3816350"/>
            <a:ext cx="762000" cy="571500"/>
            <a:chOff x="478" y="161"/>
            <a:chExt cx="80" cy="60"/>
          </a:xfrm>
        </p:grpSpPr>
        <p:sp>
          <p:nvSpPr>
            <p:cNvPr id="79349" name="AutoShape 501"/>
            <p:cNvSpPr>
              <a:spLocks noChangeArrowheads="1"/>
            </p:cNvSpPr>
            <p:nvPr/>
          </p:nvSpPr>
          <p:spPr bwMode="auto">
            <a:xfrm>
              <a:off x="478" y="205"/>
              <a:ext cx="79" cy="16"/>
            </a:xfrm>
            <a:prstGeom prst="cube">
              <a:avLst>
                <a:gd name="adj" fmla="val 87306"/>
              </a:avLst>
            </a:prstGeom>
            <a:solidFill>
              <a:srgbClr val="996633"/>
            </a:solidFill>
            <a:ln w="9525">
              <a:solidFill>
                <a:srgbClr val="000000"/>
              </a:solidFill>
              <a:miter lim="800000"/>
              <a:headEnd/>
              <a:tailEnd/>
            </a:ln>
          </p:spPr>
          <p:txBody>
            <a:bodyPr/>
            <a:lstStyle/>
            <a:p>
              <a:endParaRPr lang="es-ES"/>
            </a:p>
          </p:txBody>
        </p:sp>
        <p:sp>
          <p:nvSpPr>
            <p:cNvPr id="79350" name="AutoShape 502"/>
            <p:cNvSpPr>
              <a:spLocks noChangeArrowheads="1"/>
            </p:cNvSpPr>
            <p:nvPr/>
          </p:nvSpPr>
          <p:spPr bwMode="auto">
            <a:xfrm>
              <a:off x="478"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9351" name="AutoShape 503"/>
            <p:cNvSpPr>
              <a:spLocks noChangeArrowheads="1"/>
            </p:cNvSpPr>
            <p:nvPr/>
          </p:nvSpPr>
          <p:spPr bwMode="auto">
            <a:xfrm>
              <a:off x="502" y="202"/>
              <a:ext cx="31"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9352" name="AutoShape 504"/>
            <p:cNvSpPr>
              <a:spLocks noChangeArrowheads="1"/>
            </p:cNvSpPr>
            <p:nvPr/>
          </p:nvSpPr>
          <p:spPr bwMode="auto">
            <a:xfrm>
              <a:off x="529" y="202"/>
              <a:ext cx="29" cy="17"/>
            </a:xfrm>
            <a:prstGeom prst="cube">
              <a:avLst>
                <a:gd name="adj" fmla="val 85926"/>
              </a:avLst>
            </a:prstGeom>
            <a:solidFill>
              <a:srgbClr val="996633"/>
            </a:solidFill>
            <a:ln w="9525">
              <a:solidFill>
                <a:srgbClr val="000000"/>
              </a:solidFill>
              <a:miter lim="800000"/>
              <a:headEnd/>
              <a:tailEnd/>
            </a:ln>
          </p:spPr>
          <p:txBody>
            <a:bodyPr/>
            <a:lstStyle/>
            <a:p>
              <a:endParaRPr lang="es-ES"/>
            </a:p>
          </p:txBody>
        </p:sp>
        <p:sp>
          <p:nvSpPr>
            <p:cNvPr id="79353" name="AutoShape 505"/>
            <p:cNvSpPr>
              <a:spLocks noChangeArrowheads="1"/>
            </p:cNvSpPr>
            <p:nvPr/>
          </p:nvSpPr>
          <p:spPr bwMode="auto">
            <a:xfrm>
              <a:off x="478" y="202"/>
              <a:ext cx="79" cy="15"/>
            </a:xfrm>
            <a:prstGeom prst="cube">
              <a:avLst>
                <a:gd name="adj" fmla="val 87306"/>
              </a:avLst>
            </a:prstGeom>
            <a:solidFill>
              <a:srgbClr val="996633"/>
            </a:solidFill>
            <a:ln w="9525">
              <a:solidFill>
                <a:srgbClr val="000000"/>
              </a:solidFill>
              <a:miter lim="800000"/>
              <a:headEnd/>
              <a:tailEnd/>
            </a:ln>
          </p:spPr>
          <p:txBody>
            <a:bodyPr/>
            <a:lstStyle/>
            <a:p>
              <a:endParaRPr lang="es-ES"/>
            </a:p>
          </p:txBody>
        </p:sp>
        <p:grpSp>
          <p:nvGrpSpPr>
            <p:cNvPr id="79354" name="Group 506"/>
            <p:cNvGrpSpPr>
              <a:grpSpLocks/>
            </p:cNvGrpSpPr>
            <p:nvPr/>
          </p:nvGrpSpPr>
          <p:grpSpPr bwMode="auto">
            <a:xfrm>
              <a:off x="496" y="183"/>
              <a:ext cx="13" cy="24"/>
              <a:chOff x="4041" y="9697"/>
              <a:chExt cx="900" cy="2880"/>
            </a:xfrm>
          </p:grpSpPr>
          <p:sp>
            <p:nvSpPr>
              <p:cNvPr id="79355" name="AutoShape 50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56" name="AutoShape 50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57" name="AutoShape 50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9358" name="Group 510"/>
            <p:cNvGrpSpPr>
              <a:grpSpLocks/>
            </p:cNvGrpSpPr>
            <p:nvPr/>
          </p:nvGrpSpPr>
          <p:grpSpPr bwMode="auto">
            <a:xfrm>
              <a:off x="506" y="161"/>
              <a:ext cx="13" cy="46"/>
              <a:chOff x="3281" y="11644"/>
              <a:chExt cx="531" cy="2480"/>
            </a:xfrm>
          </p:grpSpPr>
          <p:grpSp>
            <p:nvGrpSpPr>
              <p:cNvPr id="79359" name="Group 511"/>
              <p:cNvGrpSpPr>
                <a:grpSpLocks/>
              </p:cNvGrpSpPr>
              <p:nvPr/>
            </p:nvGrpSpPr>
            <p:grpSpPr bwMode="auto">
              <a:xfrm>
                <a:off x="3281" y="12844"/>
                <a:ext cx="531" cy="1280"/>
                <a:chOff x="4041" y="9697"/>
                <a:chExt cx="900" cy="2880"/>
              </a:xfrm>
            </p:grpSpPr>
            <p:sp>
              <p:nvSpPr>
                <p:cNvPr id="79360" name="AutoShape 51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61" name="AutoShape 51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62" name="AutoShape 51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9363" name="Group 515"/>
              <p:cNvGrpSpPr>
                <a:grpSpLocks/>
              </p:cNvGrpSpPr>
              <p:nvPr/>
            </p:nvGrpSpPr>
            <p:grpSpPr bwMode="auto">
              <a:xfrm>
                <a:off x="3281" y="11644"/>
                <a:ext cx="531" cy="1280"/>
                <a:chOff x="4041" y="9697"/>
                <a:chExt cx="900" cy="2880"/>
              </a:xfrm>
            </p:grpSpPr>
            <p:sp>
              <p:nvSpPr>
                <p:cNvPr id="79364" name="AutoShape 51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65" name="AutoShape 51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66" name="AutoShape 51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9367" name="Group 519"/>
            <p:cNvGrpSpPr>
              <a:grpSpLocks/>
            </p:cNvGrpSpPr>
            <p:nvPr/>
          </p:nvGrpSpPr>
          <p:grpSpPr bwMode="auto">
            <a:xfrm>
              <a:off x="516" y="161"/>
              <a:ext cx="13" cy="46"/>
              <a:chOff x="3281" y="11644"/>
              <a:chExt cx="531" cy="2480"/>
            </a:xfrm>
          </p:grpSpPr>
          <p:grpSp>
            <p:nvGrpSpPr>
              <p:cNvPr id="79368" name="Group 520"/>
              <p:cNvGrpSpPr>
                <a:grpSpLocks/>
              </p:cNvGrpSpPr>
              <p:nvPr/>
            </p:nvGrpSpPr>
            <p:grpSpPr bwMode="auto">
              <a:xfrm>
                <a:off x="3281" y="12844"/>
                <a:ext cx="531" cy="1280"/>
                <a:chOff x="4041" y="9697"/>
                <a:chExt cx="900" cy="2880"/>
              </a:xfrm>
            </p:grpSpPr>
            <p:sp>
              <p:nvSpPr>
                <p:cNvPr id="79369" name="AutoShape 52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70" name="AutoShape 52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71" name="AutoShape 52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9372" name="Group 524"/>
              <p:cNvGrpSpPr>
                <a:grpSpLocks/>
              </p:cNvGrpSpPr>
              <p:nvPr/>
            </p:nvGrpSpPr>
            <p:grpSpPr bwMode="auto">
              <a:xfrm>
                <a:off x="3281" y="11644"/>
                <a:ext cx="531" cy="1280"/>
                <a:chOff x="4041" y="9697"/>
                <a:chExt cx="900" cy="2880"/>
              </a:xfrm>
            </p:grpSpPr>
            <p:sp>
              <p:nvSpPr>
                <p:cNvPr id="79373" name="AutoShape 525"/>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74" name="AutoShape 526"/>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75" name="AutoShape 527"/>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9376" name="Group 528"/>
            <p:cNvGrpSpPr>
              <a:grpSpLocks/>
            </p:cNvGrpSpPr>
            <p:nvPr/>
          </p:nvGrpSpPr>
          <p:grpSpPr bwMode="auto">
            <a:xfrm>
              <a:off x="536" y="161"/>
              <a:ext cx="13" cy="46"/>
              <a:chOff x="3281" y="11644"/>
              <a:chExt cx="531" cy="2480"/>
            </a:xfrm>
          </p:grpSpPr>
          <p:grpSp>
            <p:nvGrpSpPr>
              <p:cNvPr id="79377" name="Group 529"/>
              <p:cNvGrpSpPr>
                <a:grpSpLocks/>
              </p:cNvGrpSpPr>
              <p:nvPr/>
            </p:nvGrpSpPr>
            <p:grpSpPr bwMode="auto">
              <a:xfrm>
                <a:off x="3281" y="12844"/>
                <a:ext cx="531" cy="1280"/>
                <a:chOff x="4041" y="9697"/>
                <a:chExt cx="900" cy="2880"/>
              </a:xfrm>
            </p:grpSpPr>
            <p:sp>
              <p:nvSpPr>
                <p:cNvPr id="79378" name="AutoShape 53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79" name="AutoShape 53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80" name="AutoShape 53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9381" name="Group 533"/>
              <p:cNvGrpSpPr>
                <a:grpSpLocks/>
              </p:cNvGrpSpPr>
              <p:nvPr/>
            </p:nvGrpSpPr>
            <p:grpSpPr bwMode="auto">
              <a:xfrm>
                <a:off x="3281" y="11644"/>
                <a:ext cx="531" cy="1280"/>
                <a:chOff x="4041" y="9697"/>
                <a:chExt cx="900" cy="2880"/>
              </a:xfrm>
            </p:grpSpPr>
            <p:sp>
              <p:nvSpPr>
                <p:cNvPr id="79382" name="AutoShape 53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83" name="AutoShape 53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84" name="AutoShape 53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9385" name="Group 537"/>
            <p:cNvGrpSpPr>
              <a:grpSpLocks/>
            </p:cNvGrpSpPr>
            <p:nvPr/>
          </p:nvGrpSpPr>
          <p:grpSpPr bwMode="auto">
            <a:xfrm>
              <a:off x="533" y="163"/>
              <a:ext cx="13" cy="46"/>
              <a:chOff x="3281" y="11644"/>
              <a:chExt cx="531" cy="2480"/>
            </a:xfrm>
          </p:grpSpPr>
          <p:grpSp>
            <p:nvGrpSpPr>
              <p:cNvPr id="79386" name="Group 538"/>
              <p:cNvGrpSpPr>
                <a:grpSpLocks/>
              </p:cNvGrpSpPr>
              <p:nvPr/>
            </p:nvGrpSpPr>
            <p:grpSpPr bwMode="auto">
              <a:xfrm>
                <a:off x="3281" y="12844"/>
                <a:ext cx="531" cy="1280"/>
                <a:chOff x="4041" y="9697"/>
                <a:chExt cx="900" cy="2880"/>
              </a:xfrm>
            </p:grpSpPr>
            <p:sp>
              <p:nvSpPr>
                <p:cNvPr id="79387" name="AutoShape 53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88" name="AutoShape 54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89" name="AutoShape 54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9390" name="Group 542"/>
              <p:cNvGrpSpPr>
                <a:grpSpLocks/>
              </p:cNvGrpSpPr>
              <p:nvPr/>
            </p:nvGrpSpPr>
            <p:grpSpPr bwMode="auto">
              <a:xfrm>
                <a:off x="3281" y="11644"/>
                <a:ext cx="531" cy="1280"/>
                <a:chOff x="4041" y="9697"/>
                <a:chExt cx="900" cy="2880"/>
              </a:xfrm>
            </p:grpSpPr>
            <p:sp>
              <p:nvSpPr>
                <p:cNvPr id="79391" name="AutoShape 54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92" name="AutoShape 54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93" name="AutoShape 54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9394" name="Group 546"/>
            <p:cNvGrpSpPr>
              <a:grpSpLocks/>
            </p:cNvGrpSpPr>
            <p:nvPr/>
          </p:nvGrpSpPr>
          <p:grpSpPr bwMode="auto">
            <a:xfrm>
              <a:off x="491" y="187"/>
              <a:ext cx="13" cy="24"/>
              <a:chOff x="4041" y="9697"/>
              <a:chExt cx="900" cy="2880"/>
            </a:xfrm>
          </p:grpSpPr>
          <p:sp>
            <p:nvSpPr>
              <p:cNvPr id="79395" name="AutoShape 54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96" name="AutoShape 54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397" name="AutoShape 54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9398" name="Group 550"/>
            <p:cNvGrpSpPr>
              <a:grpSpLocks/>
            </p:cNvGrpSpPr>
            <p:nvPr/>
          </p:nvGrpSpPr>
          <p:grpSpPr bwMode="auto">
            <a:xfrm>
              <a:off x="501" y="187"/>
              <a:ext cx="13" cy="24"/>
              <a:chOff x="4041" y="9697"/>
              <a:chExt cx="900" cy="2880"/>
            </a:xfrm>
          </p:grpSpPr>
          <p:sp>
            <p:nvSpPr>
              <p:cNvPr id="79399" name="AutoShape 55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00" name="AutoShape 55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01" name="AutoShape 55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sp>
          <p:nvSpPr>
            <p:cNvPr id="79402" name="AutoShape 554"/>
            <p:cNvSpPr>
              <a:spLocks noChangeArrowheads="1"/>
            </p:cNvSpPr>
            <p:nvPr/>
          </p:nvSpPr>
          <p:spPr bwMode="auto">
            <a:xfrm>
              <a:off x="501" y="180"/>
              <a:ext cx="13" cy="9"/>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nvGrpSpPr>
            <p:cNvPr id="79403" name="Group 555"/>
            <p:cNvGrpSpPr>
              <a:grpSpLocks/>
            </p:cNvGrpSpPr>
            <p:nvPr/>
          </p:nvGrpSpPr>
          <p:grpSpPr bwMode="auto">
            <a:xfrm>
              <a:off x="512" y="166"/>
              <a:ext cx="12" cy="45"/>
              <a:chOff x="3281" y="11644"/>
              <a:chExt cx="531" cy="2480"/>
            </a:xfrm>
          </p:grpSpPr>
          <p:grpSp>
            <p:nvGrpSpPr>
              <p:cNvPr id="79404" name="Group 556"/>
              <p:cNvGrpSpPr>
                <a:grpSpLocks/>
              </p:cNvGrpSpPr>
              <p:nvPr/>
            </p:nvGrpSpPr>
            <p:grpSpPr bwMode="auto">
              <a:xfrm>
                <a:off x="3281" y="12844"/>
                <a:ext cx="531" cy="1280"/>
                <a:chOff x="4041" y="9697"/>
                <a:chExt cx="900" cy="2880"/>
              </a:xfrm>
            </p:grpSpPr>
            <p:sp>
              <p:nvSpPr>
                <p:cNvPr id="79405" name="AutoShape 557"/>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06" name="AutoShape 558"/>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07" name="AutoShape 559"/>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9408" name="Group 560"/>
              <p:cNvGrpSpPr>
                <a:grpSpLocks/>
              </p:cNvGrpSpPr>
              <p:nvPr/>
            </p:nvGrpSpPr>
            <p:grpSpPr bwMode="auto">
              <a:xfrm>
                <a:off x="3281" y="11644"/>
                <a:ext cx="531" cy="1280"/>
                <a:chOff x="4041" y="9697"/>
                <a:chExt cx="900" cy="2880"/>
              </a:xfrm>
            </p:grpSpPr>
            <p:sp>
              <p:nvSpPr>
                <p:cNvPr id="79409" name="AutoShape 561"/>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10" name="AutoShape 562"/>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11" name="AutoShape 563"/>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9412" name="Group 564"/>
            <p:cNvGrpSpPr>
              <a:grpSpLocks/>
            </p:cNvGrpSpPr>
            <p:nvPr/>
          </p:nvGrpSpPr>
          <p:grpSpPr bwMode="auto">
            <a:xfrm>
              <a:off x="532" y="166"/>
              <a:ext cx="12" cy="45"/>
              <a:chOff x="3281" y="11644"/>
              <a:chExt cx="531" cy="2480"/>
            </a:xfrm>
          </p:grpSpPr>
          <p:grpSp>
            <p:nvGrpSpPr>
              <p:cNvPr id="79413" name="Group 565"/>
              <p:cNvGrpSpPr>
                <a:grpSpLocks/>
              </p:cNvGrpSpPr>
              <p:nvPr/>
            </p:nvGrpSpPr>
            <p:grpSpPr bwMode="auto">
              <a:xfrm>
                <a:off x="3281" y="12844"/>
                <a:ext cx="531" cy="1280"/>
                <a:chOff x="4041" y="9697"/>
                <a:chExt cx="900" cy="2880"/>
              </a:xfrm>
            </p:grpSpPr>
            <p:sp>
              <p:nvSpPr>
                <p:cNvPr id="79414" name="AutoShape 566"/>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15" name="AutoShape 567"/>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16" name="AutoShape 568"/>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9417" name="Group 569"/>
              <p:cNvGrpSpPr>
                <a:grpSpLocks/>
              </p:cNvGrpSpPr>
              <p:nvPr/>
            </p:nvGrpSpPr>
            <p:grpSpPr bwMode="auto">
              <a:xfrm>
                <a:off x="3281" y="11644"/>
                <a:ext cx="531" cy="1280"/>
                <a:chOff x="4041" y="9697"/>
                <a:chExt cx="900" cy="2880"/>
              </a:xfrm>
            </p:grpSpPr>
            <p:sp>
              <p:nvSpPr>
                <p:cNvPr id="79418" name="AutoShape 570"/>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19" name="AutoShape 571"/>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20" name="AutoShape 572"/>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9421" name="Group 573"/>
            <p:cNvGrpSpPr>
              <a:grpSpLocks/>
            </p:cNvGrpSpPr>
            <p:nvPr/>
          </p:nvGrpSpPr>
          <p:grpSpPr bwMode="auto">
            <a:xfrm>
              <a:off x="499" y="190"/>
              <a:ext cx="12" cy="23"/>
              <a:chOff x="4041" y="9697"/>
              <a:chExt cx="900" cy="2880"/>
            </a:xfrm>
          </p:grpSpPr>
          <p:sp>
            <p:nvSpPr>
              <p:cNvPr id="79422" name="AutoShape 574"/>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23" name="AutoShape 575"/>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24" name="AutoShape 576"/>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9425" name="Group 577"/>
            <p:cNvGrpSpPr>
              <a:grpSpLocks/>
            </p:cNvGrpSpPr>
            <p:nvPr/>
          </p:nvGrpSpPr>
          <p:grpSpPr bwMode="auto">
            <a:xfrm>
              <a:off x="509" y="168"/>
              <a:ext cx="12" cy="45"/>
              <a:chOff x="3281" y="11644"/>
              <a:chExt cx="531" cy="2480"/>
            </a:xfrm>
          </p:grpSpPr>
          <p:grpSp>
            <p:nvGrpSpPr>
              <p:cNvPr id="79426" name="Group 578"/>
              <p:cNvGrpSpPr>
                <a:grpSpLocks/>
              </p:cNvGrpSpPr>
              <p:nvPr/>
            </p:nvGrpSpPr>
            <p:grpSpPr bwMode="auto">
              <a:xfrm>
                <a:off x="3281" y="12844"/>
                <a:ext cx="531" cy="1280"/>
                <a:chOff x="4041" y="9697"/>
                <a:chExt cx="900" cy="2880"/>
              </a:xfrm>
            </p:grpSpPr>
            <p:sp>
              <p:nvSpPr>
                <p:cNvPr id="79427" name="AutoShape 579"/>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28" name="AutoShape 580"/>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29" name="AutoShape 581"/>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9430" name="Group 582"/>
              <p:cNvGrpSpPr>
                <a:grpSpLocks/>
              </p:cNvGrpSpPr>
              <p:nvPr/>
            </p:nvGrpSpPr>
            <p:grpSpPr bwMode="auto">
              <a:xfrm>
                <a:off x="3281" y="11644"/>
                <a:ext cx="531" cy="1280"/>
                <a:chOff x="4041" y="9697"/>
                <a:chExt cx="900" cy="2880"/>
              </a:xfrm>
            </p:grpSpPr>
            <p:sp>
              <p:nvSpPr>
                <p:cNvPr id="79431" name="AutoShape 583"/>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32" name="AutoShape 584"/>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33" name="AutoShape 585"/>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nvGrpSpPr>
            <p:cNvPr id="79434" name="Group 586"/>
            <p:cNvGrpSpPr>
              <a:grpSpLocks/>
            </p:cNvGrpSpPr>
            <p:nvPr/>
          </p:nvGrpSpPr>
          <p:grpSpPr bwMode="auto">
            <a:xfrm>
              <a:off x="529" y="168"/>
              <a:ext cx="12" cy="45"/>
              <a:chOff x="3281" y="11644"/>
              <a:chExt cx="531" cy="2480"/>
            </a:xfrm>
          </p:grpSpPr>
          <p:grpSp>
            <p:nvGrpSpPr>
              <p:cNvPr id="79435" name="Group 587"/>
              <p:cNvGrpSpPr>
                <a:grpSpLocks/>
              </p:cNvGrpSpPr>
              <p:nvPr/>
            </p:nvGrpSpPr>
            <p:grpSpPr bwMode="auto">
              <a:xfrm>
                <a:off x="3281" y="12844"/>
                <a:ext cx="531" cy="1280"/>
                <a:chOff x="4041" y="9697"/>
                <a:chExt cx="900" cy="2880"/>
              </a:xfrm>
            </p:grpSpPr>
            <p:sp>
              <p:nvSpPr>
                <p:cNvPr id="79436" name="AutoShape 588"/>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37" name="AutoShape 589"/>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38" name="AutoShape 590"/>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nvGrpSpPr>
              <p:cNvPr id="79439" name="Group 591"/>
              <p:cNvGrpSpPr>
                <a:grpSpLocks/>
              </p:cNvGrpSpPr>
              <p:nvPr/>
            </p:nvGrpSpPr>
            <p:grpSpPr bwMode="auto">
              <a:xfrm>
                <a:off x="3281" y="11644"/>
                <a:ext cx="531" cy="1280"/>
                <a:chOff x="4041" y="9697"/>
                <a:chExt cx="900" cy="2880"/>
              </a:xfrm>
            </p:grpSpPr>
            <p:sp>
              <p:nvSpPr>
                <p:cNvPr id="79440" name="AutoShape 592"/>
                <p:cNvSpPr>
                  <a:spLocks noChangeArrowheads="1"/>
                </p:cNvSpPr>
                <p:nvPr/>
              </p:nvSpPr>
              <p:spPr bwMode="auto">
                <a:xfrm>
                  <a:off x="4041" y="114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41" name="AutoShape 593"/>
                <p:cNvSpPr>
                  <a:spLocks noChangeArrowheads="1"/>
                </p:cNvSpPr>
                <p:nvPr/>
              </p:nvSpPr>
              <p:spPr bwMode="auto">
                <a:xfrm>
                  <a:off x="4041" y="105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sp>
              <p:nvSpPr>
                <p:cNvPr id="79442" name="AutoShape 594"/>
                <p:cNvSpPr>
                  <a:spLocks noChangeArrowheads="1"/>
                </p:cNvSpPr>
                <p:nvPr/>
              </p:nvSpPr>
              <p:spPr bwMode="auto">
                <a:xfrm>
                  <a:off x="4041" y="9697"/>
                  <a:ext cx="900" cy="1080"/>
                </a:xfrm>
                <a:prstGeom prst="cube">
                  <a:avLst>
                    <a:gd name="adj" fmla="val 25000"/>
                  </a:avLst>
                </a:prstGeom>
                <a:solidFill>
                  <a:srgbClr val="FFCC00"/>
                </a:solidFill>
                <a:ln w="9525">
                  <a:solidFill>
                    <a:srgbClr val="000000"/>
                  </a:solidFill>
                  <a:miter lim="800000"/>
                  <a:headEnd/>
                  <a:tailEnd/>
                </a:ln>
              </p:spPr>
              <p:txBody>
                <a:bodyPr/>
                <a:lstStyle/>
                <a:p>
                  <a:endParaRPr lang="es-ES"/>
                </a:p>
              </p:txBody>
            </p:sp>
          </p:grpSp>
        </p:grpSp>
      </p:grpSp>
      <p:sp>
        <p:nvSpPr>
          <p:cNvPr id="79443" name="AutoShape 595"/>
          <p:cNvSpPr>
            <a:spLocks noChangeArrowheads="1"/>
          </p:cNvSpPr>
          <p:nvPr/>
        </p:nvSpPr>
        <p:spPr bwMode="auto">
          <a:xfrm rot="-1593903">
            <a:off x="4329113" y="3959225"/>
            <a:ext cx="304800" cy="76200"/>
          </a:xfrm>
          <a:prstGeom prst="curvedDownArrow">
            <a:avLst>
              <a:gd name="adj1" fmla="val 80000"/>
              <a:gd name="adj2" fmla="val 160000"/>
              <a:gd name="adj3" fmla="val 33333"/>
            </a:avLst>
          </a:prstGeom>
          <a:solidFill>
            <a:srgbClr val="FFFFFF"/>
          </a:solidFill>
          <a:ln w="9525">
            <a:solidFill>
              <a:srgbClr val="000000"/>
            </a:solidFill>
            <a:miter lim="800000"/>
            <a:headEnd/>
            <a:tailEnd/>
          </a:ln>
        </p:spPr>
        <p:txBody>
          <a:bodyPr/>
          <a:lstStyle/>
          <a:p>
            <a:endParaRPr lang="es-ES"/>
          </a:p>
        </p:txBody>
      </p:sp>
      <p:sp>
        <p:nvSpPr>
          <p:cNvPr id="79444" name="Text Box 596"/>
          <p:cNvSpPr txBox="1">
            <a:spLocks noChangeArrowheads="1"/>
          </p:cNvSpPr>
          <p:nvPr/>
        </p:nvSpPr>
        <p:spPr bwMode="auto">
          <a:xfrm>
            <a:off x="3671888" y="3482975"/>
            <a:ext cx="762000" cy="190500"/>
          </a:xfrm>
          <a:prstGeom prst="rect">
            <a:avLst/>
          </a:prstGeom>
          <a:noFill/>
          <a:ln w="9525" algn="ctr">
            <a:noFill/>
            <a:miter lim="800000"/>
            <a:headEnd/>
            <a:tailEnd/>
          </a:ln>
          <a:effectLst/>
        </p:spPr>
        <p:txBody>
          <a:bodyPr/>
          <a:lstStyle/>
          <a:p>
            <a:r>
              <a:rPr lang="es-ES" sz="1000"/>
              <a:t>Pedido xxx</a:t>
            </a:r>
          </a:p>
        </p:txBody>
      </p:sp>
      <p:sp>
        <p:nvSpPr>
          <p:cNvPr id="79445" name="Text Box 597"/>
          <p:cNvSpPr txBox="1">
            <a:spLocks noChangeArrowheads="1"/>
          </p:cNvSpPr>
          <p:nvPr/>
        </p:nvSpPr>
        <p:spPr bwMode="auto">
          <a:xfrm>
            <a:off x="4067175" y="4759325"/>
            <a:ext cx="1690688" cy="182563"/>
          </a:xfrm>
          <a:prstGeom prst="rect">
            <a:avLst/>
          </a:prstGeom>
          <a:noFill/>
          <a:ln w="9525" algn="ctr">
            <a:noFill/>
            <a:miter lim="800000"/>
            <a:headEnd/>
            <a:tailEnd/>
          </a:ln>
          <a:effectLst/>
        </p:spPr>
        <p:txBody>
          <a:bodyPr/>
          <a:lstStyle/>
          <a:p>
            <a:pPr algn="r"/>
            <a:r>
              <a:rPr lang="es-ES" sz="1000"/>
              <a:t>Unidad FARMACÉUTICA</a:t>
            </a:r>
          </a:p>
        </p:txBody>
      </p:sp>
      <p:sp>
        <p:nvSpPr>
          <p:cNvPr id="79446" name="Text Box 598"/>
          <p:cNvSpPr txBox="1">
            <a:spLocks noChangeArrowheads="1"/>
          </p:cNvSpPr>
          <p:nvPr/>
        </p:nvSpPr>
        <p:spPr bwMode="auto">
          <a:xfrm>
            <a:off x="4271963" y="4521200"/>
            <a:ext cx="1485900" cy="161925"/>
          </a:xfrm>
          <a:prstGeom prst="rect">
            <a:avLst/>
          </a:prstGeom>
          <a:noFill/>
          <a:ln w="9525" algn="ctr">
            <a:noFill/>
            <a:miter lim="800000"/>
            <a:headEnd/>
            <a:tailEnd/>
          </a:ln>
          <a:effectLst/>
        </p:spPr>
        <p:txBody>
          <a:bodyPr/>
          <a:lstStyle/>
          <a:p>
            <a:pPr algn="r"/>
            <a:r>
              <a:rPr lang="es-ES" sz="1000"/>
              <a:t>Unidad CONSUMO</a:t>
            </a:r>
          </a:p>
        </p:txBody>
      </p:sp>
      <p:cxnSp>
        <p:nvCxnSpPr>
          <p:cNvPr id="79447" name="AutoShape 599"/>
          <p:cNvCxnSpPr>
            <a:cxnSpLocks noChangeShapeType="1"/>
            <a:stCxn id="79445" idx="3"/>
            <a:endCxn id="79292" idx="3"/>
          </p:cNvCxnSpPr>
          <p:nvPr/>
        </p:nvCxnSpPr>
        <p:spPr bwMode="auto">
          <a:xfrm flipV="1">
            <a:off x="5757863" y="3771900"/>
            <a:ext cx="11112" cy="1079500"/>
          </a:xfrm>
          <a:prstGeom prst="bentConnector3">
            <a:avLst>
              <a:gd name="adj1" fmla="val 2157144"/>
            </a:avLst>
          </a:prstGeom>
          <a:noFill/>
          <a:ln w="9525">
            <a:solidFill>
              <a:srgbClr val="000000"/>
            </a:solidFill>
            <a:miter lim="800000"/>
            <a:headEnd/>
            <a:tailEnd type="triangle" w="med" len="med"/>
          </a:ln>
        </p:spPr>
      </p:cxnSp>
      <p:cxnSp>
        <p:nvCxnSpPr>
          <p:cNvPr id="79448" name="AutoShape 600"/>
          <p:cNvCxnSpPr>
            <a:cxnSpLocks noChangeShapeType="1"/>
            <a:stCxn id="79446" idx="3"/>
            <a:endCxn id="79449" idx="3"/>
          </p:cNvCxnSpPr>
          <p:nvPr/>
        </p:nvCxnSpPr>
        <p:spPr bwMode="auto">
          <a:xfrm flipV="1">
            <a:off x="5757863" y="4040188"/>
            <a:ext cx="9525" cy="561975"/>
          </a:xfrm>
          <a:prstGeom prst="bentConnector3">
            <a:avLst>
              <a:gd name="adj1" fmla="val 1916667"/>
            </a:avLst>
          </a:prstGeom>
          <a:noFill/>
          <a:ln w="9525">
            <a:solidFill>
              <a:srgbClr val="000000"/>
            </a:solidFill>
            <a:miter lim="800000"/>
            <a:headEnd/>
            <a:tailEnd type="triangle" w="med" len="med"/>
          </a:ln>
        </p:spPr>
      </p:cxnSp>
      <p:sp>
        <p:nvSpPr>
          <p:cNvPr id="79449" name="Rectangle 601"/>
          <p:cNvSpPr>
            <a:spLocks noChangeArrowheads="1"/>
          </p:cNvSpPr>
          <p:nvPr/>
        </p:nvSpPr>
        <p:spPr bwMode="auto">
          <a:xfrm>
            <a:off x="5510213" y="3921125"/>
            <a:ext cx="257175" cy="238125"/>
          </a:xfrm>
          <a:prstGeom prst="rect">
            <a:avLst/>
          </a:prstGeom>
          <a:noFill/>
          <a:ln w="9525">
            <a:solidFill>
              <a:srgbClr val="000000"/>
            </a:solidFill>
            <a:miter lim="800000"/>
            <a:headEnd/>
            <a:tailEnd/>
          </a:ln>
        </p:spPr>
        <p:txBody>
          <a:bodyPr/>
          <a:lstStyle/>
          <a:p>
            <a:endParaRPr lang="es-E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8854"/>
                                        </p:tgtEl>
                                        <p:attrNameLst>
                                          <p:attrName>style.visibility</p:attrName>
                                        </p:attrNameLst>
                                      </p:cBhvr>
                                      <p:to>
                                        <p:strVal val="visible"/>
                                      </p:to>
                                    </p:set>
                                    <p:animEffect transition="in" filter="box(in)">
                                      <p:cBhvr>
                                        <p:cTn id="7" dur="500"/>
                                        <p:tgtEl>
                                          <p:spTgt spid="7885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9075"/>
                                        </p:tgtEl>
                                        <p:attrNameLst>
                                          <p:attrName>style.visibility</p:attrName>
                                        </p:attrNameLst>
                                      </p:cBhvr>
                                      <p:to>
                                        <p:strVal val="visible"/>
                                      </p:to>
                                    </p:set>
                                    <p:animEffect transition="in" filter="box(in)">
                                      <p:cBhvr>
                                        <p:cTn id="12" dur="500"/>
                                        <p:tgtEl>
                                          <p:spTgt spid="79075"/>
                                        </p:tgtEl>
                                      </p:cBhvr>
                                    </p:animEffect>
                                  </p:childTnLst>
                                </p:cTn>
                              </p:par>
                              <p:par>
                                <p:cTn id="13" presetID="4" presetClass="entr" presetSubtype="16" fill="hold" nodeType="withEffect">
                                  <p:stCondLst>
                                    <p:cond delay="0"/>
                                  </p:stCondLst>
                                  <p:childTnLst>
                                    <p:set>
                                      <p:cBhvr>
                                        <p:cTn id="14" dur="1" fill="hold">
                                          <p:stCondLst>
                                            <p:cond delay="0"/>
                                          </p:stCondLst>
                                        </p:cTn>
                                        <p:tgtEl>
                                          <p:spTgt spid="79103"/>
                                        </p:tgtEl>
                                        <p:attrNameLst>
                                          <p:attrName>style.visibility</p:attrName>
                                        </p:attrNameLst>
                                      </p:cBhvr>
                                      <p:to>
                                        <p:strVal val="visible"/>
                                      </p:to>
                                    </p:set>
                                    <p:animEffect transition="in" filter="box(in)">
                                      <p:cBhvr>
                                        <p:cTn id="15" dur="500"/>
                                        <p:tgtEl>
                                          <p:spTgt spid="79103"/>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79104"/>
                                        </p:tgtEl>
                                        <p:attrNameLst>
                                          <p:attrName>style.visibility</p:attrName>
                                        </p:attrNameLst>
                                      </p:cBhvr>
                                      <p:to>
                                        <p:strVal val="visible"/>
                                      </p:to>
                                    </p:set>
                                    <p:animEffect transition="in" filter="box(in)">
                                      <p:cBhvr>
                                        <p:cTn id="18" dur="500"/>
                                        <p:tgtEl>
                                          <p:spTgt spid="79104"/>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79105"/>
                                        </p:tgtEl>
                                        <p:attrNameLst>
                                          <p:attrName>style.visibility</p:attrName>
                                        </p:attrNameLst>
                                      </p:cBhvr>
                                      <p:to>
                                        <p:strVal val="visible"/>
                                      </p:to>
                                    </p:set>
                                    <p:animEffect transition="in" filter="box(in)">
                                      <p:cBhvr>
                                        <p:cTn id="21" dur="500"/>
                                        <p:tgtEl>
                                          <p:spTgt spid="79105"/>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79106"/>
                                        </p:tgtEl>
                                        <p:attrNameLst>
                                          <p:attrName>style.visibility</p:attrName>
                                        </p:attrNameLst>
                                      </p:cBhvr>
                                      <p:to>
                                        <p:strVal val="visible"/>
                                      </p:to>
                                    </p:set>
                                    <p:animEffect transition="in" filter="box(in)">
                                      <p:cBhvr>
                                        <p:cTn id="24" dur="500"/>
                                        <p:tgtEl>
                                          <p:spTgt spid="79106"/>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79107"/>
                                        </p:tgtEl>
                                        <p:attrNameLst>
                                          <p:attrName>style.visibility</p:attrName>
                                        </p:attrNameLst>
                                      </p:cBhvr>
                                      <p:to>
                                        <p:strVal val="visible"/>
                                      </p:to>
                                    </p:set>
                                    <p:animEffect transition="in" filter="box(in)">
                                      <p:cBhvr>
                                        <p:cTn id="27" dur="500"/>
                                        <p:tgtEl>
                                          <p:spTgt spid="79107"/>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79108"/>
                                        </p:tgtEl>
                                        <p:attrNameLst>
                                          <p:attrName>style.visibility</p:attrName>
                                        </p:attrNameLst>
                                      </p:cBhvr>
                                      <p:to>
                                        <p:strVal val="visible"/>
                                      </p:to>
                                    </p:set>
                                    <p:animEffect transition="in" filter="box(in)">
                                      <p:cBhvr>
                                        <p:cTn id="30" dur="500"/>
                                        <p:tgtEl>
                                          <p:spTgt spid="79108"/>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79109"/>
                                        </p:tgtEl>
                                        <p:attrNameLst>
                                          <p:attrName>style.visibility</p:attrName>
                                        </p:attrNameLst>
                                      </p:cBhvr>
                                      <p:to>
                                        <p:strVal val="visible"/>
                                      </p:to>
                                    </p:set>
                                    <p:animEffect transition="in" filter="box(in)">
                                      <p:cBhvr>
                                        <p:cTn id="33" dur="500"/>
                                        <p:tgtEl>
                                          <p:spTgt spid="79109"/>
                                        </p:tgtEl>
                                      </p:cBhvr>
                                    </p:animEffect>
                                  </p:childTnLst>
                                </p:cTn>
                              </p:par>
                              <p:par>
                                <p:cTn id="34" presetID="4" presetClass="entr" presetSubtype="16" fill="hold" nodeType="withEffect">
                                  <p:stCondLst>
                                    <p:cond delay="0"/>
                                  </p:stCondLst>
                                  <p:childTnLst>
                                    <p:set>
                                      <p:cBhvr>
                                        <p:cTn id="35" dur="1" fill="hold">
                                          <p:stCondLst>
                                            <p:cond delay="0"/>
                                          </p:stCondLst>
                                        </p:cTn>
                                        <p:tgtEl>
                                          <p:spTgt spid="79110"/>
                                        </p:tgtEl>
                                        <p:attrNameLst>
                                          <p:attrName>style.visibility</p:attrName>
                                        </p:attrNameLst>
                                      </p:cBhvr>
                                      <p:to>
                                        <p:strVal val="visible"/>
                                      </p:to>
                                    </p:set>
                                    <p:animEffect transition="in" filter="box(in)">
                                      <p:cBhvr>
                                        <p:cTn id="36" dur="500"/>
                                        <p:tgtEl>
                                          <p:spTgt spid="79110"/>
                                        </p:tgtEl>
                                      </p:cBhvr>
                                    </p:animEffect>
                                  </p:childTnLst>
                                </p:cTn>
                              </p:par>
                              <p:par>
                                <p:cTn id="37" presetID="4" presetClass="entr" presetSubtype="16" fill="hold" nodeType="withEffect">
                                  <p:stCondLst>
                                    <p:cond delay="0"/>
                                  </p:stCondLst>
                                  <p:childTnLst>
                                    <p:set>
                                      <p:cBhvr>
                                        <p:cTn id="38" dur="1" fill="hold">
                                          <p:stCondLst>
                                            <p:cond delay="0"/>
                                          </p:stCondLst>
                                        </p:cTn>
                                        <p:tgtEl>
                                          <p:spTgt spid="79111"/>
                                        </p:tgtEl>
                                        <p:attrNameLst>
                                          <p:attrName>style.visibility</p:attrName>
                                        </p:attrNameLst>
                                      </p:cBhvr>
                                      <p:to>
                                        <p:strVal val="visible"/>
                                      </p:to>
                                    </p:set>
                                    <p:animEffect transition="in" filter="box(in)">
                                      <p:cBhvr>
                                        <p:cTn id="39" dur="500"/>
                                        <p:tgtEl>
                                          <p:spTgt spid="79111"/>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nodeType="clickEffect">
                                  <p:stCondLst>
                                    <p:cond delay="0"/>
                                  </p:stCondLst>
                                  <p:childTnLst>
                                    <p:set>
                                      <p:cBhvr>
                                        <p:cTn id="43" dur="1" fill="hold">
                                          <p:stCondLst>
                                            <p:cond delay="0"/>
                                          </p:stCondLst>
                                        </p:cTn>
                                        <p:tgtEl>
                                          <p:spTgt spid="79286"/>
                                        </p:tgtEl>
                                        <p:attrNameLst>
                                          <p:attrName>style.visibility</p:attrName>
                                        </p:attrNameLst>
                                      </p:cBhvr>
                                      <p:to>
                                        <p:strVal val="visible"/>
                                      </p:to>
                                    </p:set>
                                    <p:animEffect transition="in" filter="box(in)">
                                      <p:cBhvr>
                                        <p:cTn id="44" dur="500"/>
                                        <p:tgtEl>
                                          <p:spTgt spid="79286"/>
                                        </p:tgtEl>
                                      </p:cBhvr>
                                    </p:animEffect>
                                  </p:childTnLst>
                                </p:cTn>
                              </p:par>
                              <p:par>
                                <p:cTn id="45" presetID="4" presetClass="entr" presetSubtype="16" fill="hold" nodeType="withEffect">
                                  <p:stCondLst>
                                    <p:cond delay="0"/>
                                  </p:stCondLst>
                                  <p:childTnLst>
                                    <p:set>
                                      <p:cBhvr>
                                        <p:cTn id="46" dur="1" fill="hold">
                                          <p:stCondLst>
                                            <p:cond delay="0"/>
                                          </p:stCondLst>
                                        </p:cTn>
                                        <p:tgtEl>
                                          <p:spTgt spid="79348"/>
                                        </p:tgtEl>
                                        <p:attrNameLst>
                                          <p:attrName>style.visibility</p:attrName>
                                        </p:attrNameLst>
                                      </p:cBhvr>
                                      <p:to>
                                        <p:strVal val="visible"/>
                                      </p:to>
                                    </p:set>
                                    <p:animEffect transition="in" filter="box(in)">
                                      <p:cBhvr>
                                        <p:cTn id="47" dur="500"/>
                                        <p:tgtEl>
                                          <p:spTgt spid="79348"/>
                                        </p:tgtEl>
                                      </p:cBhvr>
                                    </p:animEffect>
                                  </p:childTnLst>
                                </p:cTn>
                              </p:par>
                              <p:par>
                                <p:cTn id="48" presetID="4" presetClass="entr" presetSubtype="16" fill="hold" grpId="0" nodeType="withEffect">
                                  <p:stCondLst>
                                    <p:cond delay="0"/>
                                  </p:stCondLst>
                                  <p:childTnLst>
                                    <p:set>
                                      <p:cBhvr>
                                        <p:cTn id="49" dur="1" fill="hold">
                                          <p:stCondLst>
                                            <p:cond delay="0"/>
                                          </p:stCondLst>
                                        </p:cTn>
                                        <p:tgtEl>
                                          <p:spTgt spid="79443"/>
                                        </p:tgtEl>
                                        <p:attrNameLst>
                                          <p:attrName>style.visibility</p:attrName>
                                        </p:attrNameLst>
                                      </p:cBhvr>
                                      <p:to>
                                        <p:strVal val="visible"/>
                                      </p:to>
                                    </p:set>
                                    <p:animEffect transition="in" filter="box(in)">
                                      <p:cBhvr>
                                        <p:cTn id="50" dur="500"/>
                                        <p:tgtEl>
                                          <p:spTgt spid="79443"/>
                                        </p:tgtEl>
                                      </p:cBhvr>
                                    </p:animEffect>
                                  </p:childTnLst>
                                </p:cTn>
                              </p:par>
                              <p:par>
                                <p:cTn id="51" presetID="4" presetClass="entr" presetSubtype="16" fill="hold" grpId="0" nodeType="withEffect">
                                  <p:stCondLst>
                                    <p:cond delay="0"/>
                                  </p:stCondLst>
                                  <p:childTnLst>
                                    <p:set>
                                      <p:cBhvr>
                                        <p:cTn id="52" dur="1" fill="hold">
                                          <p:stCondLst>
                                            <p:cond delay="0"/>
                                          </p:stCondLst>
                                        </p:cTn>
                                        <p:tgtEl>
                                          <p:spTgt spid="79444"/>
                                        </p:tgtEl>
                                        <p:attrNameLst>
                                          <p:attrName>style.visibility</p:attrName>
                                        </p:attrNameLst>
                                      </p:cBhvr>
                                      <p:to>
                                        <p:strVal val="visible"/>
                                      </p:to>
                                    </p:set>
                                    <p:animEffect transition="in" filter="box(in)">
                                      <p:cBhvr>
                                        <p:cTn id="53" dur="500"/>
                                        <p:tgtEl>
                                          <p:spTgt spid="79444"/>
                                        </p:tgtEl>
                                      </p:cBhvr>
                                    </p:animEffect>
                                  </p:childTnLst>
                                </p:cTn>
                              </p:par>
                              <p:par>
                                <p:cTn id="54" presetID="4" presetClass="entr" presetSubtype="16" fill="hold" grpId="0" nodeType="withEffect">
                                  <p:stCondLst>
                                    <p:cond delay="0"/>
                                  </p:stCondLst>
                                  <p:childTnLst>
                                    <p:set>
                                      <p:cBhvr>
                                        <p:cTn id="55" dur="1" fill="hold">
                                          <p:stCondLst>
                                            <p:cond delay="0"/>
                                          </p:stCondLst>
                                        </p:cTn>
                                        <p:tgtEl>
                                          <p:spTgt spid="79445"/>
                                        </p:tgtEl>
                                        <p:attrNameLst>
                                          <p:attrName>style.visibility</p:attrName>
                                        </p:attrNameLst>
                                      </p:cBhvr>
                                      <p:to>
                                        <p:strVal val="visible"/>
                                      </p:to>
                                    </p:set>
                                    <p:animEffect transition="in" filter="box(in)">
                                      <p:cBhvr>
                                        <p:cTn id="56" dur="500"/>
                                        <p:tgtEl>
                                          <p:spTgt spid="79445"/>
                                        </p:tgtEl>
                                      </p:cBhvr>
                                    </p:animEffect>
                                  </p:childTnLst>
                                </p:cTn>
                              </p:par>
                              <p:par>
                                <p:cTn id="57" presetID="4" presetClass="entr" presetSubtype="16" fill="hold" grpId="0" nodeType="withEffect">
                                  <p:stCondLst>
                                    <p:cond delay="0"/>
                                  </p:stCondLst>
                                  <p:childTnLst>
                                    <p:set>
                                      <p:cBhvr>
                                        <p:cTn id="58" dur="1" fill="hold">
                                          <p:stCondLst>
                                            <p:cond delay="0"/>
                                          </p:stCondLst>
                                        </p:cTn>
                                        <p:tgtEl>
                                          <p:spTgt spid="79446"/>
                                        </p:tgtEl>
                                        <p:attrNameLst>
                                          <p:attrName>style.visibility</p:attrName>
                                        </p:attrNameLst>
                                      </p:cBhvr>
                                      <p:to>
                                        <p:strVal val="visible"/>
                                      </p:to>
                                    </p:set>
                                    <p:animEffect transition="in" filter="box(in)">
                                      <p:cBhvr>
                                        <p:cTn id="59" dur="500"/>
                                        <p:tgtEl>
                                          <p:spTgt spid="79446"/>
                                        </p:tgtEl>
                                      </p:cBhvr>
                                    </p:animEffect>
                                  </p:childTnLst>
                                </p:cTn>
                              </p:par>
                              <p:par>
                                <p:cTn id="60" presetID="4" presetClass="entr" presetSubtype="16" fill="hold" nodeType="withEffect">
                                  <p:stCondLst>
                                    <p:cond delay="0"/>
                                  </p:stCondLst>
                                  <p:childTnLst>
                                    <p:set>
                                      <p:cBhvr>
                                        <p:cTn id="61" dur="1" fill="hold">
                                          <p:stCondLst>
                                            <p:cond delay="0"/>
                                          </p:stCondLst>
                                        </p:cTn>
                                        <p:tgtEl>
                                          <p:spTgt spid="79447"/>
                                        </p:tgtEl>
                                        <p:attrNameLst>
                                          <p:attrName>style.visibility</p:attrName>
                                        </p:attrNameLst>
                                      </p:cBhvr>
                                      <p:to>
                                        <p:strVal val="visible"/>
                                      </p:to>
                                    </p:set>
                                    <p:animEffect transition="in" filter="box(in)">
                                      <p:cBhvr>
                                        <p:cTn id="62" dur="500"/>
                                        <p:tgtEl>
                                          <p:spTgt spid="79447"/>
                                        </p:tgtEl>
                                      </p:cBhvr>
                                    </p:animEffect>
                                  </p:childTnLst>
                                </p:cTn>
                              </p:par>
                              <p:par>
                                <p:cTn id="63" presetID="4" presetClass="entr" presetSubtype="16" fill="hold" nodeType="withEffect">
                                  <p:stCondLst>
                                    <p:cond delay="0"/>
                                  </p:stCondLst>
                                  <p:childTnLst>
                                    <p:set>
                                      <p:cBhvr>
                                        <p:cTn id="64" dur="1" fill="hold">
                                          <p:stCondLst>
                                            <p:cond delay="0"/>
                                          </p:stCondLst>
                                        </p:cTn>
                                        <p:tgtEl>
                                          <p:spTgt spid="79448"/>
                                        </p:tgtEl>
                                        <p:attrNameLst>
                                          <p:attrName>style.visibility</p:attrName>
                                        </p:attrNameLst>
                                      </p:cBhvr>
                                      <p:to>
                                        <p:strVal val="visible"/>
                                      </p:to>
                                    </p:set>
                                    <p:animEffect transition="in" filter="box(in)">
                                      <p:cBhvr>
                                        <p:cTn id="65" dur="500"/>
                                        <p:tgtEl>
                                          <p:spTgt spid="79448"/>
                                        </p:tgtEl>
                                      </p:cBhvr>
                                    </p:animEffect>
                                  </p:childTnLst>
                                </p:cTn>
                              </p:par>
                              <p:par>
                                <p:cTn id="66" presetID="4" presetClass="entr" presetSubtype="16" fill="hold" grpId="0" nodeType="withEffect">
                                  <p:stCondLst>
                                    <p:cond delay="0"/>
                                  </p:stCondLst>
                                  <p:childTnLst>
                                    <p:set>
                                      <p:cBhvr>
                                        <p:cTn id="67" dur="1" fill="hold">
                                          <p:stCondLst>
                                            <p:cond delay="0"/>
                                          </p:stCondLst>
                                        </p:cTn>
                                        <p:tgtEl>
                                          <p:spTgt spid="79449"/>
                                        </p:tgtEl>
                                        <p:attrNameLst>
                                          <p:attrName>style.visibility</p:attrName>
                                        </p:attrNameLst>
                                      </p:cBhvr>
                                      <p:to>
                                        <p:strVal val="visible"/>
                                      </p:to>
                                    </p:set>
                                    <p:animEffect transition="in" filter="box(in)">
                                      <p:cBhvr>
                                        <p:cTn id="68" dur="500"/>
                                        <p:tgtEl>
                                          <p:spTgt spid="79449"/>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nodeType="clickEffect">
                                  <p:stCondLst>
                                    <p:cond delay="0"/>
                                  </p:stCondLst>
                                  <p:childTnLst>
                                    <p:set>
                                      <p:cBhvr>
                                        <p:cTn id="72" dur="1" fill="hold">
                                          <p:stCondLst>
                                            <p:cond delay="0"/>
                                          </p:stCondLst>
                                        </p:cTn>
                                        <p:tgtEl>
                                          <p:spTgt spid="79278"/>
                                        </p:tgtEl>
                                        <p:attrNameLst>
                                          <p:attrName>style.visibility</p:attrName>
                                        </p:attrNameLst>
                                      </p:cBhvr>
                                      <p:to>
                                        <p:strVal val="visible"/>
                                      </p:to>
                                    </p:set>
                                    <p:animEffect transition="in" filter="box(in)">
                                      <p:cBhvr>
                                        <p:cTn id="73" dur="500"/>
                                        <p:tgtEl>
                                          <p:spTgt spid="79278"/>
                                        </p:tgtEl>
                                      </p:cBhvr>
                                    </p:animEffect>
                                  </p:childTnLst>
                                </p:cTn>
                              </p:par>
                              <p:par>
                                <p:cTn id="74" presetID="4" presetClass="entr" presetSubtype="16" fill="hold" grpId="0" nodeType="withEffect">
                                  <p:stCondLst>
                                    <p:cond delay="0"/>
                                  </p:stCondLst>
                                  <p:childTnLst>
                                    <p:set>
                                      <p:cBhvr>
                                        <p:cTn id="75" dur="1" fill="hold">
                                          <p:stCondLst>
                                            <p:cond delay="0"/>
                                          </p:stCondLst>
                                        </p:cTn>
                                        <p:tgtEl>
                                          <p:spTgt spid="79281"/>
                                        </p:tgtEl>
                                        <p:attrNameLst>
                                          <p:attrName>style.visibility</p:attrName>
                                        </p:attrNameLst>
                                      </p:cBhvr>
                                      <p:to>
                                        <p:strVal val="visible"/>
                                      </p:to>
                                    </p:set>
                                    <p:animEffect transition="in" filter="box(in)">
                                      <p:cBhvr>
                                        <p:cTn id="76" dur="500"/>
                                        <p:tgtEl>
                                          <p:spTgt spid="79281"/>
                                        </p:tgtEl>
                                      </p:cBhvr>
                                    </p:animEffect>
                                  </p:childTnLst>
                                </p:cTn>
                              </p:par>
                              <p:par>
                                <p:cTn id="77" presetID="4" presetClass="entr" presetSubtype="16" fill="hold" grpId="0" nodeType="withEffect">
                                  <p:stCondLst>
                                    <p:cond delay="0"/>
                                  </p:stCondLst>
                                  <p:childTnLst>
                                    <p:set>
                                      <p:cBhvr>
                                        <p:cTn id="78" dur="1" fill="hold">
                                          <p:stCondLst>
                                            <p:cond delay="0"/>
                                          </p:stCondLst>
                                        </p:cTn>
                                        <p:tgtEl>
                                          <p:spTgt spid="79282"/>
                                        </p:tgtEl>
                                        <p:attrNameLst>
                                          <p:attrName>style.visibility</p:attrName>
                                        </p:attrNameLst>
                                      </p:cBhvr>
                                      <p:to>
                                        <p:strVal val="visible"/>
                                      </p:to>
                                    </p:set>
                                    <p:animEffect transition="in" filter="box(in)">
                                      <p:cBhvr>
                                        <p:cTn id="79" dur="500"/>
                                        <p:tgtEl>
                                          <p:spTgt spid="79282"/>
                                        </p:tgtEl>
                                      </p:cBhvr>
                                    </p:animEffect>
                                  </p:childTnLst>
                                </p:cTn>
                              </p:par>
                              <p:par>
                                <p:cTn id="80" presetID="4" presetClass="entr" presetSubtype="16" fill="hold" grpId="0" nodeType="withEffect">
                                  <p:stCondLst>
                                    <p:cond delay="0"/>
                                  </p:stCondLst>
                                  <p:childTnLst>
                                    <p:set>
                                      <p:cBhvr>
                                        <p:cTn id="81" dur="1" fill="hold">
                                          <p:stCondLst>
                                            <p:cond delay="0"/>
                                          </p:stCondLst>
                                        </p:cTn>
                                        <p:tgtEl>
                                          <p:spTgt spid="79283"/>
                                        </p:tgtEl>
                                        <p:attrNameLst>
                                          <p:attrName>style.visibility</p:attrName>
                                        </p:attrNameLst>
                                      </p:cBhvr>
                                      <p:to>
                                        <p:strVal val="visible"/>
                                      </p:to>
                                    </p:set>
                                    <p:animEffect transition="in" filter="box(in)">
                                      <p:cBhvr>
                                        <p:cTn id="82" dur="500"/>
                                        <p:tgtEl>
                                          <p:spTgt spid="79283"/>
                                        </p:tgtEl>
                                      </p:cBhvr>
                                    </p:animEffect>
                                  </p:childTnLst>
                                </p:cTn>
                              </p:par>
                              <p:par>
                                <p:cTn id="83" presetID="4" presetClass="entr" presetSubtype="16" fill="hold" grpId="0" nodeType="withEffect">
                                  <p:stCondLst>
                                    <p:cond delay="0"/>
                                  </p:stCondLst>
                                  <p:childTnLst>
                                    <p:set>
                                      <p:cBhvr>
                                        <p:cTn id="84" dur="1" fill="hold">
                                          <p:stCondLst>
                                            <p:cond delay="0"/>
                                          </p:stCondLst>
                                        </p:cTn>
                                        <p:tgtEl>
                                          <p:spTgt spid="79284"/>
                                        </p:tgtEl>
                                        <p:attrNameLst>
                                          <p:attrName>style.visibility</p:attrName>
                                        </p:attrNameLst>
                                      </p:cBhvr>
                                      <p:to>
                                        <p:strVal val="visible"/>
                                      </p:to>
                                    </p:set>
                                    <p:animEffect transition="in" filter="box(in)">
                                      <p:cBhvr>
                                        <p:cTn id="85" dur="500"/>
                                        <p:tgtEl>
                                          <p:spTgt spid="79284"/>
                                        </p:tgtEl>
                                      </p:cBhvr>
                                    </p:animEffect>
                                  </p:childTnLst>
                                </p:cTn>
                              </p:par>
                              <p:par>
                                <p:cTn id="86" presetID="4" presetClass="entr" presetSubtype="16" fill="hold" grpId="0" nodeType="withEffect">
                                  <p:stCondLst>
                                    <p:cond delay="0"/>
                                  </p:stCondLst>
                                  <p:childTnLst>
                                    <p:set>
                                      <p:cBhvr>
                                        <p:cTn id="87" dur="1" fill="hold">
                                          <p:stCondLst>
                                            <p:cond delay="0"/>
                                          </p:stCondLst>
                                        </p:cTn>
                                        <p:tgtEl>
                                          <p:spTgt spid="79285"/>
                                        </p:tgtEl>
                                        <p:attrNameLst>
                                          <p:attrName>style.visibility</p:attrName>
                                        </p:attrNameLst>
                                      </p:cBhvr>
                                      <p:to>
                                        <p:strVal val="visible"/>
                                      </p:to>
                                    </p:set>
                                    <p:animEffect transition="in" filter="box(in)">
                                      <p:cBhvr>
                                        <p:cTn id="88" dur="500"/>
                                        <p:tgtEl>
                                          <p:spTgt spid="79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4" grpId="0" animBg="1"/>
      <p:bldP spid="79104" grpId="0" animBg="1"/>
      <p:bldP spid="79105" grpId="0"/>
      <p:bldP spid="79106" grpId="0" animBg="1"/>
      <p:bldP spid="79107" grpId="0" animBg="1"/>
      <p:bldP spid="79108" grpId="0" animBg="1"/>
      <p:bldP spid="79109" grpId="0"/>
      <p:bldP spid="79281" grpId="0" animBg="1"/>
      <p:bldP spid="79282" grpId="0"/>
      <p:bldP spid="79283" grpId="0"/>
      <p:bldP spid="79284" grpId="0" animBg="1"/>
      <p:bldP spid="79285" grpId="0" animBg="1"/>
      <p:bldP spid="79443" grpId="0" animBg="1"/>
      <p:bldP spid="79444" grpId="0"/>
      <p:bldP spid="79445" grpId="0"/>
      <p:bldP spid="79446" grpId="0"/>
      <p:bldP spid="79449"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marL="182563" indent="-182563" algn="r">
              <a:buFontTx/>
              <a:buAutoNum type="arabicPeriod" startAt="4"/>
            </a:pPr>
            <a:r>
              <a:rPr lang="es-ES" sz="1000" b="1" u="sng"/>
              <a:t>DISEÑO DE LOS PROCEDIMIENTOS </a:t>
            </a:r>
            <a:r>
              <a:rPr lang="es-ES" sz="1000"/>
              <a:t/>
            </a:r>
            <a:br>
              <a:rPr lang="es-ES" sz="1000"/>
            </a:br>
            <a:r>
              <a:rPr lang="es-ES" sz="1000"/>
              <a:t>Cadena de valor</a:t>
            </a:r>
            <a:r>
              <a:rPr lang="es-ES" sz="1000" b="1">
                <a:effectLst>
                  <a:outerShdw blurRad="38100" dist="38100" dir="2700000" algn="tl">
                    <a:srgbClr val="C0C0C0"/>
                  </a:outerShdw>
                </a:effectLst>
              </a:rPr>
              <a:t/>
            </a:r>
            <a:br>
              <a:rPr lang="es-ES" sz="1000" b="1">
                <a:effectLst>
                  <a:outerShdw blurRad="38100" dist="38100" dir="2700000" algn="tl">
                    <a:srgbClr val="C0C0C0"/>
                  </a:outerShdw>
                </a:effectLst>
              </a:rPr>
            </a:br>
            <a:r>
              <a:rPr lang="es-ES" sz="1000" b="1">
                <a:effectLst>
                  <a:outerShdw blurRad="38100" dist="38100" dir="2700000" algn="tl">
                    <a:srgbClr val="C0C0C0"/>
                  </a:outerShdw>
                </a:effectLst>
              </a:rPr>
              <a:t>Procedimientos</a:t>
            </a:r>
            <a:br>
              <a:rPr lang="es-ES" sz="1000" b="1">
                <a:effectLst>
                  <a:outerShdw blurRad="38100" dist="38100" dir="2700000" algn="tl">
                    <a:srgbClr val="C0C0C0"/>
                  </a:outerShdw>
                </a:effectLst>
              </a:rPr>
            </a:br>
            <a:r>
              <a:rPr lang="es-ES" sz="1000"/>
              <a:t>Recursos necesarios</a:t>
            </a:r>
            <a:br>
              <a:rPr lang="es-ES" sz="1000"/>
            </a:br>
            <a:r>
              <a:rPr lang="es-ES" sz="1000"/>
              <a:t>Beneficios esperados</a:t>
            </a:r>
            <a:endParaRPr lang="es-ES" sz="1000" b="1">
              <a:effectLst>
                <a:outerShdw blurRad="38100" dist="38100" dir="2700000" algn="tl">
                  <a:srgbClr val="C0C0C0"/>
                </a:outerShdw>
              </a:effectLst>
            </a:endParaRPr>
          </a:p>
        </p:txBody>
      </p:sp>
      <p:graphicFrame>
        <p:nvGraphicFramePr>
          <p:cNvPr id="80405" name="Group 533"/>
          <p:cNvGraphicFramePr>
            <a:graphicFrameLocks noGrp="1"/>
          </p:cNvGraphicFramePr>
          <p:nvPr>
            <p:ph sz="half" idx="1"/>
          </p:nvPr>
        </p:nvGraphicFramePr>
        <p:xfrm>
          <a:off x="468313" y="2205038"/>
          <a:ext cx="8302625" cy="3697287"/>
        </p:xfrm>
        <a:graphic>
          <a:graphicData uri="http://schemas.openxmlformats.org/drawingml/2006/table">
            <a:tbl>
              <a:tblPr/>
              <a:tblGrid>
                <a:gridCol w="2030412"/>
                <a:gridCol w="3408363"/>
                <a:gridCol w="987425"/>
                <a:gridCol w="938212"/>
                <a:gridCol w="938213"/>
              </a:tblGrid>
              <a:tr h="3603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FFFFFF"/>
                          </a:solidFill>
                          <a:effectLst/>
                          <a:latin typeface="Arial" charset="0"/>
                          <a:ea typeface="Times New Roman" pitchFamily="18" charset="0"/>
                          <a:cs typeface="Arial" charset="0"/>
                        </a:rPr>
                        <a:t>Indicador</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FFFFFF"/>
                          </a:solidFill>
                          <a:effectLst/>
                          <a:latin typeface="Arial" charset="0"/>
                          <a:ea typeface="Times New Roman" pitchFamily="18" charset="0"/>
                          <a:cs typeface="Arial" charset="0"/>
                        </a:rPr>
                        <a:t>Cálculo</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FFFFFF"/>
                          </a:solidFill>
                          <a:effectLst/>
                          <a:latin typeface="Arial" charset="0"/>
                          <a:ea typeface="Times New Roman" pitchFamily="18" charset="0"/>
                          <a:cs typeface="Arial" charset="0"/>
                        </a:rPr>
                        <a:t>Frecuencia</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FFFFFF"/>
                          </a:solidFill>
                          <a:effectLst/>
                          <a:latin typeface="Arial" charset="0"/>
                          <a:ea typeface="Times New Roman" pitchFamily="18" charset="0"/>
                          <a:cs typeface="Arial" charset="0"/>
                        </a:rPr>
                        <a:t>Valor actual</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FFFFFF"/>
                          </a:solidFill>
                          <a:effectLst/>
                          <a:latin typeface="Arial" charset="0"/>
                          <a:ea typeface="Times New Roman" pitchFamily="18" charset="0"/>
                          <a:cs typeface="Arial" charset="0"/>
                        </a:rPr>
                        <a:t>Objetivo</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r>
              <a:tr h="5762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Producto en mal estado</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(Unidades en mal estado / Unidades ingresadas) * 100</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Mensual</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S.I.</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0 %</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32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Exactitud del sistema</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(SKU´s con diferencias / SKU´s en el sistema) * 100</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Semestral</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37.1%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0 %</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8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Cumplimiento del pedido</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(Unidades despachadas / Unidades pedidas) * 100</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Mensual</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86.3%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95 %</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Número de Devoluciones</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Devoluciones en el período</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Mensual</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86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20</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92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de entregas a tiempo</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(Número de entregas en la fecha solicitada por el cliente / Número de entregas realizadas en el período)*100</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Mensual</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S.I.</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95%</a:t>
                      </a:r>
                      <a:endParaRPr kumimoji="0" lang="es-EC"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92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rPr>
                        <a:t>Costo unitario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rPr>
                        <a:t>Costo total del período / (Unidades despachadas – Unidades devueltas)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rPr>
                        <a:t>Mensual</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rPr>
                        <a:t>$0.074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rPr>
                        <a:t>Controlar y </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rPr>
                        <a:t>Reducir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9875" name="Rectangle 3"/>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Procedimientos operativos</a:t>
            </a:r>
          </a:p>
        </p:txBody>
      </p:sp>
      <p:sp>
        <p:nvSpPr>
          <p:cNvPr id="79876" name="Line 4"/>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79877" name="Text Box 5"/>
          <p:cNvSpPr txBox="1">
            <a:spLocks noChangeArrowheads="1"/>
          </p:cNvSpPr>
          <p:nvPr/>
        </p:nvSpPr>
        <p:spPr bwMode="auto">
          <a:xfrm rot="21600000">
            <a:off x="468313" y="1557338"/>
            <a:ext cx="8207375" cy="366712"/>
          </a:xfrm>
          <a:prstGeom prst="rect">
            <a:avLst/>
          </a:prstGeom>
          <a:solidFill>
            <a:srgbClr val="FF9900"/>
          </a:solidFill>
          <a:ln w="9525" algn="ctr">
            <a:solidFill>
              <a:schemeClr val="tx1"/>
            </a:solidFill>
            <a:miter lim="800000"/>
            <a:headEnd/>
            <a:tailEnd/>
          </a:ln>
          <a:effectLst/>
        </p:spPr>
        <p:txBody>
          <a:bodyPr wrap="none" anchor="ctr"/>
          <a:lstStyle/>
          <a:p>
            <a:pPr>
              <a:spcBef>
                <a:spcPct val="50000"/>
              </a:spcBef>
            </a:pPr>
            <a:r>
              <a:rPr lang="es-ES" b="1">
                <a:effectLst>
                  <a:outerShdw blurRad="38100" dist="38100" dir="2700000" algn="tl">
                    <a:srgbClr val="FFFFFF"/>
                  </a:outerShdw>
                </a:effectLst>
              </a:rPr>
              <a:t>Indicadores de Gestión</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9877"/>
                                        </p:tgtEl>
                                        <p:attrNameLst>
                                          <p:attrName>style.visibility</p:attrName>
                                        </p:attrNameLst>
                                      </p:cBhvr>
                                      <p:to>
                                        <p:strVal val="visible"/>
                                      </p:to>
                                    </p:set>
                                    <p:animEffect transition="in" filter="box(in)">
                                      <p:cBhvr>
                                        <p:cTn id="7" dur="500"/>
                                        <p:tgtEl>
                                          <p:spTgt spid="7987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0405"/>
                                        </p:tgtEl>
                                        <p:attrNameLst>
                                          <p:attrName>style.visibility</p:attrName>
                                        </p:attrNameLst>
                                      </p:cBhvr>
                                      <p:to>
                                        <p:strVal val="visible"/>
                                      </p:to>
                                    </p:set>
                                    <p:animEffect transition="in" filter="box(in)">
                                      <p:cBhvr>
                                        <p:cTn id="12" dur="500"/>
                                        <p:tgtEl>
                                          <p:spTgt spid="80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7"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372225" y="260350"/>
            <a:ext cx="2447925" cy="1071563"/>
          </a:xfrm>
        </p:spPr>
        <p:txBody>
          <a:bodyPr/>
          <a:lstStyle/>
          <a:p>
            <a:pPr marL="182563" indent="-182563" algn="r">
              <a:buFontTx/>
              <a:buAutoNum type="arabicPeriod" startAt="4"/>
            </a:pPr>
            <a:r>
              <a:rPr lang="es-ES" sz="1000" b="1" u="sng"/>
              <a:t>DISEÑO DE LOS PROCEDIMIENTOS </a:t>
            </a:r>
            <a:r>
              <a:rPr lang="es-ES" sz="1000"/>
              <a:t/>
            </a:r>
            <a:br>
              <a:rPr lang="es-ES" sz="1000"/>
            </a:br>
            <a:r>
              <a:rPr lang="es-ES" sz="1000"/>
              <a:t>Cadena de valor</a:t>
            </a:r>
            <a:br>
              <a:rPr lang="es-ES" sz="1000"/>
            </a:br>
            <a:r>
              <a:rPr lang="es-ES" sz="1000"/>
              <a:t>Procedimientos</a:t>
            </a:r>
            <a:br>
              <a:rPr lang="es-ES" sz="1000"/>
            </a:br>
            <a:r>
              <a:rPr lang="es-ES" sz="1000" b="1">
                <a:effectLst>
                  <a:outerShdw blurRad="38100" dist="38100" dir="2700000" algn="tl">
                    <a:srgbClr val="C0C0C0"/>
                  </a:outerShdw>
                </a:effectLst>
              </a:rPr>
              <a:t>Recursos necesarios</a:t>
            </a:r>
            <a:br>
              <a:rPr lang="es-ES" sz="1000" b="1">
                <a:effectLst>
                  <a:outerShdw blurRad="38100" dist="38100" dir="2700000" algn="tl">
                    <a:srgbClr val="C0C0C0"/>
                  </a:outerShdw>
                </a:effectLst>
              </a:rPr>
            </a:br>
            <a:r>
              <a:rPr lang="es-ES" sz="1000"/>
              <a:t>Beneficios esperados</a:t>
            </a:r>
          </a:p>
        </p:txBody>
      </p:sp>
      <p:sp>
        <p:nvSpPr>
          <p:cNvPr id="36868"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Recursos necesarios</a:t>
            </a:r>
          </a:p>
        </p:txBody>
      </p:sp>
      <p:sp>
        <p:nvSpPr>
          <p:cNvPr id="36869"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grpSp>
        <p:nvGrpSpPr>
          <p:cNvPr id="37063" name="Group 199"/>
          <p:cNvGrpSpPr>
            <a:grpSpLocks noChangeAspect="1"/>
          </p:cNvGrpSpPr>
          <p:nvPr/>
        </p:nvGrpSpPr>
        <p:grpSpPr bwMode="auto">
          <a:xfrm>
            <a:off x="827088" y="1671638"/>
            <a:ext cx="1008062" cy="887412"/>
            <a:chOff x="0" y="0"/>
            <a:chExt cx="1340" cy="1180"/>
          </a:xfrm>
        </p:grpSpPr>
        <p:sp>
          <p:nvSpPr>
            <p:cNvPr id="37250" name="AutoShape 386"/>
            <p:cNvSpPr>
              <a:spLocks noChangeAspect="1" noChangeArrowheads="1" noTextEdit="1"/>
            </p:cNvSpPr>
            <p:nvPr/>
          </p:nvSpPr>
          <p:spPr bwMode="auto">
            <a:xfrm>
              <a:off x="0" y="0"/>
              <a:ext cx="1340" cy="1180"/>
            </a:xfrm>
            <a:prstGeom prst="rect">
              <a:avLst/>
            </a:prstGeom>
            <a:noFill/>
          </p:spPr>
          <p:txBody>
            <a:bodyPr/>
            <a:lstStyle/>
            <a:p>
              <a:endParaRPr lang="es-ES"/>
            </a:p>
          </p:txBody>
        </p:sp>
        <p:sp>
          <p:nvSpPr>
            <p:cNvPr id="37249" name="Freeform 385"/>
            <p:cNvSpPr>
              <a:spLocks/>
            </p:cNvSpPr>
            <p:nvPr/>
          </p:nvSpPr>
          <p:spPr bwMode="auto">
            <a:xfrm>
              <a:off x="4" y="21"/>
              <a:ext cx="1325" cy="1148"/>
            </a:xfrm>
            <a:custGeom>
              <a:avLst/>
              <a:gdLst/>
              <a:ahLst/>
              <a:cxnLst>
                <a:cxn ang="0">
                  <a:pos x="2395" y="0"/>
                </a:cxn>
                <a:cxn ang="0">
                  <a:pos x="2449" y="38"/>
                </a:cxn>
                <a:cxn ang="0">
                  <a:pos x="2497" y="109"/>
                </a:cxn>
                <a:cxn ang="0">
                  <a:pos x="2519" y="218"/>
                </a:cxn>
                <a:cxn ang="0">
                  <a:pos x="2516" y="312"/>
                </a:cxn>
                <a:cxn ang="0">
                  <a:pos x="2469" y="466"/>
                </a:cxn>
                <a:cxn ang="0">
                  <a:pos x="2490" y="1232"/>
                </a:cxn>
                <a:cxn ang="0">
                  <a:pos x="2547" y="1350"/>
                </a:cxn>
                <a:cxn ang="0">
                  <a:pos x="2582" y="1721"/>
                </a:cxn>
                <a:cxn ang="0">
                  <a:pos x="2649" y="1835"/>
                </a:cxn>
                <a:cxn ang="0">
                  <a:pos x="2639" y="1978"/>
                </a:cxn>
                <a:cxn ang="0">
                  <a:pos x="2516" y="2098"/>
                </a:cxn>
                <a:cxn ang="0">
                  <a:pos x="2356" y="2185"/>
                </a:cxn>
                <a:cxn ang="0">
                  <a:pos x="2021" y="2199"/>
                </a:cxn>
                <a:cxn ang="0">
                  <a:pos x="1839" y="2296"/>
                </a:cxn>
                <a:cxn ang="0">
                  <a:pos x="275" y="1908"/>
                </a:cxn>
                <a:cxn ang="0">
                  <a:pos x="124" y="1948"/>
                </a:cxn>
                <a:cxn ang="0">
                  <a:pos x="60" y="1866"/>
                </a:cxn>
                <a:cxn ang="0">
                  <a:pos x="16" y="1736"/>
                </a:cxn>
                <a:cxn ang="0">
                  <a:pos x="0" y="1653"/>
                </a:cxn>
                <a:cxn ang="0">
                  <a:pos x="246" y="1549"/>
                </a:cxn>
                <a:cxn ang="0">
                  <a:pos x="522" y="1579"/>
                </a:cxn>
                <a:cxn ang="0">
                  <a:pos x="495" y="1453"/>
                </a:cxn>
                <a:cxn ang="0">
                  <a:pos x="1612" y="1597"/>
                </a:cxn>
                <a:cxn ang="0">
                  <a:pos x="2125" y="1187"/>
                </a:cxn>
                <a:cxn ang="0">
                  <a:pos x="2159" y="381"/>
                </a:cxn>
                <a:cxn ang="0">
                  <a:pos x="2106" y="303"/>
                </a:cxn>
                <a:cxn ang="0">
                  <a:pos x="2103" y="109"/>
                </a:cxn>
                <a:cxn ang="0">
                  <a:pos x="2223" y="39"/>
                </a:cxn>
                <a:cxn ang="0">
                  <a:pos x="2395" y="0"/>
                </a:cxn>
                <a:cxn ang="0">
                  <a:pos x="2395" y="0"/>
                </a:cxn>
              </a:cxnLst>
              <a:rect l="0" t="0" r="r" b="b"/>
              <a:pathLst>
                <a:path w="2649" h="2296">
                  <a:moveTo>
                    <a:pt x="2395" y="0"/>
                  </a:moveTo>
                  <a:lnTo>
                    <a:pt x="2449" y="38"/>
                  </a:lnTo>
                  <a:lnTo>
                    <a:pt x="2497" y="109"/>
                  </a:lnTo>
                  <a:lnTo>
                    <a:pt x="2519" y="218"/>
                  </a:lnTo>
                  <a:lnTo>
                    <a:pt x="2516" y="312"/>
                  </a:lnTo>
                  <a:lnTo>
                    <a:pt x="2469" y="466"/>
                  </a:lnTo>
                  <a:lnTo>
                    <a:pt x="2490" y="1232"/>
                  </a:lnTo>
                  <a:lnTo>
                    <a:pt x="2547" y="1350"/>
                  </a:lnTo>
                  <a:lnTo>
                    <a:pt x="2582" y="1721"/>
                  </a:lnTo>
                  <a:lnTo>
                    <a:pt x="2649" y="1835"/>
                  </a:lnTo>
                  <a:lnTo>
                    <a:pt x="2639" y="1978"/>
                  </a:lnTo>
                  <a:lnTo>
                    <a:pt x="2516" y="2098"/>
                  </a:lnTo>
                  <a:lnTo>
                    <a:pt x="2356" y="2185"/>
                  </a:lnTo>
                  <a:lnTo>
                    <a:pt x="2021" y="2199"/>
                  </a:lnTo>
                  <a:lnTo>
                    <a:pt x="1839" y="2296"/>
                  </a:lnTo>
                  <a:lnTo>
                    <a:pt x="275" y="1908"/>
                  </a:lnTo>
                  <a:lnTo>
                    <a:pt x="124" y="1948"/>
                  </a:lnTo>
                  <a:lnTo>
                    <a:pt x="60" y="1866"/>
                  </a:lnTo>
                  <a:lnTo>
                    <a:pt x="16" y="1736"/>
                  </a:lnTo>
                  <a:lnTo>
                    <a:pt x="0" y="1653"/>
                  </a:lnTo>
                  <a:lnTo>
                    <a:pt x="246" y="1549"/>
                  </a:lnTo>
                  <a:lnTo>
                    <a:pt x="522" y="1579"/>
                  </a:lnTo>
                  <a:lnTo>
                    <a:pt x="495" y="1453"/>
                  </a:lnTo>
                  <a:lnTo>
                    <a:pt x="1612" y="1597"/>
                  </a:lnTo>
                  <a:lnTo>
                    <a:pt x="2125" y="1187"/>
                  </a:lnTo>
                  <a:lnTo>
                    <a:pt x="2159" y="381"/>
                  </a:lnTo>
                  <a:lnTo>
                    <a:pt x="2106" y="303"/>
                  </a:lnTo>
                  <a:lnTo>
                    <a:pt x="2103" y="109"/>
                  </a:lnTo>
                  <a:lnTo>
                    <a:pt x="2223" y="39"/>
                  </a:lnTo>
                  <a:lnTo>
                    <a:pt x="2395" y="0"/>
                  </a:lnTo>
                  <a:close/>
                </a:path>
              </a:pathLst>
            </a:custGeom>
            <a:solidFill>
              <a:srgbClr val="E6E6FF"/>
            </a:solidFill>
            <a:ln w="9525">
              <a:noFill/>
              <a:round/>
              <a:headEnd/>
              <a:tailEnd/>
            </a:ln>
          </p:spPr>
          <p:txBody>
            <a:bodyPr/>
            <a:lstStyle/>
            <a:p>
              <a:endParaRPr lang="es-ES"/>
            </a:p>
          </p:txBody>
        </p:sp>
        <p:sp>
          <p:nvSpPr>
            <p:cNvPr id="37248" name="Freeform 384"/>
            <p:cNvSpPr>
              <a:spLocks/>
            </p:cNvSpPr>
            <p:nvPr/>
          </p:nvSpPr>
          <p:spPr bwMode="auto">
            <a:xfrm>
              <a:off x="4" y="21"/>
              <a:ext cx="1247" cy="1062"/>
            </a:xfrm>
            <a:custGeom>
              <a:avLst/>
              <a:gdLst/>
              <a:ahLst/>
              <a:cxnLst>
                <a:cxn ang="0">
                  <a:pos x="2429" y="30"/>
                </a:cxn>
                <a:cxn ang="0">
                  <a:pos x="2469" y="95"/>
                </a:cxn>
                <a:cxn ang="0">
                  <a:pos x="2490" y="185"/>
                </a:cxn>
                <a:cxn ang="0">
                  <a:pos x="2493" y="284"/>
                </a:cxn>
                <a:cxn ang="0">
                  <a:pos x="2474" y="359"/>
                </a:cxn>
                <a:cxn ang="0">
                  <a:pos x="2438" y="413"/>
                </a:cxn>
                <a:cxn ang="0">
                  <a:pos x="2393" y="450"/>
                </a:cxn>
                <a:cxn ang="0">
                  <a:pos x="2395" y="619"/>
                </a:cxn>
                <a:cxn ang="0">
                  <a:pos x="2395" y="1108"/>
                </a:cxn>
                <a:cxn ang="0">
                  <a:pos x="2401" y="1245"/>
                </a:cxn>
                <a:cxn ang="0">
                  <a:pos x="2441" y="1315"/>
                </a:cxn>
                <a:cxn ang="0">
                  <a:pos x="2443" y="1625"/>
                </a:cxn>
                <a:cxn ang="0">
                  <a:pos x="2476" y="1711"/>
                </a:cxn>
                <a:cxn ang="0">
                  <a:pos x="2490" y="1800"/>
                </a:cxn>
                <a:cxn ang="0">
                  <a:pos x="2484" y="1883"/>
                </a:cxn>
                <a:cxn ang="0">
                  <a:pos x="2438" y="1958"/>
                </a:cxn>
                <a:cxn ang="0">
                  <a:pos x="2379" y="2017"/>
                </a:cxn>
                <a:cxn ang="0">
                  <a:pos x="2059" y="2124"/>
                </a:cxn>
                <a:cxn ang="0">
                  <a:pos x="1979" y="2116"/>
                </a:cxn>
                <a:cxn ang="0">
                  <a:pos x="1884" y="2071"/>
                </a:cxn>
                <a:cxn ang="0">
                  <a:pos x="1822" y="2022"/>
                </a:cxn>
                <a:cxn ang="0">
                  <a:pos x="1655" y="2100"/>
                </a:cxn>
                <a:cxn ang="0">
                  <a:pos x="633" y="1844"/>
                </a:cxn>
                <a:cxn ang="0">
                  <a:pos x="328" y="1814"/>
                </a:cxn>
                <a:cxn ang="0">
                  <a:pos x="206" y="1835"/>
                </a:cxn>
                <a:cxn ang="0">
                  <a:pos x="140" y="1818"/>
                </a:cxn>
                <a:cxn ang="0">
                  <a:pos x="98" y="1772"/>
                </a:cxn>
                <a:cxn ang="0">
                  <a:pos x="0" y="1651"/>
                </a:cxn>
                <a:cxn ang="0">
                  <a:pos x="556" y="1642"/>
                </a:cxn>
                <a:cxn ang="0">
                  <a:pos x="1612" y="1876"/>
                </a:cxn>
                <a:cxn ang="0">
                  <a:pos x="1509" y="1743"/>
                </a:cxn>
                <a:cxn ang="0">
                  <a:pos x="1063" y="1633"/>
                </a:cxn>
                <a:cxn ang="0">
                  <a:pos x="818" y="1583"/>
                </a:cxn>
                <a:cxn ang="0">
                  <a:pos x="690" y="1622"/>
                </a:cxn>
                <a:cxn ang="0">
                  <a:pos x="575" y="1595"/>
                </a:cxn>
                <a:cxn ang="0">
                  <a:pos x="553" y="1545"/>
                </a:cxn>
                <a:cxn ang="0">
                  <a:pos x="548" y="1505"/>
                </a:cxn>
                <a:cxn ang="0">
                  <a:pos x="494" y="1453"/>
                </a:cxn>
                <a:cxn ang="0">
                  <a:pos x="1212" y="1475"/>
                </a:cxn>
                <a:cxn ang="0">
                  <a:pos x="1665" y="1547"/>
                </a:cxn>
                <a:cxn ang="0">
                  <a:pos x="2155" y="1252"/>
                </a:cxn>
                <a:cxn ang="0">
                  <a:pos x="2191" y="1187"/>
                </a:cxn>
                <a:cxn ang="0">
                  <a:pos x="2237" y="962"/>
                </a:cxn>
                <a:cxn ang="0">
                  <a:pos x="2261" y="362"/>
                </a:cxn>
                <a:cxn ang="0">
                  <a:pos x="2133" y="335"/>
                </a:cxn>
                <a:cxn ang="0">
                  <a:pos x="2085" y="199"/>
                </a:cxn>
                <a:cxn ang="0">
                  <a:pos x="2143" y="52"/>
                </a:cxn>
                <a:cxn ang="0">
                  <a:pos x="2349" y="0"/>
                </a:cxn>
                <a:cxn ang="0">
                  <a:pos x="2429" y="30"/>
                </a:cxn>
                <a:cxn ang="0">
                  <a:pos x="2429" y="30"/>
                </a:cxn>
              </a:cxnLst>
              <a:rect l="0" t="0" r="r" b="b"/>
              <a:pathLst>
                <a:path w="2493" h="2124">
                  <a:moveTo>
                    <a:pt x="2429" y="30"/>
                  </a:moveTo>
                  <a:lnTo>
                    <a:pt x="2469" y="95"/>
                  </a:lnTo>
                  <a:lnTo>
                    <a:pt x="2490" y="185"/>
                  </a:lnTo>
                  <a:lnTo>
                    <a:pt x="2493" y="284"/>
                  </a:lnTo>
                  <a:lnTo>
                    <a:pt x="2474" y="359"/>
                  </a:lnTo>
                  <a:lnTo>
                    <a:pt x="2438" y="413"/>
                  </a:lnTo>
                  <a:lnTo>
                    <a:pt x="2393" y="450"/>
                  </a:lnTo>
                  <a:lnTo>
                    <a:pt x="2395" y="619"/>
                  </a:lnTo>
                  <a:lnTo>
                    <a:pt x="2395" y="1108"/>
                  </a:lnTo>
                  <a:lnTo>
                    <a:pt x="2401" y="1245"/>
                  </a:lnTo>
                  <a:lnTo>
                    <a:pt x="2441" y="1315"/>
                  </a:lnTo>
                  <a:lnTo>
                    <a:pt x="2443" y="1625"/>
                  </a:lnTo>
                  <a:lnTo>
                    <a:pt x="2476" y="1711"/>
                  </a:lnTo>
                  <a:lnTo>
                    <a:pt x="2490" y="1800"/>
                  </a:lnTo>
                  <a:lnTo>
                    <a:pt x="2484" y="1883"/>
                  </a:lnTo>
                  <a:lnTo>
                    <a:pt x="2438" y="1958"/>
                  </a:lnTo>
                  <a:lnTo>
                    <a:pt x="2379" y="2017"/>
                  </a:lnTo>
                  <a:lnTo>
                    <a:pt x="2059" y="2124"/>
                  </a:lnTo>
                  <a:lnTo>
                    <a:pt x="1979" y="2116"/>
                  </a:lnTo>
                  <a:lnTo>
                    <a:pt x="1884" y="2071"/>
                  </a:lnTo>
                  <a:lnTo>
                    <a:pt x="1822" y="2022"/>
                  </a:lnTo>
                  <a:lnTo>
                    <a:pt x="1655" y="2100"/>
                  </a:lnTo>
                  <a:lnTo>
                    <a:pt x="633" y="1844"/>
                  </a:lnTo>
                  <a:lnTo>
                    <a:pt x="328" y="1814"/>
                  </a:lnTo>
                  <a:lnTo>
                    <a:pt x="206" y="1835"/>
                  </a:lnTo>
                  <a:lnTo>
                    <a:pt x="140" y="1818"/>
                  </a:lnTo>
                  <a:lnTo>
                    <a:pt x="98" y="1772"/>
                  </a:lnTo>
                  <a:lnTo>
                    <a:pt x="0" y="1651"/>
                  </a:lnTo>
                  <a:lnTo>
                    <a:pt x="556" y="1642"/>
                  </a:lnTo>
                  <a:lnTo>
                    <a:pt x="1612" y="1876"/>
                  </a:lnTo>
                  <a:lnTo>
                    <a:pt x="1509" y="1743"/>
                  </a:lnTo>
                  <a:lnTo>
                    <a:pt x="1063" y="1633"/>
                  </a:lnTo>
                  <a:lnTo>
                    <a:pt x="818" y="1583"/>
                  </a:lnTo>
                  <a:lnTo>
                    <a:pt x="690" y="1622"/>
                  </a:lnTo>
                  <a:lnTo>
                    <a:pt x="575" y="1595"/>
                  </a:lnTo>
                  <a:lnTo>
                    <a:pt x="553" y="1545"/>
                  </a:lnTo>
                  <a:lnTo>
                    <a:pt x="548" y="1505"/>
                  </a:lnTo>
                  <a:lnTo>
                    <a:pt x="494" y="1453"/>
                  </a:lnTo>
                  <a:lnTo>
                    <a:pt x="1212" y="1475"/>
                  </a:lnTo>
                  <a:lnTo>
                    <a:pt x="1665" y="1547"/>
                  </a:lnTo>
                  <a:lnTo>
                    <a:pt x="2155" y="1252"/>
                  </a:lnTo>
                  <a:lnTo>
                    <a:pt x="2191" y="1187"/>
                  </a:lnTo>
                  <a:lnTo>
                    <a:pt x="2237" y="962"/>
                  </a:lnTo>
                  <a:lnTo>
                    <a:pt x="2261" y="362"/>
                  </a:lnTo>
                  <a:lnTo>
                    <a:pt x="2133" y="335"/>
                  </a:lnTo>
                  <a:lnTo>
                    <a:pt x="2085" y="199"/>
                  </a:lnTo>
                  <a:lnTo>
                    <a:pt x="2143" y="52"/>
                  </a:lnTo>
                  <a:lnTo>
                    <a:pt x="2349" y="0"/>
                  </a:lnTo>
                  <a:lnTo>
                    <a:pt x="2429" y="30"/>
                  </a:lnTo>
                  <a:close/>
                </a:path>
              </a:pathLst>
            </a:custGeom>
            <a:solidFill>
              <a:srgbClr val="B8B8D9"/>
            </a:solidFill>
            <a:ln w="9525">
              <a:noFill/>
              <a:round/>
              <a:headEnd/>
              <a:tailEnd/>
            </a:ln>
          </p:spPr>
          <p:txBody>
            <a:bodyPr/>
            <a:lstStyle/>
            <a:p>
              <a:endParaRPr lang="es-ES"/>
            </a:p>
          </p:txBody>
        </p:sp>
        <p:sp>
          <p:nvSpPr>
            <p:cNvPr id="37247" name="Freeform 383"/>
            <p:cNvSpPr>
              <a:spLocks/>
            </p:cNvSpPr>
            <p:nvPr/>
          </p:nvSpPr>
          <p:spPr bwMode="auto">
            <a:xfrm>
              <a:off x="4" y="91"/>
              <a:ext cx="1234" cy="967"/>
            </a:xfrm>
            <a:custGeom>
              <a:avLst/>
              <a:gdLst/>
              <a:ahLst/>
              <a:cxnLst>
                <a:cxn ang="0">
                  <a:pos x="2463" y="0"/>
                </a:cxn>
                <a:cxn ang="0">
                  <a:pos x="2468" y="72"/>
                </a:cxn>
                <a:cxn ang="0">
                  <a:pos x="2458" y="143"/>
                </a:cxn>
                <a:cxn ang="0">
                  <a:pos x="2435" y="208"/>
                </a:cxn>
                <a:cxn ang="0">
                  <a:pos x="2411" y="242"/>
                </a:cxn>
                <a:cxn ang="0">
                  <a:pos x="2376" y="270"/>
                </a:cxn>
                <a:cxn ang="0">
                  <a:pos x="2353" y="287"/>
                </a:cxn>
                <a:cxn ang="0">
                  <a:pos x="2359" y="549"/>
                </a:cxn>
                <a:cxn ang="0">
                  <a:pos x="2366" y="1136"/>
                </a:cxn>
                <a:cxn ang="0">
                  <a:pos x="2399" y="1184"/>
                </a:cxn>
                <a:cxn ang="0">
                  <a:pos x="2404" y="1493"/>
                </a:cxn>
                <a:cxn ang="0">
                  <a:pos x="2364" y="1552"/>
                </a:cxn>
                <a:cxn ang="0">
                  <a:pos x="2402" y="1593"/>
                </a:cxn>
                <a:cxn ang="0">
                  <a:pos x="2435" y="1647"/>
                </a:cxn>
                <a:cxn ang="0">
                  <a:pos x="2444" y="1705"/>
                </a:cxn>
                <a:cxn ang="0">
                  <a:pos x="2431" y="1763"/>
                </a:cxn>
                <a:cxn ang="0">
                  <a:pos x="2396" y="1823"/>
                </a:cxn>
                <a:cxn ang="0">
                  <a:pos x="2356" y="1858"/>
                </a:cxn>
                <a:cxn ang="0">
                  <a:pos x="2116" y="1933"/>
                </a:cxn>
                <a:cxn ang="0">
                  <a:pos x="2059" y="1935"/>
                </a:cxn>
                <a:cxn ang="0">
                  <a:pos x="1992" y="1919"/>
                </a:cxn>
                <a:cxn ang="0">
                  <a:pos x="1942" y="1881"/>
                </a:cxn>
                <a:cxn ang="0">
                  <a:pos x="1912" y="1833"/>
                </a:cxn>
                <a:cxn ang="0">
                  <a:pos x="1891" y="1787"/>
                </a:cxn>
                <a:cxn ang="0">
                  <a:pos x="1665" y="1901"/>
                </a:cxn>
                <a:cxn ang="0">
                  <a:pos x="740" y="1689"/>
                </a:cxn>
                <a:cxn ang="0">
                  <a:pos x="375" y="1615"/>
                </a:cxn>
                <a:cxn ang="0">
                  <a:pos x="221" y="1673"/>
                </a:cxn>
                <a:cxn ang="0">
                  <a:pos x="167" y="1673"/>
                </a:cxn>
                <a:cxn ang="0">
                  <a:pos x="139" y="1651"/>
                </a:cxn>
                <a:cxn ang="0">
                  <a:pos x="134" y="1582"/>
                </a:cxn>
                <a:cxn ang="0">
                  <a:pos x="0" y="1510"/>
                </a:cxn>
                <a:cxn ang="0">
                  <a:pos x="552" y="1486"/>
                </a:cxn>
                <a:cxn ang="0">
                  <a:pos x="1632" y="1673"/>
                </a:cxn>
                <a:cxn ang="0">
                  <a:pos x="1533" y="1576"/>
                </a:cxn>
                <a:cxn ang="0">
                  <a:pos x="1177" y="1497"/>
                </a:cxn>
                <a:cxn ang="0">
                  <a:pos x="824" y="1416"/>
                </a:cxn>
                <a:cxn ang="0">
                  <a:pos x="701" y="1472"/>
                </a:cxn>
                <a:cxn ang="0">
                  <a:pos x="620" y="1384"/>
                </a:cxn>
                <a:cxn ang="0">
                  <a:pos x="500" y="1325"/>
                </a:cxn>
                <a:cxn ang="0">
                  <a:pos x="1343" y="1363"/>
                </a:cxn>
                <a:cxn ang="0">
                  <a:pos x="1941" y="1413"/>
                </a:cxn>
                <a:cxn ang="0">
                  <a:pos x="2088" y="1116"/>
                </a:cxn>
                <a:cxn ang="0">
                  <a:pos x="2194" y="1083"/>
                </a:cxn>
                <a:cxn ang="0">
                  <a:pos x="2234" y="1040"/>
                </a:cxn>
                <a:cxn ang="0">
                  <a:pos x="2265" y="382"/>
                </a:cxn>
                <a:cxn ang="0">
                  <a:pos x="2278" y="216"/>
                </a:cxn>
                <a:cxn ang="0">
                  <a:pos x="2399" y="176"/>
                </a:cxn>
                <a:cxn ang="0">
                  <a:pos x="2463" y="0"/>
                </a:cxn>
                <a:cxn ang="0">
                  <a:pos x="2463" y="0"/>
                </a:cxn>
              </a:cxnLst>
              <a:rect l="0" t="0" r="r" b="b"/>
              <a:pathLst>
                <a:path w="2468" h="1935">
                  <a:moveTo>
                    <a:pt x="2463" y="0"/>
                  </a:moveTo>
                  <a:lnTo>
                    <a:pt x="2468" y="72"/>
                  </a:lnTo>
                  <a:lnTo>
                    <a:pt x="2458" y="143"/>
                  </a:lnTo>
                  <a:lnTo>
                    <a:pt x="2435" y="208"/>
                  </a:lnTo>
                  <a:lnTo>
                    <a:pt x="2411" y="242"/>
                  </a:lnTo>
                  <a:lnTo>
                    <a:pt x="2376" y="270"/>
                  </a:lnTo>
                  <a:lnTo>
                    <a:pt x="2353" y="287"/>
                  </a:lnTo>
                  <a:lnTo>
                    <a:pt x="2359" y="549"/>
                  </a:lnTo>
                  <a:lnTo>
                    <a:pt x="2366" y="1136"/>
                  </a:lnTo>
                  <a:lnTo>
                    <a:pt x="2399" y="1184"/>
                  </a:lnTo>
                  <a:lnTo>
                    <a:pt x="2404" y="1493"/>
                  </a:lnTo>
                  <a:lnTo>
                    <a:pt x="2364" y="1552"/>
                  </a:lnTo>
                  <a:lnTo>
                    <a:pt x="2402" y="1593"/>
                  </a:lnTo>
                  <a:lnTo>
                    <a:pt x="2435" y="1647"/>
                  </a:lnTo>
                  <a:lnTo>
                    <a:pt x="2444" y="1705"/>
                  </a:lnTo>
                  <a:lnTo>
                    <a:pt x="2431" y="1763"/>
                  </a:lnTo>
                  <a:lnTo>
                    <a:pt x="2396" y="1823"/>
                  </a:lnTo>
                  <a:lnTo>
                    <a:pt x="2356" y="1858"/>
                  </a:lnTo>
                  <a:lnTo>
                    <a:pt x="2116" y="1933"/>
                  </a:lnTo>
                  <a:lnTo>
                    <a:pt x="2059" y="1935"/>
                  </a:lnTo>
                  <a:lnTo>
                    <a:pt x="1992" y="1919"/>
                  </a:lnTo>
                  <a:lnTo>
                    <a:pt x="1942" y="1881"/>
                  </a:lnTo>
                  <a:lnTo>
                    <a:pt x="1912" y="1833"/>
                  </a:lnTo>
                  <a:lnTo>
                    <a:pt x="1891" y="1787"/>
                  </a:lnTo>
                  <a:lnTo>
                    <a:pt x="1665" y="1901"/>
                  </a:lnTo>
                  <a:lnTo>
                    <a:pt x="740" y="1689"/>
                  </a:lnTo>
                  <a:lnTo>
                    <a:pt x="375" y="1615"/>
                  </a:lnTo>
                  <a:lnTo>
                    <a:pt x="221" y="1673"/>
                  </a:lnTo>
                  <a:lnTo>
                    <a:pt x="167" y="1673"/>
                  </a:lnTo>
                  <a:lnTo>
                    <a:pt x="139" y="1651"/>
                  </a:lnTo>
                  <a:lnTo>
                    <a:pt x="134" y="1582"/>
                  </a:lnTo>
                  <a:lnTo>
                    <a:pt x="0" y="1510"/>
                  </a:lnTo>
                  <a:lnTo>
                    <a:pt x="552" y="1486"/>
                  </a:lnTo>
                  <a:lnTo>
                    <a:pt x="1632" y="1673"/>
                  </a:lnTo>
                  <a:lnTo>
                    <a:pt x="1533" y="1576"/>
                  </a:lnTo>
                  <a:lnTo>
                    <a:pt x="1177" y="1497"/>
                  </a:lnTo>
                  <a:lnTo>
                    <a:pt x="824" y="1416"/>
                  </a:lnTo>
                  <a:lnTo>
                    <a:pt x="701" y="1472"/>
                  </a:lnTo>
                  <a:lnTo>
                    <a:pt x="620" y="1384"/>
                  </a:lnTo>
                  <a:lnTo>
                    <a:pt x="500" y="1325"/>
                  </a:lnTo>
                  <a:lnTo>
                    <a:pt x="1343" y="1363"/>
                  </a:lnTo>
                  <a:lnTo>
                    <a:pt x="1941" y="1413"/>
                  </a:lnTo>
                  <a:lnTo>
                    <a:pt x="2088" y="1116"/>
                  </a:lnTo>
                  <a:lnTo>
                    <a:pt x="2194" y="1083"/>
                  </a:lnTo>
                  <a:lnTo>
                    <a:pt x="2234" y="1040"/>
                  </a:lnTo>
                  <a:lnTo>
                    <a:pt x="2265" y="382"/>
                  </a:lnTo>
                  <a:lnTo>
                    <a:pt x="2278" y="216"/>
                  </a:lnTo>
                  <a:lnTo>
                    <a:pt x="2399" y="176"/>
                  </a:lnTo>
                  <a:lnTo>
                    <a:pt x="2463" y="0"/>
                  </a:lnTo>
                  <a:close/>
                </a:path>
              </a:pathLst>
            </a:custGeom>
            <a:solidFill>
              <a:srgbClr val="8A8AA8"/>
            </a:solidFill>
            <a:ln w="9525">
              <a:noFill/>
              <a:round/>
              <a:headEnd/>
              <a:tailEnd/>
            </a:ln>
          </p:spPr>
          <p:txBody>
            <a:bodyPr/>
            <a:lstStyle/>
            <a:p>
              <a:endParaRPr lang="es-ES"/>
            </a:p>
          </p:txBody>
        </p:sp>
        <p:sp>
          <p:nvSpPr>
            <p:cNvPr id="37246" name="Freeform 382"/>
            <p:cNvSpPr>
              <a:spLocks/>
            </p:cNvSpPr>
            <p:nvPr/>
          </p:nvSpPr>
          <p:spPr bwMode="auto">
            <a:xfrm>
              <a:off x="896" y="659"/>
              <a:ext cx="156" cy="182"/>
            </a:xfrm>
            <a:custGeom>
              <a:avLst/>
              <a:gdLst/>
              <a:ahLst/>
              <a:cxnLst>
                <a:cxn ang="0">
                  <a:pos x="190" y="7"/>
                </a:cxn>
                <a:cxn ang="0">
                  <a:pos x="309" y="0"/>
                </a:cxn>
                <a:cxn ang="0">
                  <a:pos x="313" y="109"/>
                </a:cxn>
                <a:cxn ang="0">
                  <a:pos x="296" y="128"/>
                </a:cxn>
                <a:cxn ang="0">
                  <a:pos x="294" y="266"/>
                </a:cxn>
                <a:cxn ang="0">
                  <a:pos x="0" y="363"/>
                </a:cxn>
                <a:cxn ang="0">
                  <a:pos x="190" y="7"/>
                </a:cxn>
                <a:cxn ang="0">
                  <a:pos x="190" y="7"/>
                </a:cxn>
              </a:cxnLst>
              <a:rect l="0" t="0" r="r" b="b"/>
              <a:pathLst>
                <a:path w="313" h="363">
                  <a:moveTo>
                    <a:pt x="190" y="7"/>
                  </a:moveTo>
                  <a:lnTo>
                    <a:pt x="309" y="0"/>
                  </a:lnTo>
                  <a:lnTo>
                    <a:pt x="313" y="109"/>
                  </a:lnTo>
                  <a:lnTo>
                    <a:pt x="296" y="128"/>
                  </a:lnTo>
                  <a:lnTo>
                    <a:pt x="294" y="266"/>
                  </a:lnTo>
                  <a:lnTo>
                    <a:pt x="0" y="363"/>
                  </a:lnTo>
                  <a:lnTo>
                    <a:pt x="190" y="7"/>
                  </a:lnTo>
                  <a:close/>
                </a:path>
              </a:pathLst>
            </a:custGeom>
            <a:solidFill>
              <a:srgbClr val="FF9900"/>
            </a:solidFill>
            <a:ln w="9525">
              <a:noFill/>
              <a:round/>
              <a:headEnd/>
              <a:tailEnd/>
            </a:ln>
          </p:spPr>
          <p:txBody>
            <a:bodyPr/>
            <a:lstStyle/>
            <a:p>
              <a:endParaRPr lang="es-ES"/>
            </a:p>
          </p:txBody>
        </p:sp>
        <p:sp>
          <p:nvSpPr>
            <p:cNvPr id="37245" name="Freeform 381"/>
            <p:cNvSpPr>
              <a:spLocks/>
            </p:cNvSpPr>
            <p:nvPr/>
          </p:nvSpPr>
          <p:spPr bwMode="auto">
            <a:xfrm>
              <a:off x="896" y="659"/>
              <a:ext cx="157" cy="188"/>
            </a:xfrm>
            <a:custGeom>
              <a:avLst/>
              <a:gdLst/>
              <a:ahLst/>
              <a:cxnLst>
                <a:cxn ang="0">
                  <a:pos x="304" y="40"/>
                </a:cxn>
                <a:cxn ang="0">
                  <a:pos x="226" y="116"/>
                </a:cxn>
                <a:cxn ang="0">
                  <a:pos x="131" y="320"/>
                </a:cxn>
                <a:cxn ang="0">
                  <a:pos x="0" y="376"/>
                </a:cxn>
                <a:cxn ang="0">
                  <a:pos x="94" y="200"/>
                </a:cxn>
                <a:cxn ang="0">
                  <a:pos x="195" y="3"/>
                </a:cxn>
                <a:cxn ang="0">
                  <a:pos x="314" y="0"/>
                </a:cxn>
                <a:cxn ang="0">
                  <a:pos x="304" y="40"/>
                </a:cxn>
                <a:cxn ang="0">
                  <a:pos x="304" y="40"/>
                </a:cxn>
              </a:cxnLst>
              <a:rect l="0" t="0" r="r" b="b"/>
              <a:pathLst>
                <a:path w="314" h="376">
                  <a:moveTo>
                    <a:pt x="304" y="40"/>
                  </a:moveTo>
                  <a:lnTo>
                    <a:pt x="226" y="116"/>
                  </a:lnTo>
                  <a:lnTo>
                    <a:pt x="131" y="320"/>
                  </a:lnTo>
                  <a:lnTo>
                    <a:pt x="0" y="376"/>
                  </a:lnTo>
                  <a:lnTo>
                    <a:pt x="94" y="200"/>
                  </a:lnTo>
                  <a:lnTo>
                    <a:pt x="195" y="3"/>
                  </a:lnTo>
                  <a:lnTo>
                    <a:pt x="314" y="0"/>
                  </a:lnTo>
                  <a:lnTo>
                    <a:pt x="304" y="40"/>
                  </a:lnTo>
                  <a:close/>
                </a:path>
              </a:pathLst>
            </a:custGeom>
            <a:solidFill>
              <a:srgbClr val="FF8000"/>
            </a:solidFill>
            <a:ln w="9525">
              <a:noFill/>
              <a:round/>
              <a:headEnd/>
              <a:tailEnd/>
            </a:ln>
          </p:spPr>
          <p:txBody>
            <a:bodyPr/>
            <a:lstStyle/>
            <a:p>
              <a:endParaRPr lang="es-ES"/>
            </a:p>
          </p:txBody>
        </p:sp>
        <p:sp>
          <p:nvSpPr>
            <p:cNvPr id="37244" name="Freeform 380"/>
            <p:cNvSpPr>
              <a:spLocks/>
            </p:cNvSpPr>
            <p:nvPr/>
          </p:nvSpPr>
          <p:spPr bwMode="auto">
            <a:xfrm>
              <a:off x="987" y="710"/>
              <a:ext cx="45" cy="84"/>
            </a:xfrm>
            <a:custGeom>
              <a:avLst/>
              <a:gdLst/>
              <a:ahLst/>
              <a:cxnLst>
                <a:cxn ang="0">
                  <a:pos x="0" y="168"/>
                </a:cxn>
                <a:cxn ang="0">
                  <a:pos x="91" y="0"/>
                </a:cxn>
                <a:cxn ang="0">
                  <a:pos x="78" y="144"/>
                </a:cxn>
                <a:cxn ang="0">
                  <a:pos x="0" y="168"/>
                </a:cxn>
                <a:cxn ang="0">
                  <a:pos x="0" y="168"/>
                </a:cxn>
              </a:cxnLst>
              <a:rect l="0" t="0" r="r" b="b"/>
              <a:pathLst>
                <a:path w="91" h="168">
                  <a:moveTo>
                    <a:pt x="0" y="168"/>
                  </a:moveTo>
                  <a:lnTo>
                    <a:pt x="91" y="0"/>
                  </a:lnTo>
                  <a:lnTo>
                    <a:pt x="78" y="144"/>
                  </a:lnTo>
                  <a:lnTo>
                    <a:pt x="0" y="168"/>
                  </a:lnTo>
                  <a:close/>
                </a:path>
              </a:pathLst>
            </a:custGeom>
            <a:solidFill>
              <a:srgbClr val="FFB300"/>
            </a:solidFill>
            <a:ln w="9525">
              <a:noFill/>
              <a:round/>
              <a:headEnd/>
              <a:tailEnd/>
            </a:ln>
          </p:spPr>
          <p:txBody>
            <a:bodyPr/>
            <a:lstStyle/>
            <a:p>
              <a:endParaRPr lang="es-ES"/>
            </a:p>
          </p:txBody>
        </p:sp>
        <p:sp>
          <p:nvSpPr>
            <p:cNvPr id="37243" name="Freeform 379"/>
            <p:cNvSpPr>
              <a:spLocks/>
            </p:cNvSpPr>
            <p:nvPr/>
          </p:nvSpPr>
          <p:spPr bwMode="auto">
            <a:xfrm>
              <a:off x="1034" y="132"/>
              <a:ext cx="73" cy="151"/>
            </a:xfrm>
            <a:custGeom>
              <a:avLst/>
              <a:gdLst/>
              <a:ahLst/>
              <a:cxnLst>
                <a:cxn ang="0">
                  <a:pos x="2" y="0"/>
                </a:cxn>
                <a:cxn ang="0">
                  <a:pos x="0" y="82"/>
                </a:cxn>
                <a:cxn ang="0">
                  <a:pos x="14" y="148"/>
                </a:cxn>
                <a:cxn ang="0">
                  <a:pos x="38" y="212"/>
                </a:cxn>
                <a:cxn ang="0">
                  <a:pos x="106" y="302"/>
                </a:cxn>
                <a:cxn ang="0">
                  <a:pos x="146" y="144"/>
                </a:cxn>
                <a:cxn ang="0">
                  <a:pos x="2" y="0"/>
                </a:cxn>
                <a:cxn ang="0">
                  <a:pos x="2" y="0"/>
                </a:cxn>
              </a:cxnLst>
              <a:rect l="0" t="0" r="r" b="b"/>
              <a:pathLst>
                <a:path w="146" h="302">
                  <a:moveTo>
                    <a:pt x="2" y="0"/>
                  </a:moveTo>
                  <a:lnTo>
                    <a:pt x="0" y="82"/>
                  </a:lnTo>
                  <a:lnTo>
                    <a:pt x="14" y="148"/>
                  </a:lnTo>
                  <a:lnTo>
                    <a:pt x="38" y="212"/>
                  </a:lnTo>
                  <a:lnTo>
                    <a:pt x="106" y="302"/>
                  </a:lnTo>
                  <a:lnTo>
                    <a:pt x="146" y="144"/>
                  </a:lnTo>
                  <a:lnTo>
                    <a:pt x="2" y="0"/>
                  </a:lnTo>
                  <a:close/>
                </a:path>
              </a:pathLst>
            </a:custGeom>
            <a:solidFill>
              <a:srgbClr val="E6E6FF"/>
            </a:solidFill>
            <a:ln w="9525">
              <a:noFill/>
              <a:round/>
              <a:headEnd/>
              <a:tailEnd/>
            </a:ln>
          </p:spPr>
          <p:txBody>
            <a:bodyPr/>
            <a:lstStyle/>
            <a:p>
              <a:endParaRPr lang="es-ES"/>
            </a:p>
          </p:txBody>
        </p:sp>
        <p:sp>
          <p:nvSpPr>
            <p:cNvPr id="37242" name="Freeform 378"/>
            <p:cNvSpPr>
              <a:spLocks/>
            </p:cNvSpPr>
            <p:nvPr/>
          </p:nvSpPr>
          <p:spPr bwMode="auto">
            <a:xfrm>
              <a:off x="1040" y="170"/>
              <a:ext cx="74" cy="89"/>
            </a:xfrm>
            <a:custGeom>
              <a:avLst/>
              <a:gdLst/>
              <a:ahLst/>
              <a:cxnLst>
                <a:cxn ang="0">
                  <a:pos x="0" y="0"/>
                </a:cxn>
                <a:cxn ang="0">
                  <a:pos x="11" y="50"/>
                </a:cxn>
                <a:cxn ang="0">
                  <a:pos x="24" y="84"/>
                </a:cxn>
                <a:cxn ang="0">
                  <a:pos x="44" y="112"/>
                </a:cxn>
                <a:cxn ang="0">
                  <a:pos x="83" y="146"/>
                </a:cxn>
                <a:cxn ang="0">
                  <a:pos x="143" y="178"/>
                </a:cxn>
                <a:cxn ang="0">
                  <a:pos x="147" y="102"/>
                </a:cxn>
                <a:cxn ang="0">
                  <a:pos x="51" y="74"/>
                </a:cxn>
                <a:cxn ang="0">
                  <a:pos x="0" y="0"/>
                </a:cxn>
                <a:cxn ang="0">
                  <a:pos x="0" y="0"/>
                </a:cxn>
              </a:cxnLst>
              <a:rect l="0" t="0" r="r" b="b"/>
              <a:pathLst>
                <a:path w="147" h="178">
                  <a:moveTo>
                    <a:pt x="0" y="0"/>
                  </a:moveTo>
                  <a:lnTo>
                    <a:pt x="11" y="50"/>
                  </a:lnTo>
                  <a:lnTo>
                    <a:pt x="24" y="84"/>
                  </a:lnTo>
                  <a:lnTo>
                    <a:pt x="44" y="112"/>
                  </a:lnTo>
                  <a:lnTo>
                    <a:pt x="83" y="146"/>
                  </a:lnTo>
                  <a:lnTo>
                    <a:pt x="143" y="178"/>
                  </a:lnTo>
                  <a:lnTo>
                    <a:pt x="147" y="102"/>
                  </a:lnTo>
                  <a:lnTo>
                    <a:pt x="51" y="74"/>
                  </a:lnTo>
                  <a:lnTo>
                    <a:pt x="0" y="0"/>
                  </a:lnTo>
                  <a:close/>
                </a:path>
              </a:pathLst>
            </a:custGeom>
            <a:solidFill>
              <a:srgbClr val="B8B8D9"/>
            </a:solidFill>
            <a:ln w="9525">
              <a:noFill/>
              <a:round/>
              <a:headEnd/>
              <a:tailEnd/>
            </a:ln>
          </p:spPr>
          <p:txBody>
            <a:bodyPr/>
            <a:lstStyle/>
            <a:p>
              <a:endParaRPr lang="es-ES"/>
            </a:p>
          </p:txBody>
        </p:sp>
        <p:sp>
          <p:nvSpPr>
            <p:cNvPr id="37241" name="Freeform 377"/>
            <p:cNvSpPr>
              <a:spLocks/>
            </p:cNvSpPr>
            <p:nvPr/>
          </p:nvSpPr>
          <p:spPr bwMode="auto">
            <a:xfrm>
              <a:off x="1061" y="42"/>
              <a:ext cx="133" cy="156"/>
            </a:xfrm>
            <a:custGeom>
              <a:avLst/>
              <a:gdLst/>
              <a:ahLst/>
              <a:cxnLst>
                <a:cxn ang="0">
                  <a:pos x="234" y="248"/>
                </a:cxn>
                <a:cxn ang="0">
                  <a:pos x="234" y="110"/>
                </a:cxn>
                <a:cxn ang="0">
                  <a:pos x="242" y="59"/>
                </a:cxn>
                <a:cxn ang="0">
                  <a:pos x="266" y="49"/>
                </a:cxn>
                <a:cxn ang="0">
                  <a:pos x="253" y="3"/>
                </a:cxn>
                <a:cxn ang="0">
                  <a:pos x="110" y="0"/>
                </a:cxn>
                <a:cxn ang="0">
                  <a:pos x="24" y="56"/>
                </a:cxn>
                <a:cxn ang="0">
                  <a:pos x="0" y="170"/>
                </a:cxn>
                <a:cxn ang="0">
                  <a:pos x="10" y="260"/>
                </a:cxn>
                <a:cxn ang="0">
                  <a:pos x="57" y="312"/>
                </a:cxn>
                <a:cxn ang="0">
                  <a:pos x="57" y="289"/>
                </a:cxn>
                <a:cxn ang="0">
                  <a:pos x="52" y="229"/>
                </a:cxn>
                <a:cxn ang="0">
                  <a:pos x="54" y="170"/>
                </a:cxn>
                <a:cxn ang="0">
                  <a:pos x="62" y="110"/>
                </a:cxn>
                <a:cxn ang="0">
                  <a:pos x="86" y="67"/>
                </a:cxn>
                <a:cxn ang="0">
                  <a:pos x="188" y="67"/>
                </a:cxn>
                <a:cxn ang="0">
                  <a:pos x="203" y="281"/>
                </a:cxn>
                <a:cxn ang="0">
                  <a:pos x="234" y="248"/>
                </a:cxn>
                <a:cxn ang="0">
                  <a:pos x="234" y="248"/>
                </a:cxn>
              </a:cxnLst>
              <a:rect l="0" t="0" r="r" b="b"/>
              <a:pathLst>
                <a:path w="266" h="312">
                  <a:moveTo>
                    <a:pt x="234" y="248"/>
                  </a:moveTo>
                  <a:lnTo>
                    <a:pt x="234" y="110"/>
                  </a:lnTo>
                  <a:lnTo>
                    <a:pt x="242" y="59"/>
                  </a:lnTo>
                  <a:lnTo>
                    <a:pt x="266" y="49"/>
                  </a:lnTo>
                  <a:lnTo>
                    <a:pt x="253" y="3"/>
                  </a:lnTo>
                  <a:lnTo>
                    <a:pt x="110" y="0"/>
                  </a:lnTo>
                  <a:lnTo>
                    <a:pt x="24" y="56"/>
                  </a:lnTo>
                  <a:lnTo>
                    <a:pt x="0" y="170"/>
                  </a:lnTo>
                  <a:lnTo>
                    <a:pt x="10" y="260"/>
                  </a:lnTo>
                  <a:lnTo>
                    <a:pt x="57" y="312"/>
                  </a:lnTo>
                  <a:lnTo>
                    <a:pt x="57" y="289"/>
                  </a:lnTo>
                  <a:lnTo>
                    <a:pt x="52" y="229"/>
                  </a:lnTo>
                  <a:lnTo>
                    <a:pt x="54" y="170"/>
                  </a:lnTo>
                  <a:lnTo>
                    <a:pt x="62" y="110"/>
                  </a:lnTo>
                  <a:lnTo>
                    <a:pt x="86" y="67"/>
                  </a:lnTo>
                  <a:lnTo>
                    <a:pt x="188" y="67"/>
                  </a:lnTo>
                  <a:lnTo>
                    <a:pt x="203" y="281"/>
                  </a:lnTo>
                  <a:lnTo>
                    <a:pt x="234" y="248"/>
                  </a:lnTo>
                  <a:close/>
                </a:path>
              </a:pathLst>
            </a:custGeom>
            <a:solidFill>
              <a:srgbClr val="8A8AA8"/>
            </a:solidFill>
            <a:ln w="9525">
              <a:noFill/>
              <a:round/>
              <a:headEnd/>
              <a:tailEnd/>
            </a:ln>
          </p:spPr>
          <p:txBody>
            <a:bodyPr/>
            <a:lstStyle/>
            <a:p>
              <a:endParaRPr lang="es-ES"/>
            </a:p>
          </p:txBody>
        </p:sp>
        <p:sp>
          <p:nvSpPr>
            <p:cNvPr id="37240" name="Freeform 376"/>
            <p:cNvSpPr>
              <a:spLocks/>
            </p:cNvSpPr>
            <p:nvPr/>
          </p:nvSpPr>
          <p:spPr bwMode="auto">
            <a:xfrm>
              <a:off x="1084" y="686"/>
              <a:ext cx="98" cy="76"/>
            </a:xfrm>
            <a:custGeom>
              <a:avLst/>
              <a:gdLst/>
              <a:ahLst/>
              <a:cxnLst>
                <a:cxn ang="0">
                  <a:pos x="0" y="82"/>
                </a:cxn>
                <a:cxn ang="0">
                  <a:pos x="2" y="132"/>
                </a:cxn>
                <a:cxn ang="0">
                  <a:pos x="79" y="152"/>
                </a:cxn>
                <a:cxn ang="0">
                  <a:pos x="196" y="136"/>
                </a:cxn>
                <a:cxn ang="0">
                  <a:pos x="196" y="0"/>
                </a:cxn>
                <a:cxn ang="0">
                  <a:pos x="132" y="13"/>
                </a:cxn>
                <a:cxn ang="0">
                  <a:pos x="46" y="6"/>
                </a:cxn>
                <a:cxn ang="0">
                  <a:pos x="64" y="44"/>
                </a:cxn>
                <a:cxn ang="0">
                  <a:pos x="48" y="75"/>
                </a:cxn>
                <a:cxn ang="0">
                  <a:pos x="24" y="86"/>
                </a:cxn>
                <a:cxn ang="0">
                  <a:pos x="0" y="82"/>
                </a:cxn>
                <a:cxn ang="0">
                  <a:pos x="0" y="82"/>
                </a:cxn>
              </a:cxnLst>
              <a:rect l="0" t="0" r="r" b="b"/>
              <a:pathLst>
                <a:path w="196" h="152">
                  <a:moveTo>
                    <a:pt x="0" y="82"/>
                  </a:moveTo>
                  <a:lnTo>
                    <a:pt x="2" y="132"/>
                  </a:lnTo>
                  <a:lnTo>
                    <a:pt x="79" y="152"/>
                  </a:lnTo>
                  <a:lnTo>
                    <a:pt x="196" y="136"/>
                  </a:lnTo>
                  <a:lnTo>
                    <a:pt x="196" y="0"/>
                  </a:lnTo>
                  <a:lnTo>
                    <a:pt x="132" y="13"/>
                  </a:lnTo>
                  <a:lnTo>
                    <a:pt x="46" y="6"/>
                  </a:lnTo>
                  <a:lnTo>
                    <a:pt x="64" y="44"/>
                  </a:lnTo>
                  <a:lnTo>
                    <a:pt x="48" y="75"/>
                  </a:lnTo>
                  <a:lnTo>
                    <a:pt x="24" y="86"/>
                  </a:lnTo>
                  <a:lnTo>
                    <a:pt x="0" y="82"/>
                  </a:lnTo>
                  <a:close/>
                </a:path>
              </a:pathLst>
            </a:custGeom>
            <a:solidFill>
              <a:srgbClr val="7A94A8"/>
            </a:solidFill>
            <a:ln w="9525">
              <a:noFill/>
              <a:round/>
              <a:headEnd/>
              <a:tailEnd/>
            </a:ln>
          </p:spPr>
          <p:txBody>
            <a:bodyPr/>
            <a:lstStyle/>
            <a:p>
              <a:endParaRPr lang="es-ES"/>
            </a:p>
          </p:txBody>
        </p:sp>
        <p:sp>
          <p:nvSpPr>
            <p:cNvPr id="37239" name="Freeform 375"/>
            <p:cNvSpPr>
              <a:spLocks/>
            </p:cNvSpPr>
            <p:nvPr/>
          </p:nvSpPr>
          <p:spPr bwMode="auto">
            <a:xfrm>
              <a:off x="1085" y="757"/>
              <a:ext cx="95" cy="35"/>
            </a:xfrm>
            <a:custGeom>
              <a:avLst/>
              <a:gdLst/>
              <a:ahLst/>
              <a:cxnLst>
                <a:cxn ang="0">
                  <a:pos x="0" y="0"/>
                </a:cxn>
                <a:cxn ang="0">
                  <a:pos x="2" y="52"/>
                </a:cxn>
                <a:cxn ang="0">
                  <a:pos x="62" y="71"/>
                </a:cxn>
                <a:cxn ang="0">
                  <a:pos x="130" y="68"/>
                </a:cxn>
                <a:cxn ang="0">
                  <a:pos x="191" y="50"/>
                </a:cxn>
                <a:cxn ang="0">
                  <a:pos x="191" y="0"/>
                </a:cxn>
                <a:cxn ang="0">
                  <a:pos x="94" y="17"/>
                </a:cxn>
                <a:cxn ang="0">
                  <a:pos x="0" y="0"/>
                </a:cxn>
                <a:cxn ang="0">
                  <a:pos x="0" y="0"/>
                </a:cxn>
              </a:cxnLst>
              <a:rect l="0" t="0" r="r" b="b"/>
              <a:pathLst>
                <a:path w="191" h="71">
                  <a:moveTo>
                    <a:pt x="0" y="0"/>
                  </a:moveTo>
                  <a:lnTo>
                    <a:pt x="2" y="52"/>
                  </a:lnTo>
                  <a:lnTo>
                    <a:pt x="62" y="71"/>
                  </a:lnTo>
                  <a:lnTo>
                    <a:pt x="130" y="68"/>
                  </a:lnTo>
                  <a:lnTo>
                    <a:pt x="191" y="50"/>
                  </a:lnTo>
                  <a:lnTo>
                    <a:pt x="191" y="0"/>
                  </a:lnTo>
                  <a:lnTo>
                    <a:pt x="94" y="17"/>
                  </a:lnTo>
                  <a:lnTo>
                    <a:pt x="0" y="0"/>
                  </a:lnTo>
                  <a:close/>
                </a:path>
              </a:pathLst>
            </a:custGeom>
            <a:solidFill>
              <a:srgbClr val="638091"/>
            </a:solidFill>
            <a:ln w="9525">
              <a:noFill/>
              <a:round/>
              <a:headEnd/>
              <a:tailEnd/>
            </a:ln>
          </p:spPr>
          <p:txBody>
            <a:bodyPr/>
            <a:lstStyle/>
            <a:p>
              <a:endParaRPr lang="es-ES"/>
            </a:p>
          </p:txBody>
        </p:sp>
        <p:sp>
          <p:nvSpPr>
            <p:cNvPr id="37238" name="Freeform 374"/>
            <p:cNvSpPr>
              <a:spLocks/>
            </p:cNvSpPr>
            <p:nvPr/>
          </p:nvSpPr>
          <p:spPr bwMode="auto">
            <a:xfrm>
              <a:off x="1084" y="783"/>
              <a:ext cx="99" cy="46"/>
            </a:xfrm>
            <a:custGeom>
              <a:avLst/>
              <a:gdLst/>
              <a:ahLst/>
              <a:cxnLst>
                <a:cxn ang="0">
                  <a:pos x="0" y="12"/>
                </a:cxn>
                <a:cxn ang="0">
                  <a:pos x="2" y="83"/>
                </a:cxn>
                <a:cxn ang="0">
                  <a:pos x="60" y="94"/>
                </a:cxn>
                <a:cxn ang="0">
                  <a:pos x="162" y="86"/>
                </a:cxn>
                <a:cxn ang="0">
                  <a:pos x="197" y="70"/>
                </a:cxn>
                <a:cxn ang="0">
                  <a:pos x="196" y="0"/>
                </a:cxn>
                <a:cxn ang="0">
                  <a:pos x="119" y="16"/>
                </a:cxn>
                <a:cxn ang="0">
                  <a:pos x="35" y="14"/>
                </a:cxn>
                <a:cxn ang="0">
                  <a:pos x="0" y="12"/>
                </a:cxn>
                <a:cxn ang="0">
                  <a:pos x="0" y="12"/>
                </a:cxn>
              </a:cxnLst>
              <a:rect l="0" t="0" r="r" b="b"/>
              <a:pathLst>
                <a:path w="197" h="94">
                  <a:moveTo>
                    <a:pt x="0" y="12"/>
                  </a:moveTo>
                  <a:lnTo>
                    <a:pt x="2" y="83"/>
                  </a:lnTo>
                  <a:lnTo>
                    <a:pt x="60" y="94"/>
                  </a:lnTo>
                  <a:lnTo>
                    <a:pt x="162" y="86"/>
                  </a:lnTo>
                  <a:lnTo>
                    <a:pt x="197" y="70"/>
                  </a:lnTo>
                  <a:lnTo>
                    <a:pt x="196" y="0"/>
                  </a:lnTo>
                  <a:lnTo>
                    <a:pt x="119" y="16"/>
                  </a:lnTo>
                  <a:lnTo>
                    <a:pt x="35" y="14"/>
                  </a:lnTo>
                  <a:lnTo>
                    <a:pt x="0" y="12"/>
                  </a:lnTo>
                  <a:close/>
                </a:path>
              </a:pathLst>
            </a:custGeom>
            <a:solidFill>
              <a:srgbClr val="7A94A8"/>
            </a:solidFill>
            <a:ln w="9525">
              <a:noFill/>
              <a:round/>
              <a:headEnd/>
              <a:tailEnd/>
            </a:ln>
          </p:spPr>
          <p:txBody>
            <a:bodyPr/>
            <a:lstStyle/>
            <a:p>
              <a:endParaRPr lang="es-ES"/>
            </a:p>
          </p:txBody>
        </p:sp>
        <p:sp>
          <p:nvSpPr>
            <p:cNvPr id="37237" name="Freeform 373"/>
            <p:cNvSpPr>
              <a:spLocks/>
            </p:cNvSpPr>
            <p:nvPr/>
          </p:nvSpPr>
          <p:spPr bwMode="auto">
            <a:xfrm>
              <a:off x="1138" y="686"/>
              <a:ext cx="45" cy="72"/>
            </a:xfrm>
            <a:custGeom>
              <a:avLst/>
              <a:gdLst/>
              <a:ahLst/>
              <a:cxnLst>
                <a:cxn ang="0">
                  <a:pos x="0" y="13"/>
                </a:cxn>
                <a:cxn ang="0">
                  <a:pos x="0" y="146"/>
                </a:cxn>
                <a:cxn ang="0">
                  <a:pos x="87" y="139"/>
                </a:cxn>
                <a:cxn ang="0">
                  <a:pos x="88" y="0"/>
                </a:cxn>
                <a:cxn ang="0">
                  <a:pos x="0" y="13"/>
                </a:cxn>
                <a:cxn ang="0">
                  <a:pos x="0" y="13"/>
                </a:cxn>
              </a:cxnLst>
              <a:rect l="0" t="0" r="r" b="b"/>
              <a:pathLst>
                <a:path w="88" h="146">
                  <a:moveTo>
                    <a:pt x="0" y="13"/>
                  </a:moveTo>
                  <a:lnTo>
                    <a:pt x="0" y="146"/>
                  </a:lnTo>
                  <a:lnTo>
                    <a:pt x="87" y="139"/>
                  </a:lnTo>
                  <a:lnTo>
                    <a:pt x="88" y="0"/>
                  </a:lnTo>
                  <a:lnTo>
                    <a:pt x="0" y="13"/>
                  </a:lnTo>
                  <a:close/>
                </a:path>
              </a:pathLst>
            </a:custGeom>
            <a:solidFill>
              <a:srgbClr val="638091"/>
            </a:solidFill>
            <a:ln w="9525">
              <a:noFill/>
              <a:round/>
              <a:headEnd/>
              <a:tailEnd/>
            </a:ln>
          </p:spPr>
          <p:txBody>
            <a:bodyPr/>
            <a:lstStyle/>
            <a:p>
              <a:endParaRPr lang="es-ES"/>
            </a:p>
          </p:txBody>
        </p:sp>
        <p:sp>
          <p:nvSpPr>
            <p:cNvPr id="37236" name="Freeform 372"/>
            <p:cNvSpPr>
              <a:spLocks/>
            </p:cNvSpPr>
            <p:nvPr/>
          </p:nvSpPr>
          <p:spPr bwMode="auto">
            <a:xfrm>
              <a:off x="1139" y="783"/>
              <a:ext cx="48" cy="47"/>
            </a:xfrm>
            <a:custGeom>
              <a:avLst/>
              <a:gdLst/>
              <a:ahLst/>
              <a:cxnLst>
                <a:cxn ang="0">
                  <a:pos x="0" y="19"/>
                </a:cxn>
                <a:cxn ang="0">
                  <a:pos x="2" y="96"/>
                </a:cxn>
                <a:cxn ang="0">
                  <a:pos x="96" y="78"/>
                </a:cxn>
                <a:cxn ang="0">
                  <a:pos x="94" y="0"/>
                </a:cxn>
                <a:cxn ang="0">
                  <a:pos x="0" y="19"/>
                </a:cxn>
                <a:cxn ang="0">
                  <a:pos x="0" y="19"/>
                </a:cxn>
              </a:cxnLst>
              <a:rect l="0" t="0" r="r" b="b"/>
              <a:pathLst>
                <a:path w="96" h="96">
                  <a:moveTo>
                    <a:pt x="0" y="19"/>
                  </a:moveTo>
                  <a:lnTo>
                    <a:pt x="2" y="96"/>
                  </a:lnTo>
                  <a:lnTo>
                    <a:pt x="96" y="78"/>
                  </a:lnTo>
                  <a:lnTo>
                    <a:pt x="94" y="0"/>
                  </a:lnTo>
                  <a:lnTo>
                    <a:pt x="0" y="19"/>
                  </a:lnTo>
                  <a:close/>
                </a:path>
              </a:pathLst>
            </a:custGeom>
            <a:solidFill>
              <a:srgbClr val="638091"/>
            </a:solidFill>
            <a:ln w="9525">
              <a:noFill/>
              <a:round/>
              <a:headEnd/>
              <a:tailEnd/>
            </a:ln>
          </p:spPr>
          <p:txBody>
            <a:bodyPr/>
            <a:lstStyle/>
            <a:p>
              <a:endParaRPr lang="es-ES"/>
            </a:p>
          </p:txBody>
        </p:sp>
        <p:sp>
          <p:nvSpPr>
            <p:cNvPr id="37235" name="Freeform 371"/>
            <p:cNvSpPr>
              <a:spLocks/>
            </p:cNvSpPr>
            <p:nvPr/>
          </p:nvSpPr>
          <p:spPr bwMode="auto">
            <a:xfrm>
              <a:off x="1133" y="758"/>
              <a:ext cx="53" cy="34"/>
            </a:xfrm>
            <a:custGeom>
              <a:avLst/>
              <a:gdLst/>
              <a:ahLst/>
              <a:cxnLst>
                <a:cxn ang="0">
                  <a:pos x="0" y="16"/>
                </a:cxn>
                <a:cxn ang="0">
                  <a:pos x="0" y="67"/>
                </a:cxn>
                <a:cxn ang="0">
                  <a:pos x="66" y="54"/>
                </a:cxn>
                <a:cxn ang="0">
                  <a:pos x="106" y="39"/>
                </a:cxn>
                <a:cxn ang="0">
                  <a:pos x="101" y="0"/>
                </a:cxn>
                <a:cxn ang="0">
                  <a:pos x="0" y="16"/>
                </a:cxn>
                <a:cxn ang="0">
                  <a:pos x="0" y="16"/>
                </a:cxn>
              </a:cxnLst>
              <a:rect l="0" t="0" r="r" b="b"/>
              <a:pathLst>
                <a:path w="106" h="67">
                  <a:moveTo>
                    <a:pt x="0" y="16"/>
                  </a:moveTo>
                  <a:lnTo>
                    <a:pt x="0" y="67"/>
                  </a:lnTo>
                  <a:lnTo>
                    <a:pt x="66" y="54"/>
                  </a:lnTo>
                  <a:lnTo>
                    <a:pt x="106" y="39"/>
                  </a:lnTo>
                  <a:lnTo>
                    <a:pt x="101" y="0"/>
                  </a:lnTo>
                  <a:lnTo>
                    <a:pt x="0" y="16"/>
                  </a:lnTo>
                  <a:close/>
                </a:path>
              </a:pathLst>
            </a:custGeom>
            <a:solidFill>
              <a:srgbClr val="4A697A"/>
            </a:solidFill>
            <a:ln w="9525">
              <a:noFill/>
              <a:round/>
              <a:headEnd/>
              <a:tailEnd/>
            </a:ln>
          </p:spPr>
          <p:txBody>
            <a:bodyPr/>
            <a:lstStyle/>
            <a:p>
              <a:endParaRPr lang="es-ES"/>
            </a:p>
          </p:txBody>
        </p:sp>
        <p:sp>
          <p:nvSpPr>
            <p:cNvPr id="37234" name="Freeform 370"/>
            <p:cNvSpPr>
              <a:spLocks/>
            </p:cNvSpPr>
            <p:nvPr/>
          </p:nvSpPr>
          <p:spPr bwMode="auto">
            <a:xfrm>
              <a:off x="1096" y="759"/>
              <a:ext cx="27" cy="31"/>
            </a:xfrm>
            <a:custGeom>
              <a:avLst/>
              <a:gdLst/>
              <a:ahLst/>
              <a:cxnLst>
                <a:cxn ang="0">
                  <a:pos x="51" y="12"/>
                </a:cxn>
                <a:cxn ang="0">
                  <a:pos x="54" y="62"/>
                </a:cxn>
                <a:cxn ang="0">
                  <a:pos x="1" y="52"/>
                </a:cxn>
                <a:cxn ang="0">
                  <a:pos x="0" y="0"/>
                </a:cxn>
                <a:cxn ang="0">
                  <a:pos x="51" y="12"/>
                </a:cxn>
                <a:cxn ang="0">
                  <a:pos x="51" y="12"/>
                </a:cxn>
              </a:cxnLst>
              <a:rect l="0" t="0" r="r" b="b"/>
              <a:pathLst>
                <a:path w="54" h="62">
                  <a:moveTo>
                    <a:pt x="51" y="12"/>
                  </a:moveTo>
                  <a:lnTo>
                    <a:pt x="54" y="62"/>
                  </a:lnTo>
                  <a:lnTo>
                    <a:pt x="1" y="52"/>
                  </a:lnTo>
                  <a:lnTo>
                    <a:pt x="0" y="0"/>
                  </a:lnTo>
                  <a:lnTo>
                    <a:pt x="51" y="12"/>
                  </a:lnTo>
                  <a:close/>
                </a:path>
              </a:pathLst>
            </a:custGeom>
            <a:solidFill>
              <a:srgbClr val="7A94A8"/>
            </a:solidFill>
            <a:ln w="9525">
              <a:noFill/>
              <a:round/>
              <a:headEnd/>
              <a:tailEnd/>
            </a:ln>
          </p:spPr>
          <p:txBody>
            <a:bodyPr/>
            <a:lstStyle/>
            <a:p>
              <a:endParaRPr lang="es-ES"/>
            </a:p>
          </p:txBody>
        </p:sp>
        <p:sp>
          <p:nvSpPr>
            <p:cNvPr id="37233" name="Freeform 369"/>
            <p:cNvSpPr>
              <a:spLocks/>
            </p:cNvSpPr>
            <p:nvPr/>
          </p:nvSpPr>
          <p:spPr bwMode="auto">
            <a:xfrm>
              <a:off x="1098" y="790"/>
              <a:ext cx="35" cy="40"/>
            </a:xfrm>
            <a:custGeom>
              <a:avLst/>
              <a:gdLst/>
              <a:ahLst/>
              <a:cxnLst>
                <a:cxn ang="0">
                  <a:pos x="0" y="4"/>
                </a:cxn>
                <a:cxn ang="0">
                  <a:pos x="0" y="80"/>
                </a:cxn>
                <a:cxn ang="0">
                  <a:pos x="62" y="80"/>
                </a:cxn>
                <a:cxn ang="0">
                  <a:pos x="71" y="0"/>
                </a:cxn>
                <a:cxn ang="0">
                  <a:pos x="0" y="4"/>
                </a:cxn>
                <a:cxn ang="0">
                  <a:pos x="0" y="4"/>
                </a:cxn>
              </a:cxnLst>
              <a:rect l="0" t="0" r="r" b="b"/>
              <a:pathLst>
                <a:path w="71" h="80">
                  <a:moveTo>
                    <a:pt x="0" y="4"/>
                  </a:moveTo>
                  <a:lnTo>
                    <a:pt x="0" y="80"/>
                  </a:lnTo>
                  <a:lnTo>
                    <a:pt x="62" y="80"/>
                  </a:lnTo>
                  <a:lnTo>
                    <a:pt x="71" y="0"/>
                  </a:lnTo>
                  <a:lnTo>
                    <a:pt x="0" y="4"/>
                  </a:lnTo>
                  <a:close/>
                </a:path>
              </a:pathLst>
            </a:custGeom>
            <a:solidFill>
              <a:srgbClr val="96ABBA"/>
            </a:solidFill>
            <a:ln w="9525">
              <a:noFill/>
              <a:round/>
              <a:headEnd/>
              <a:tailEnd/>
            </a:ln>
          </p:spPr>
          <p:txBody>
            <a:bodyPr/>
            <a:lstStyle/>
            <a:p>
              <a:endParaRPr lang="es-ES"/>
            </a:p>
          </p:txBody>
        </p:sp>
        <p:sp>
          <p:nvSpPr>
            <p:cNvPr id="37232" name="Freeform 368"/>
            <p:cNvSpPr>
              <a:spLocks/>
            </p:cNvSpPr>
            <p:nvPr/>
          </p:nvSpPr>
          <p:spPr bwMode="auto">
            <a:xfrm>
              <a:off x="1094" y="691"/>
              <a:ext cx="34" cy="67"/>
            </a:xfrm>
            <a:custGeom>
              <a:avLst/>
              <a:gdLst/>
              <a:ahLst/>
              <a:cxnLst>
                <a:cxn ang="0">
                  <a:pos x="0" y="80"/>
                </a:cxn>
                <a:cxn ang="0">
                  <a:pos x="2" y="124"/>
                </a:cxn>
                <a:cxn ang="0">
                  <a:pos x="47" y="131"/>
                </a:cxn>
                <a:cxn ang="0">
                  <a:pos x="64" y="134"/>
                </a:cxn>
                <a:cxn ang="0">
                  <a:pos x="68" y="7"/>
                </a:cxn>
                <a:cxn ang="0">
                  <a:pos x="31" y="0"/>
                </a:cxn>
                <a:cxn ang="0">
                  <a:pos x="42" y="35"/>
                </a:cxn>
                <a:cxn ang="0">
                  <a:pos x="31" y="61"/>
                </a:cxn>
                <a:cxn ang="0">
                  <a:pos x="0" y="80"/>
                </a:cxn>
                <a:cxn ang="0">
                  <a:pos x="0" y="80"/>
                </a:cxn>
              </a:cxnLst>
              <a:rect l="0" t="0" r="r" b="b"/>
              <a:pathLst>
                <a:path w="68" h="134">
                  <a:moveTo>
                    <a:pt x="0" y="80"/>
                  </a:moveTo>
                  <a:lnTo>
                    <a:pt x="2" y="124"/>
                  </a:lnTo>
                  <a:lnTo>
                    <a:pt x="47" y="131"/>
                  </a:lnTo>
                  <a:lnTo>
                    <a:pt x="64" y="134"/>
                  </a:lnTo>
                  <a:lnTo>
                    <a:pt x="68" y="7"/>
                  </a:lnTo>
                  <a:lnTo>
                    <a:pt x="31" y="0"/>
                  </a:lnTo>
                  <a:lnTo>
                    <a:pt x="42" y="35"/>
                  </a:lnTo>
                  <a:lnTo>
                    <a:pt x="31" y="61"/>
                  </a:lnTo>
                  <a:lnTo>
                    <a:pt x="0" y="80"/>
                  </a:lnTo>
                  <a:close/>
                </a:path>
              </a:pathLst>
            </a:custGeom>
            <a:solidFill>
              <a:srgbClr val="96ABBA"/>
            </a:solidFill>
            <a:ln w="9525">
              <a:noFill/>
              <a:round/>
              <a:headEnd/>
              <a:tailEnd/>
            </a:ln>
          </p:spPr>
          <p:txBody>
            <a:bodyPr/>
            <a:lstStyle/>
            <a:p>
              <a:endParaRPr lang="es-ES"/>
            </a:p>
          </p:txBody>
        </p:sp>
        <p:sp>
          <p:nvSpPr>
            <p:cNvPr id="37231" name="Freeform 367"/>
            <p:cNvSpPr>
              <a:spLocks/>
            </p:cNvSpPr>
            <p:nvPr/>
          </p:nvSpPr>
          <p:spPr bwMode="auto">
            <a:xfrm>
              <a:off x="1041" y="718"/>
              <a:ext cx="44" cy="108"/>
            </a:xfrm>
            <a:custGeom>
              <a:avLst/>
              <a:gdLst/>
              <a:ahLst/>
              <a:cxnLst>
                <a:cxn ang="0">
                  <a:pos x="4" y="7"/>
                </a:cxn>
                <a:cxn ang="0">
                  <a:pos x="42" y="0"/>
                </a:cxn>
                <a:cxn ang="0">
                  <a:pos x="80" y="8"/>
                </a:cxn>
                <a:cxn ang="0">
                  <a:pos x="88" y="213"/>
                </a:cxn>
                <a:cxn ang="0">
                  <a:pos x="42" y="216"/>
                </a:cxn>
                <a:cxn ang="0">
                  <a:pos x="0" y="202"/>
                </a:cxn>
                <a:cxn ang="0">
                  <a:pos x="4" y="7"/>
                </a:cxn>
                <a:cxn ang="0">
                  <a:pos x="4" y="7"/>
                </a:cxn>
              </a:cxnLst>
              <a:rect l="0" t="0" r="r" b="b"/>
              <a:pathLst>
                <a:path w="88" h="216">
                  <a:moveTo>
                    <a:pt x="4" y="7"/>
                  </a:moveTo>
                  <a:lnTo>
                    <a:pt x="42" y="0"/>
                  </a:lnTo>
                  <a:lnTo>
                    <a:pt x="80" y="8"/>
                  </a:lnTo>
                  <a:lnTo>
                    <a:pt x="88" y="213"/>
                  </a:lnTo>
                  <a:lnTo>
                    <a:pt x="42" y="216"/>
                  </a:lnTo>
                  <a:lnTo>
                    <a:pt x="0" y="202"/>
                  </a:lnTo>
                  <a:lnTo>
                    <a:pt x="4" y="7"/>
                  </a:lnTo>
                  <a:close/>
                </a:path>
              </a:pathLst>
            </a:custGeom>
            <a:solidFill>
              <a:srgbClr val="7A94A8"/>
            </a:solidFill>
            <a:ln w="9525">
              <a:noFill/>
              <a:round/>
              <a:headEnd/>
              <a:tailEnd/>
            </a:ln>
          </p:spPr>
          <p:txBody>
            <a:bodyPr/>
            <a:lstStyle/>
            <a:p>
              <a:endParaRPr lang="es-ES"/>
            </a:p>
          </p:txBody>
        </p:sp>
        <p:sp>
          <p:nvSpPr>
            <p:cNvPr id="37230" name="Freeform 366"/>
            <p:cNvSpPr>
              <a:spLocks/>
            </p:cNvSpPr>
            <p:nvPr/>
          </p:nvSpPr>
          <p:spPr bwMode="auto">
            <a:xfrm>
              <a:off x="1061" y="721"/>
              <a:ext cx="24" cy="103"/>
            </a:xfrm>
            <a:custGeom>
              <a:avLst/>
              <a:gdLst/>
              <a:ahLst/>
              <a:cxnLst>
                <a:cxn ang="0">
                  <a:pos x="2" y="0"/>
                </a:cxn>
                <a:cxn ang="0">
                  <a:pos x="0" y="207"/>
                </a:cxn>
                <a:cxn ang="0">
                  <a:pos x="48" y="201"/>
                </a:cxn>
                <a:cxn ang="0">
                  <a:pos x="40" y="1"/>
                </a:cxn>
                <a:cxn ang="0">
                  <a:pos x="2" y="0"/>
                </a:cxn>
                <a:cxn ang="0">
                  <a:pos x="2" y="0"/>
                </a:cxn>
              </a:cxnLst>
              <a:rect l="0" t="0" r="r" b="b"/>
              <a:pathLst>
                <a:path w="48" h="207">
                  <a:moveTo>
                    <a:pt x="2" y="0"/>
                  </a:moveTo>
                  <a:lnTo>
                    <a:pt x="0" y="207"/>
                  </a:lnTo>
                  <a:lnTo>
                    <a:pt x="48" y="201"/>
                  </a:lnTo>
                  <a:lnTo>
                    <a:pt x="40" y="1"/>
                  </a:lnTo>
                  <a:lnTo>
                    <a:pt x="2" y="0"/>
                  </a:lnTo>
                  <a:close/>
                </a:path>
              </a:pathLst>
            </a:custGeom>
            <a:solidFill>
              <a:srgbClr val="638091"/>
            </a:solidFill>
            <a:ln w="9525">
              <a:noFill/>
              <a:round/>
              <a:headEnd/>
              <a:tailEnd/>
            </a:ln>
          </p:spPr>
          <p:txBody>
            <a:bodyPr/>
            <a:lstStyle/>
            <a:p>
              <a:endParaRPr lang="es-ES"/>
            </a:p>
          </p:txBody>
        </p:sp>
        <p:sp>
          <p:nvSpPr>
            <p:cNvPr id="37229" name="Freeform 365"/>
            <p:cNvSpPr>
              <a:spLocks/>
            </p:cNvSpPr>
            <p:nvPr/>
          </p:nvSpPr>
          <p:spPr bwMode="auto">
            <a:xfrm>
              <a:off x="1051" y="655"/>
              <a:ext cx="25" cy="62"/>
            </a:xfrm>
            <a:custGeom>
              <a:avLst/>
              <a:gdLst/>
              <a:ahLst/>
              <a:cxnLst>
                <a:cxn ang="0">
                  <a:pos x="0" y="2"/>
                </a:cxn>
                <a:cxn ang="0">
                  <a:pos x="0" y="120"/>
                </a:cxn>
                <a:cxn ang="0">
                  <a:pos x="51" y="122"/>
                </a:cxn>
                <a:cxn ang="0">
                  <a:pos x="45" y="0"/>
                </a:cxn>
                <a:cxn ang="0">
                  <a:pos x="0" y="2"/>
                </a:cxn>
                <a:cxn ang="0">
                  <a:pos x="0" y="2"/>
                </a:cxn>
              </a:cxnLst>
              <a:rect l="0" t="0" r="r" b="b"/>
              <a:pathLst>
                <a:path w="51" h="122">
                  <a:moveTo>
                    <a:pt x="0" y="2"/>
                  </a:moveTo>
                  <a:lnTo>
                    <a:pt x="0" y="120"/>
                  </a:lnTo>
                  <a:lnTo>
                    <a:pt x="51" y="122"/>
                  </a:lnTo>
                  <a:lnTo>
                    <a:pt x="45" y="0"/>
                  </a:lnTo>
                  <a:lnTo>
                    <a:pt x="0" y="2"/>
                  </a:lnTo>
                  <a:close/>
                </a:path>
              </a:pathLst>
            </a:custGeom>
            <a:solidFill>
              <a:srgbClr val="96ABBA"/>
            </a:solidFill>
            <a:ln w="9525">
              <a:noFill/>
              <a:round/>
              <a:headEnd/>
              <a:tailEnd/>
            </a:ln>
          </p:spPr>
          <p:txBody>
            <a:bodyPr/>
            <a:lstStyle/>
            <a:p>
              <a:endParaRPr lang="es-ES"/>
            </a:p>
          </p:txBody>
        </p:sp>
        <p:sp>
          <p:nvSpPr>
            <p:cNvPr id="37228" name="Freeform 364"/>
            <p:cNvSpPr>
              <a:spLocks/>
            </p:cNvSpPr>
            <p:nvPr/>
          </p:nvSpPr>
          <p:spPr bwMode="auto">
            <a:xfrm>
              <a:off x="1063" y="659"/>
              <a:ext cx="10" cy="58"/>
            </a:xfrm>
            <a:custGeom>
              <a:avLst/>
              <a:gdLst/>
              <a:ahLst/>
              <a:cxnLst>
                <a:cxn ang="0">
                  <a:pos x="0" y="5"/>
                </a:cxn>
                <a:cxn ang="0">
                  <a:pos x="3" y="113"/>
                </a:cxn>
                <a:cxn ang="0">
                  <a:pos x="21" y="115"/>
                </a:cxn>
                <a:cxn ang="0">
                  <a:pos x="21" y="0"/>
                </a:cxn>
                <a:cxn ang="0">
                  <a:pos x="0" y="5"/>
                </a:cxn>
                <a:cxn ang="0">
                  <a:pos x="0" y="5"/>
                </a:cxn>
              </a:cxnLst>
              <a:rect l="0" t="0" r="r" b="b"/>
              <a:pathLst>
                <a:path w="21" h="115">
                  <a:moveTo>
                    <a:pt x="0" y="5"/>
                  </a:moveTo>
                  <a:lnTo>
                    <a:pt x="3" y="113"/>
                  </a:lnTo>
                  <a:lnTo>
                    <a:pt x="21" y="115"/>
                  </a:lnTo>
                  <a:lnTo>
                    <a:pt x="21" y="0"/>
                  </a:lnTo>
                  <a:lnTo>
                    <a:pt x="0" y="5"/>
                  </a:lnTo>
                  <a:close/>
                </a:path>
              </a:pathLst>
            </a:custGeom>
            <a:solidFill>
              <a:srgbClr val="7A94A8"/>
            </a:solidFill>
            <a:ln w="9525">
              <a:noFill/>
              <a:round/>
              <a:headEnd/>
              <a:tailEnd/>
            </a:ln>
          </p:spPr>
          <p:txBody>
            <a:bodyPr/>
            <a:lstStyle/>
            <a:p>
              <a:endParaRPr lang="es-ES"/>
            </a:p>
          </p:txBody>
        </p:sp>
        <p:sp>
          <p:nvSpPr>
            <p:cNvPr id="37227" name="Freeform 363"/>
            <p:cNvSpPr>
              <a:spLocks/>
            </p:cNvSpPr>
            <p:nvPr/>
          </p:nvSpPr>
          <p:spPr bwMode="auto">
            <a:xfrm>
              <a:off x="1096" y="664"/>
              <a:ext cx="87" cy="30"/>
            </a:xfrm>
            <a:custGeom>
              <a:avLst/>
              <a:gdLst/>
              <a:ahLst/>
              <a:cxnLst>
                <a:cxn ang="0">
                  <a:pos x="0" y="40"/>
                </a:cxn>
                <a:cxn ang="0">
                  <a:pos x="67" y="61"/>
                </a:cxn>
                <a:cxn ang="0">
                  <a:pos x="133" y="56"/>
                </a:cxn>
                <a:cxn ang="0">
                  <a:pos x="173" y="44"/>
                </a:cxn>
                <a:cxn ang="0">
                  <a:pos x="128" y="0"/>
                </a:cxn>
                <a:cxn ang="0">
                  <a:pos x="65" y="4"/>
                </a:cxn>
                <a:cxn ang="0">
                  <a:pos x="38" y="3"/>
                </a:cxn>
                <a:cxn ang="0">
                  <a:pos x="0" y="40"/>
                </a:cxn>
                <a:cxn ang="0">
                  <a:pos x="0" y="40"/>
                </a:cxn>
              </a:cxnLst>
              <a:rect l="0" t="0" r="r" b="b"/>
              <a:pathLst>
                <a:path w="173" h="61">
                  <a:moveTo>
                    <a:pt x="0" y="40"/>
                  </a:moveTo>
                  <a:lnTo>
                    <a:pt x="67" y="61"/>
                  </a:lnTo>
                  <a:lnTo>
                    <a:pt x="133" y="56"/>
                  </a:lnTo>
                  <a:lnTo>
                    <a:pt x="173" y="44"/>
                  </a:lnTo>
                  <a:lnTo>
                    <a:pt x="128" y="0"/>
                  </a:lnTo>
                  <a:lnTo>
                    <a:pt x="65" y="4"/>
                  </a:lnTo>
                  <a:lnTo>
                    <a:pt x="38" y="3"/>
                  </a:lnTo>
                  <a:lnTo>
                    <a:pt x="0" y="40"/>
                  </a:lnTo>
                  <a:close/>
                </a:path>
              </a:pathLst>
            </a:custGeom>
            <a:solidFill>
              <a:srgbClr val="BDC9D4"/>
            </a:solidFill>
            <a:ln w="9525">
              <a:noFill/>
              <a:round/>
              <a:headEnd/>
              <a:tailEnd/>
            </a:ln>
          </p:spPr>
          <p:txBody>
            <a:bodyPr/>
            <a:lstStyle/>
            <a:p>
              <a:endParaRPr lang="es-ES"/>
            </a:p>
          </p:txBody>
        </p:sp>
        <p:sp>
          <p:nvSpPr>
            <p:cNvPr id="37226" name="Freeform 362"/>
            <p:cNvSpPr>
              <a:spLocks/>
            </p:cNvSpPr>
            <p:nvPr/>
          </p:nvSpPr>
          <p:spPr bwMode="auto">
            <a:xfrm>
              <a:off x="1141" y="664"/>
              <a:ext cx="41" cy="28"/>
            </a:xfrm>
            <a:custGeom>
              <a:avLst/>
              <a:gdLst/>
              <a:ahLst/>
              <a:cxnLst>
                <a:cxn ang="0">
                  <a:pos x="0" y="13"/>
                </a:cxn>
                <a:cxn ang="0">
                  <a:pos x="2" y="56"/>
                </a:cxn>
                <a:cxn ang="0">
                  <a:pos x="82" y="43"/>
                </a:cxn>
                <a:cxn ang="0">
                  <a:pos x="39" y="0"/>
                </a:cxn>
                <a:cxn ang="0">
                  <a:pos x="0" y="13"/>
                </a:cxn>
                <a:cxn ang="0">
                  <a:pos x="0" y="13"/>
                </a:cxn>
              </a:cxnLst>
              <a:rect l="0" t="0" r="r" b="b"/>
              <a:pathLst>
                <a:path w="82" h="56">
                  <a:moveTo>
                    <a:pt x="0" y="13"/>
                  </a:moveTo>
                  <a:lnTo>
                    <a:pt x="2" y="56"/>
                  </a:lnTo>
                  <a:lnTo>
                    <a:pt x="82" y="43"/>
                  </a:lnTo>
                  <a:lnTo>
                    <a:pt x="39" y="0"/>
                  </a:lnTo>
                  <a:lnTo>
                    <a:pt x="0" y="13"/>
                  </a:lnTo>
                  <a:close/>
                </a:path>
              </a:pathLst>
            </a:custGeom>
            <a:solidFill>
              <a:srgbClr val="96ABBA"/>
            </a:solidFill>
            <a:ln w="9525">
              <a:noFill/>
              <a:round/>
              <a:headEnd/>
              <a:tailEnd/>
            </a:ln>
          </p:spPr>
          <p:txBody>
            <a:bodyPr/>
            <a:lstStyle/>
            <a:p>
              <a:endParaRPr lang="es-ES"/>
            </a:p>
          </p:txBody>
        </p:sp>
        <p:sp>
          <p:nvSpPr>
            <p:cNvPr id="37225" name="Freeform 361"/>
            <p:cNvSpPr>
              <a:spLocks/>
            </p:cNvSpPr>
            <p:nvPr/>
          </p:nvSpPr>
          <p:spPr bwMode="auto">
            <a:xfrm>
              <a:off x="1146" y="668"/>
              <a:ext cx="21" cy="21"/>
            </a:xfrm>
            <a:custGeom>
              <a:avLst/>
              <a:gdLst/>
              <a:ahLst/>
              <a:cxnLst>
                <a:cxn ang="0">
                  <a:pos x="0" y="5"/>
                </a:cxn>
                <a:cxn ang="0">
                  <a:pos x="5" y="42"/>
                </a:cxn>
                <a:cxn ang="0">
                  <a:pos x="42" y="38"/>
                </a:cxn>
                <a:cxn ang="0">
                  <a:pos x="12" y="0"/>
                </a:cxn>
                <a:cxn ang="0">
                  <a:pos x="0" y="5"/>
                </a:cxn>
                <a:cxn ang="0">
                  <a:pos x="0" y="5"/>
                </a:cxn>
              </a:cxnLst>
              <a:rect l="0" t="0" r="r" b="b"/>
              <a:pathLst>
                <a:path w="42" h="42">
                  <a:moveTo>
                    <a:pt x="0" y="5"/>
                  </a:moveTo>
                  <a:lnTo>
                    <a:pt x="5" y="42"/>
                  </a:lnTo>
                  <a:lnTo>
                    <a:pt x="42" y="38"/>
                  </a:lnTo>
                  <a:lnTo>
                    <a:pt x="12" y="0"/>
                  </a:lnTo>
                  <a:lnTo>
                    <a:pt x="0" y="5"/>
                  </a:lnTo>
                  <a:close/>
                </a:path>
              </a:pathLst>
            </a:custGeom>
            <a:solidFill>
              <a:srgbClr val="7A94A8"/>
            </a:solidFill>
            <a:ln w="9525">
              <a:noFill/>
              <a:round/>
              <a:headEnd/>
              <a:tailEnd/>
            </a:ln>
          </p:spPr>
          <p:txBody>
            <a:bodyPr/>
            <a:lstStyle/>
            <a:p>
              <a:endParaRPr lang="es-ES"/>
            </a:p>
          </p:txBody>
        </p:sp>
        <p:sp>
          <p:nvSpPr>
            <p:cNvPr id="37224" name="Freeform 360"/>
            <p:cNvSpPr>
              <a:spLocks/>
            </p:cNvSpPr>
            <p:nvPr/>
          </p:nvSpPr>
          <p:spPr bwMode="auto">
            <a:xfrm>
              <a:off x="1151" y="674"/>
              <a:ext cx="12" cy="15"/>
            </a:xfrm>
            <a:custGeom>
              <a:avLst/>
              <a:gdLst/>
              <a:ahLst/>
              <a:cxnLst>
                <a:cxn ang="0">
                  <a:pos x="7" y="30"/>
                </a:cxn>
                <a:cxn ang="0">
                  <a:pos x="0" y="0"/>
                </a:cxn>
                <a:cxn ang="0">
                  <a:pos x="24" y="28"/>
                </a:cxn>
                <a:cxn ang="0">
                  <a:pos x="7" y="30"/>
                </a:cxn>
                <a:cxn ang="0">
                  <a:pos x="7" y="30"/>
                </a:cxn>
              </a:cxnLst>
              <a:rect l="0" t="0" r="r" b="b"/>
              <a:pathLst>
                <a:path w="24" h="30">
                  <a:moveTo>
                    <a:pt x="7" y="30"/>
                  </a:moveTo>
                  <a:lnTo>
                    <a:pt x="0" y="0"/>
                  </a:lnTo>
                  <a:lnTo>
                    <a:pt x="24" y="28"/>
                  </a:lnTo>
                  <a:lnTo>
                    <a:pt x="7" y="30"/>
                  </a:lnTo>
                  <a:close/>
                </a:path>
              </a:pathLst>
            </a:custGeom>
            <a:solidFill>
              <a:srgbClr val="638091"/>
            </a:solidFill>
            <a:ln w="9525">
              <a:noFill/>
              <a:round/>
              <a:headEnd/>
              <a:tailEnd/>
            </a:ln>
          </p:spPr>
          <p:txBody>
            <a:bodyPr/>
            <a:lstStyle/>
            <a:p>
              <a:endParaRPr lang="es-ES"/>
            </a:p>
          </p:txBody>
        </p:sp>
        <p:sp>
          <p:nvSpPr>
            <p:cNvPr id="37223" name="Freeform 359"/>
            <p:cNvSpPr>
              <a:spLocks/>
            </p:cNvSpPr>
            <p:nvPr/>
          </p:nvSpPr>
          <p:spPr bwMode="auto">
            <a:xfrm>
              <a:off x="1109" y="669"/>
              <a:ext cx="25" cy="22"/>
            </a:xfrm>
            <a:custGeom>
              <a:avLst/>
              <a:gdLst/>
              <a:ahLst/>
              <a:cxnLst>
                <a:cxn ang="0">
                  <a:pos x="0" y="32"/>
                </a:cxn>
                <a:cxn ang="0">
                  <a:pos x="34" y="0"/>
                </a:cxn>
                <a:cxn ang="0">
                  <a:pos x="50" y="0"/>
                </a:cxn>
                <a:cxn ang="0">
                  <a:pos x="43" y="42"/>
                </a:cxn>
                <a:cxn ang="0">
                  <a:pos x="0" y="32"/>
                </a:cxn>
                <a:cxn ang="0">
                  <a:pos x="0" y="32"/>
                </a:cxn>
              </a:cxnLst>
              <a:rect l="0" t="0" r="r" b="b"/>
              <a:pathLst>
                <a:path w="50" h="42">
                  <a:moveTo>
                    <a:pt x="0" y="32"/>
                  </a:moveTo>
                  <a:lnTo>
                    <a:pt x="34" y="0"/>
                  </a:lnTo>
                  <a:lnTo>
                    <a:pt x="50" y="0"/>
                  </a:lnTo>
                  <a:lnTo>
                    <a:pt x="43" y="42"/>
                  </a:lnTo>
                  <a:lnTo>
                    <a:pt x="0" y="32"/>
                  </a:lnTo>
                  <a:close/>
                </a:path>
              </a:pathLst>
            </a:custGeom>
            <a:solidFill>
              <a:srgbClr val="D9E0E6"/>
            </a:solidFill>
            <a:ln w="9525">
              <a:noFill/>
              <a:round/>
              <a:headEnd/>
              <a:tailEnd/>
            </a:ln>
          </p:spPr>
          <p:txBody>
            <a:bodyPr/>
            <a:lstStyle/>
            <a:p>
              <a:endParaRPr lang="es-ES"/>
            </a:p>
          </p:txBody>
        </p:sp>
        <p:sp>
          <p:nvSpPr>
            <p:cNvPr id="37222" name="Freeform 358"/>
            <p:cNvSpPr>
              <a:spLocks/>
            </p:cNvSpPr>
            <p:nvPr/>
          </p:nvSpPr>
          <p:spPr bwMode="auto">
            <a:xfrm>
              <a:off x="1114" y="674"/>
              <a:ext cx="12" cy="15"/>
            </a:xfrm>
            <a:custGeom>
              <a:avLst/>
              <a:gdLst/>
              <a:ahLst/>
              <a:cxnLst>
                <a:cxn ang="0">
                  <a:pos x="0" y="23"/>
                </a:cxn>
                <a:cxn ang="0">
                  <a:pos x="24" y="0"/>
                </a:cxn>
                <a:cxn ang="0">
                  <a:pos x="19" y="30"/>
                </a:cxn>
                <a:cxn ang="0">
                  <a:pos x="0" y="23"/>
                </a:cxn>
                <a:cxn ang="0">
                  <a:pos x="0" y="23"/>
                </a:cxn>
              </a:cxnLst>
              <a:rect l="0" t="0" r="r" b="b"/>
              <a:pathLst>
                <a:path w="24" h="30">
                  <a:moveTo>
                    <a:pt x="0" y="23"/>
                  </a:moveTo>
                  <a:lnTo>
                    <a:pt x="24" y="0"/>
                  </a:lnTo>
                  <a:lnTo>
                    <a:pt x="19" y="30"/>
                  </a:lnTo>
                  <a:lnTo>
                    <a:pt x="0" y="23"/>
                  </a:lnTo>
                  <a:close/>
                </a:path>
              </a:pathLst>
            </a:custGeom>
            <a:solidFill>
              <a:srgbClr val="EBF0F2"/>
            </a:solidFill>
            <a:ln w="9525">
              <a:noFill/>
              <a:round/>
              <a:headEnd/>
              <a:tailEnd/>
            </a:ln>
          </p:spPr>
          <p:txBody>
            <a:bodyPr/>
            <a:lstStyle/>
            <a:p>
              <a:endParaRPr lang="es-ES"/>
            </a:p>
          </p:txBody>
        </p:sp>
        <p:sp>
          <p:nvSpPr>
            <p:cNvPr id="37221" name="Freeform 357"/>
            <p:cNvSpPr>
              <a:spLocks/>
            </p:cNvSpPr>
            <p:nvPr/>
          </p:nvSpPr>
          <p:spPr bwMode="auto">
            <a:xfrm>
              <a:off x="1113" y="79"/>
              <a:ext cx="53" cy="587"/>
            </a:xfrm>
            <a:custGeom>
              <a:avLst/>
              <a:gdLst/>
              <a:ahLst/>
              <a:cxnLst>
                <a:cxn ang="0">
                  <a:pos x="6" y="1170"/>
                </a:cxn>
                <a:cxn ang="0">
                  <a:pos x="106" y="1173"/>
                </a:cxn>
                <a:cxn ang="0">
                  <a:pos x="104" y="1046"/>
                </a:cxn>
                <a:cxn ang="0">
                  <a:pos x="106" y="813"/>
                </a:cxn>
                <a:cxn ang="0">
                  <a:pos x="99" y="566"/>
                </a:cxn>
                <a:cxn ang="0">
                  <a:pos x="92" y="231"/>
                </a:cxn>
                <a:cxn ang="0">
                  <a:pos x="85" y="17"/>
                </a:cxn>
                <a:cxn ang="0">
                  <a:pos x="71" y="0"/>
                </a:cxn>
                <a:cxn ang="0">
                  <a:pos x="0" y="2"/>
                </a:cxn>
                <a:cxn ang="0">
                  <a:pos x="2" y="137"/>
                </a:cxn>
                <a:cxn ang="0">
                  <a:pos x="7" y="363"/>
                </a:cxn>
                <a:cxn ang="0">
                  <a:pos x="6" y="624"/>
                </a:cxn>
                <a:cxn ang="0">
                  <a:pos x="2" y="894"/>
                </a:cxn>
                <a:cxn ang="0">
                  <a:pos x="6" y="1170"/>
                </a:cxn>
                <a:cxn ang="0">
                  <a:pos x="6" y="1170"/>
                </a:cxn>
              </a:cxnLst>
              <a:rect l="0" t="0" r="r" b="b"/>
              <a:pathLst>
                <a:path w="106" h="1173">
                  <a:moveTo>
                    <a:pt x="6" y="1170"/>
                  </a:moveTo>
                  <a:lnTo>
                    <a:pt x="106" y="1173"/>
                  </a:lnTo>
                  <a:lnTo>
                    <a:pt x="104" y="1046"/>
                  </a:lnTo>
                  <a:lnTo>
                    <a:pt x="106" y="813"/>
                  </a:lnTo>
                  <a:lnTo>
                    <a:pt x="99" y="566"/>
                  </a:lnTo>
                  <a:lnTo>
                    <a:pt x="92" y="231"/>
                  </a:lnTo>
                  <a:lnTo>
                    <a:pt x="85" y="17"/>
                  </a:lnTo>
                  <a:lnTo>
                    <a:pt x="71" y="0"/>
                  </a:lnTo>
                  <a:lnTo>
                    <a:pt x="0" y="2"/>
                  </a:lnTo>
                  <a:lnTo>
                    <a:pt x="2" y="137"/>
                  </a:lnTo>
                  <a:lnTo>
                    <a:pt x="7" y="363"/>
                  </a:lnTo>
                  <a:lnTo>
                    <a:pt x="6" y="624"/>
                  </a:lnTo>
                  <a:lnTo>
                    <a:pt x="2" y="894"/>
                  </a:lnTo>
                  <a:lnTo>
                    <a:pt x="6" y="1170"/>
                  </a:lnTo>
                  <a:close/>
                </a:path>
              </a:pathLst>
            </a:custGeom>
            <a:solidFill>
              <a:srgbClr val="96ABBA"/>
            </a:solidFill>
            <a:ln w="9525">
              <a:noFill/>
              <a:round/>
              <a:headEnd/>
              <a:tailEnd/>
            </a:ln>
          </p:spPr>
          <p:txBody>
            <a:bodyPr/>
            <a:lstStyle/>
            <a:p>
              <a:endParaRPr lang="es-ES"/>
            </a:p>
          </p:txBody>
        </p:sp>
        <p:sp>
          <p:nvSpPr>
            <p:cNvPr id="37220" name="Freeform 356"/>
            <p:cNvSpPr>
              <a:spLocks/>
            </p:cNvSpPr>
            <p:nvPr/>
          </p:nvSpPr>
          <p:spPr bwMode="auto">
            <a:xfrm>
              <a:off x="1133" y="79"/>
              <a:ext cx="33" cy="590"/>
            </a:xfrm>
            <a:custGeom>
              <a:avLst/>
              <a:gdLst/>
              <a:ahLst/>
              <a:cxnLst>
                <a:cxn ang="0">
                  <a:pos x="0" y="2"/>
                </a:cxn>
                <a:cxn ang="0">
                  <a:pos x="6" y="165"/>
                </a:cxn>
                <a:cxn ang="0">
                  <a:pos x="12" y="546"/>
                </a:cxn>
                <a:cxn ang="0">
                  <a:pos x="14" y="971"/>
                </a:cxn>
                <a:cxn ang="0">
                  <a:pos x="11" y="1181"/>
                </a:cxn>
                <a:cxn ang="0">
                  <a:pos x="61" y="1173"/>
                </a:cxn>
                <a:cxn ang="0">
                  <a:pos x="54" y="974"/>
                </a:cxn>
                <a:cxn ang="0">
                  <a:pos x="66" y="601"/>
                </a:cxn>
                <a:cxn ang="0">
                  <a:pos x="54" y="34"/>
                </a:cxn>
                <a:cxn ang="0">
                  <a:pos x="54" y="0"/>
                </a:cxn>
                <a:cxn ang="0">
                  <a:pos x="0" y="2"/>
                </a:cxn>
                <a:cxn ang="0">
                  <a:pos x="0" y="2"/>
                </a:cxn>
              </a:cxnLst>
              <a:rect l="0" t="0" r="r" b="b"/>
              <a:pathLst>
                <a:path w="66" h="1181">
                  <a:moveTo>
                    <a:pt x="0" y="2"/>
                  </a:moveTo>
                  <a:lnTo>
                    <a:pt x="6" y="165"/>
                  </a:lnTo>
                  <a:lnTo>
                    <a:pt x="12" y="546"/>
                  </a:lnTo>
                  <a:lnTo>
                    <a:pt x="14" y="971"/>
                  </a:lnTo>
                  <a:lnTo>
                    <a:pt x="11" y="1181"/>
                  </a:lnTo>
                  <a:lnTo>
                    <a:pt x="61" y="1173"/>
                  </a:lnTo>
                  <a:lnTo>
                    <a:pt x="54" y="974"/>
                  </a:lnTo>
                  <a:lnTo>
                    <a:pt x="66" y="601"/>
                  </a:lnTo>
                  <a:lnTo>
                    <a:pt x="54" y="34"/>
                  </a:lnTo>
                  <a:lnTo>
                    <a:pt x="54" y="0"/>
                  </a:lnTo>
                  <a:lnTo>
                    <a:pt x="0" y="2"/>
                  </a:lnTo>
                  <a:close/>
                </a:path>
              </a:pathLst>
            </a:custGeom>
            <a:solidFill>
              <a:srgbClr val="7A94A8"/>
            </a:solidFill>
            <a:ln w="9525">
              <a:noFill/>
              <a:round/>
              <a:headEnd/>
              <a:tailEnd/>
            </a:ln>
          </p:spPr>
          <p:txBody>
            <a:bodyPr/>
            <a:lstStyle/>
            <a:p>
              <a:endParaRPr lang="es-ES"/>
            </a:p>
          </p:txBody>
        </p:sp>
        <p:sp>
          <p:nvSpPr>
            <p:cNvPr id="37219" name="Freeform 355"/>
            <p:cNvSpPr>
              <a:spLocks/>
            </p:cNvSpPr>
            <p:nvPr/>
          </p:nvSpPr>
          <p:spPr bwMode="auto">
            <a:xfrm>
              <a:off x="87" y="860"/>
              <a:ext cx="87" cy="46"/>
            </a:xfrm>
            <a:custGeom>
              <a:avLst/>
              <a:gdLst/>
              <a:ahLst/>
              <a:cxnLst>
                <a:cxn ang="0">
                  <a:pos x="0" y="23"/>
                </a:cxn>
                <a:cxn ang="0">
                  <a:pos x="31" y="0"/>
                </a:cxn>
                <a:cxn ang="0">
                  <a:pos x="174" y="26"/>
                </a:cxn>
                <a:cxn ang="0">
                  <a:pos x="62" y="92"/>
                </a:cxn>
                <a:cxn ang="0">
                  <a:pos x="61" y="48"/>
                </a:cxn>
                <a:cxn ang="0">
                  <a:pos x="28" y="26"/>
                </a:cxn>
                <a:cxn ang="0">
                  <a:pos x="0" y="23"/>
                </a:cxn>
                <a:cxn ang="0">
                  <a:pos x="0" y="23"/>
                </a:cxn>
              </a:cxnLst>
              <a:rect l="0" t="0" r="r" b="b"/>
              <a:pathLst>
                <a:path w="174" h="92">
                  <a:moveTo>
                    <a:pt x="0" y="23"/>
                  </a:moveTo>
                  <a:lnTo>
                    <a:pt x="31" y="0"/>
                  </a:lnTo>
                  <a:lnTo>
                    <a:pt x="174" y="26"/>
                  </a:lnTo>
                  <a:lnTo>
                    <a:pt x="62" y="92"/>
                  </a:lnTo>
                  <a:lnTo>
                    <a:pt x="61" y="48"/>
                  </a:lnTo>
                  <a:lnTo>
                    <a:pt x="28" y="26"/>
                  </a:lnTo>
                  <a:lnTo>
                    <a:pt x="0" y="23"/>
                  </a:lnTo>
                  <a:close/>
                </a:path>
              </a:pathLst>
            </a:custGeom>
            <a:solidFill>
              <a:srgbClr val="737399"/>
            </a:solidFill>
            <a:ln w="9525">
              <a:noFill/>
              <a:round/>
              <a:headEnd/>
              <a:tailEnd/>
            </a:ln>
          </p:spPr>
          <p:txBody>
            <a:bodyPr/>
            <a:lstStyle/>
            <a:p>
              <a:endParaRPr lang="es-ES"/>
            </a:p>
          </p:txBody>
        </p:sp>
        <p:sp>
          <p:nvSpPr>
            <p:cNvPr id="37218" name="Freeform 354"/>
            <p:cNvSpPr>
              <a:spLocks/>
            </p:cNvSpPr>
            <p:nvPr/>
          </p:nvSpPr>
          <p:spPr bwMode="auto">
            <a:xfrm>
              <a:off x="110" y="866"/>
              <a:ext cx="22" cy="10"/>
            </a:xfrm>
            <a:custGeom>
              <a:avLst/>
              <a:gdLst/>
              <a:ahLst/>
              <a:cxnLst>
                <a:cxn ang="0">
                  <a:pos x="0" y="11"/>
                </a:cxn>
                <a:cxn ang="0">
                  <a:pos x="20" y="0"/>
                </a:cxn>
                <a:cxn ang="0">
                  <a:pos x="43" y="7"/>
                </a:cxn>
                <a:cxn ang="0">
                  <a:pos x="10" y="22"/>
                </a:cxn>
                <a:cxn ang="0">
                  <a:pos x="0" y="11"/>
                </a:cxn>
                <a:cxn ang="0">
                  <a:pos x="0" y="11"/>
                </a:cxn>
              </a:cxnLst>
              <a:rect l="0" t="0" r="r" b="b"/>
              <a:pathLst>
                <a:path w="43" h="22">
                  <a:moveTo>
                    <a:pt x="0" y="11"/>
                  </a:moveTo>
                  <a:lnTo>
                    <a:pt x="20" y="0"/>
                  </a:lnTo>
                  <a:lnTo>
                    <a:pt x="43" y="7"/>
                  </a:lnTo>
                  <a:lnTo>
                    <a:pt x="10" y="22"/>
                  </a:lnTo>
                  <a:lnTo>
                    <a:pt x="0" y="11"/>
                  </a:lnTo>
                  <a:close/>
                </a:path>
              </a:pathLst>
            </a:custGeom>
            <a:solidFill>
              <a:srgbClr val="8C8CB3"/>
            </a:solidFill>
            <a:ln w="9525">
              <a:noFill/>
              <a:round/>
              <a:headEnd/>
              <a:tailEnd/>
            </a:ln>
          </p:spPr>
          <p:txBody>
            <a:bodyPr/>
            <a:lstStyle/>
            <a:p>
              <a:endParaRPr lang="es-ES"/>
            </a:p>
          </p:txBody>
        </p:sp>
        <p:sp>
          <p:nvSpPr>
            <p:cNvPr id="37217" name="Freeform 353"/>
            <p:cNvSpPr>
              <a:spLocks/>
            </p:cNvSpPr>
            <p:nvPr/>
          </p:nvSpPr>
          <p:spPr bwMode="auto">
            <a:xfrm>
              <a:off x="347" y="765"/>
              <a:ext cx="63" cy="37"/>
            </a:xfrm>
            <a:custGeom>
              <a:avLst/>
              <a:gdLst/>
              <a:ahLst/>
              <a:cxnLst>
                <a:cxn ang="0">
                  <a:pos x="0" y="0"/>
                </a:cxn>
                <a:cxn ang="0">
                  <a:pos x="28" y="73"/>
                </a:cxn>
                <a:cxn ang="0">
                  <a:pos x="126" y="30"/>
                </a:cxn>
                <a:cxn ang="0">
                  <a:pos x="0" y="0"/>
                </a:cxn>
                <a:cxn ang="0">
                  <a:pos x="0" y="0"/>
                </a:cxn>
              </a:cxnLst>
              <a:rect l="0" t="0" r="r" b="b"/>
              <a:pathLst>
                <a:path w="126" h="73">
                  <a:moveTo>
                    <a:pt x="0" y="0"/>
                  </a:moveTo>
                  <a:lnTo>
                    <a:pt x="28" y="73"/>
                  </a:lnTo>
                  <a:lnTo>
                    <a:pt x="126" y="30"/>
                  </a:lnTo>
                  <a:lnTo>
                    <a:pt x="0" y="0"/>
                  </a:lnTo>
                  <a:close/>
                </a:path>
              </a:pathLst>
            </a:custGeom>
            <a:solidFill>
              <a:srgbClr val="737399"/>
            </a:solidFill>
            <a:ln w="9525">
              <a:noFill/>
              <a:round/>
              <a:headEnd/>
              <a:tailEnd/>
            </a:ln>
          </p:spPr>
          <p:txBody>
            <a:bodyPr/>
            <a:lstStyle/>
            <a:p>
              <a:endParaRPr lang="es-ES"/>
            </a:p>
          </p:txBody>
        </p:sp>
        <p:sp>
          <p:nvSpPr>
            <p:cNvPr id="37216" name="Freeform 352"/>
            <p:cNvSpPr>
              <a:spLocks/>
            </p:cNvSpPr>
            <p:nvPr/>
          </p:nvSpPr>
          <p:spPr bwMode="auto">
            <a:xfrm>
              <a:off x="354" y="770"/>
              <a:ext cx="16" cy="8"/>
            </a:xfrm>
            <a:custGeom>
              <a:avLst/>
              <a:gdLst/>
              <a:ahLst/>
              <a:cxnLst>
                <a:cxn ang="0">
                  <a:pos x="14" y="17"/>
                </a:cxn>
                <a:cxn ang="0">
                  <a:pos x="32" y="8"/>
                </a:cxn>
                <a:cxn ang="0">
                  <a:pos x="0" y="0"/>
                </a:cxn>
                <a:cxn ang="0">
                  <a:pos x="14" y="17"/>
                </a:cxn>
                <a:cxn ang="0">
                  <a:pos x="14" y="17"/>
                </a:cxn>
              </a:cxnLst>
              <a:rect l="0" t="0" r="r" b="b"/>
              <a:pathLst>
                <a:path w="32" h="17">
                  <a:moveTo>
                    <a:pt x="14" y="17"/>
                  </a:moveTo>
                  <a:lnTo>
                    <a:pt x="32" y="8"/>
                  </a:lnTo>
                  <a:lnTo>
                    <a:pt x="0" y="0"/>
                  </a:lnTo>
                  <a:lnTo>
                    <a:pt x="14" y="17"/>
                  </a:lnTo>
                  <a:close/>
                </a:path>
              </a:pathLst>
            </a:custGeom>
            <a:solidFill>
              <a:srgbClr val="8C8CB3"/>
            </a:solidFill>
            <a:ln w="9525">
              <a:noFill/>
              <a:round/>
              <a:headEnd/>
              <a:tailEnd/>
            </a:ln>
          </p:spPr>
          <p:txBody>
            <a:bodyPr/>
            <a:lstStyle/>
            <a:p>
              <a:endParaRPr lang="es-ES"/>
            </a:p>
          </p:txBody>
        </p:sp>
        <p:sp>
          <p:nvSpPr>
            <p:cNvPr id="37215" name="Freeform 351"/>
            <p:cNvSpPr>
              <a:spLocks/>
            </p:cNvSpPr>
            <p:nvPr/>
          </p:nvSpPr>
          <p:spPr bwMode="auto">
            <a:xfrm>
              <a:off x="115" y="868"/>
              <a:ext cx="59" cy="39"/>
            </a:xfrm>
            <a:custGeom>
              <a:avLst/>
              <a:gdLst/>
              <a:ahLst/>
              <a:cxnLst>
                <a:cxn ang="0">
                  <a:pos x="0" y="23"/>
                </a:cxn>
                <a:cxn ang="0">
                  <a:pos x="60" y="0"/>
                </a:cxn>
                <a:cxn ang="0">
                  <a:pos x="118" y="12"/>
                </a:cxn>
                <a:cxn ang="0">
                  <a:pos x="6" y="78"/>
                </a:cxn>
                <a:cxn ang="0">
                  <a:pos x="6" y="42"/>
                </a:cxn>
                <a:cxn ang="0">
                  <a:pos x="0" y="23"/>
                </a:cxn>
                <a:cxn ang="0">
                  <a:pos x="0" y="23"/>
                </a:cxn>
              </a:cxnLst>
              <a:rect l="0" t="0" r="r" b="b"/>
              <a:pathLst>
                <a:path w="118" h="78">
                  <a:moveTo>
                    <a:pt x="0" y="23"/>
                  </a:moveTo>
                  <a:lnTo>
                    <a:pt x="60" y="0"/>
                  </a:lnTo>
                  <a:lnTo>
                    <a:pt x="118" y="12"/>
                  </a:lnTo>
                  <a:lnTo>
                    <a:pt x="6" y="78"/>
                  </a:lnTo>
                  <a:lnTo>
                    <a:pt x="6" y="42"/>
                  </a:lnTo>
                  <a:lnTo>
                    <a:pt x="0" y="23"/>
                  </a:lnTo>
                  <a:close/>
                </a:path>
              </a:pathLst>
            </a:custGeom>
            <a:solidFill>
              <a:srgbClr val="595980"/>
            </a:solidFill>
            <a:ln w="9525">
              <a:noFill/>
              <a:round/>
              <a:headEnd/>
              <a:tailEnd/>
            </a:ln>
          </p:spPr>
          <p:txBody>
            <a:bodyPr/>
            <a:lstStyle/>
            <a:p>
              <a:endParaRPr lang="es-ES"/>
            </a:p>
          </p:txBody>
        </p:sp>
        <p:sp>
          <p:nvSpPr>
            <p:cNvPr id="37214" name="Freeform 350"/>
            <p:cNvSpPr>
              <a:spLocks/>
            </p:cNvSpPr>
            <p:nvPr/>
          </p:nvSpPr>
          <p:spPr bwMode="auto">
            <a:xfrm>
              <a:off x="110" y="871"/>
              <a:ext cx="47" cy="24"/>
            </a:xfrm>
            <a:custGeom>
              <a:avLst/>
              <a:gdLst/>
              <a:ahLst/>
              <a:cxnLst>
                <a:cxn ang="0">
                  <a:pos x="18" y="25"/>
                </a:cxn>
                <a:cxn ang="0">
                  <a:pos x="77" y="0"/>
                </a:cxn>
                <a:cxn ang="0">
                  <a:pos x="94" y="1"/>
                </a:cxn>
                <a:cxn ang="0">
                  <a:pos x="0" y="48"/>
                </a:cxn>
                <a:cxn ang="0">
                  <a:pos x="18" y="25"/>
                </a:cxn>
                <a:cxn ang="0">
                  <a:pos x="18" y="25"/>
                </a:cxn>
              </a:cxnLst>
              <a:rect l="0" t="0" r="r" b="b"/>
              <a:pathLst>
                <a:path w="94" h="48">
                  <a:moveTo>
                    <a:pt x="18" y="25"/>
                  </a:moveTo>
                  <a:lnTo>
                    <a:pt x="77" y="0"/>
                  </a:lnTo>
                  <a:lnTo>
                    <a:pt x="94" y="1"/>
                  </a:lnTo>
                  <a:lnTo>
                    <a:pt x="0" y="48"/>
                  </a:lnTo>
                  <a:lnTo>
                    <a:pt x="18" y="25"/>
                  </a:lnTo>
                  <a:close/>
                </a:path>
              </a:pathLst>
            </a:custGeom>
            <a:solidFill>
              <a:srgbClr val="4C4C73"/>
            </a:solidFill>
            <a:ln w="9525">
              <a:noFill/>
              <a:round/>
              <a:headEnd/>
              <a:tailEnd/>
            </a:ln>
          </p:spPr>
          <p:txBody>
            <a:bodyPr/>
            <a:lstStyle/>
            <a:p>
              <a:endParaRPr lang="es-ES"/>
            </a:p>
          </p:txBody>
        </p:sp>
        <p:sp>
          <p:nvSpPr>
            <p:cNvPr id="37213" name="Freeform 349"/>
            <p:cNvSpPr>
              <a:spLocks/>
            </p:cNvSpPr>
            <p:nvPr/>
          </p:nvSpPr>
          <p:spPr bwMode="auto">
            <a:xfrm>
              <a:off x="262" y="728"/>
              <a:ext cx="538" cy="128"/>
            </a:xfrm>
            <a:custGeom>
              <a:avLst/>
              <a:gdLst/>
              <a:ahLst/>
              <a:cxnLst>
                <a:cxn ang="0">
                  <a:pos x="1046" y="256"/>
                </a:cxn>
                <a:cxn ang="0">
                  <a:pos x="669" y="182"/>
                </a:cxn>
                <a:cxn ang="0">
                  <a:pos x="6" y="36"/>
                </a:cxn>
                <a:cxn ang="0">
                  <a:pos x="0" y="0"/>
                </a:cxn>
                <a:cxn ang="0">
                  <a:pos x="54" y="0"/>
                </a:cxn>
                <a:cxn ang="0">
                  <a:pos x="525" y="92"/>
                </a:cxn>
                <a:cxn ang="0">
                  <a:pos x="1076" y="202"/>
                </a:cxn>
                <a:cxn ang="0">
                  <a:pos x="1046" y="256"/>
                </a:cxn>
                <a:cxn ang="0">
                  <a:pos x="1046" y="256"/>
                </a:cxn>
              </a:cxnLst>
              <a:rect l="0" t="0" r="r" b="b"/>
              <a:pathLst>
                <a:path w="1076" h="256">
                  <a:moveTo>
                    <a:pt x="1046" y="256"/>
                  </a:moveTo>
                  <a:lnTo>
                    <a:pt x="669" y="182"/>
                  </a:lnTo>
                  <a:lnTo>
                    <a:pt x="6" y="36"/>
                  </a:lnTo>
                  <a:lnTo>
                    <a:pt x="0" y="0"/>
                  </a:lnTo>
                  <a:lnTo>
                    <a:pt x="54" y="0"/>
                  </a:lnTo>
                  <a:lnTo>
                    <a:pt x="525" y="92"/>
                  </a:lnTo>
                  <a:lnTo>
                    <a:pt x="1076" y="202"/>
                  </a:lnTo>
                  <a:lnTo>
                    <a:pt x="1046" y="256"/>
                  </a:lnTo>
                  <a:close/>
                </a:path>
              </a:pathLst>
            </a:custGeom>
            <a:solidFill>
              <a:srgbClr val="FFB300"/>
            </a:solidFill>
            <a:ln w="9525">
              <a:noFill/>
              <a:round/>
              <a:headEnd/>
              <a:tailEnd/>
            </a:ln>
          </p:spPr>
          <p:txBody>
            <a:bodyPr/>
            <a:lstStyle/>
            <a:p>
              <a:endParaRPr lang="es-ES"/>
            </a:p>
          </p:txBody>
        </p:sp>
        <p:sp>
          <p:nvSpPr>
            <p:cNvPr id="37212" name="Freeform 348"/>
            <p:cNvSpPr>
              <a:spLocks/>
            </p:cNvSpPr>
            <p:nvPr/>
          </p:nvSpPr>
          <p:spPr bwMode="auto">
            <a:xfrm>
              <a:off x="358" y="775"/>
              <a:ext cx="50" cy="27"/>
            </a:xfrm>
            <a:custGeom>
              <a:avLst/>
              <a:gdLst/>
              <a:ahLst/>
              <a:cxnLst>
                <a:cxn ang="0">
                  <a:pos x="0" y="16"/>
                </a:cxn>
                <a:cxn ang="0">
                  <a:pos x="44" y="0"/>
                </a:cxn>
                <a:cxn ang="0">
                  <a:pos x="101" y="12"/>
                </a:cxn>
                <a:cxn ang="0">
                  <a:pos x="6" y="54"/>
                </a:cxn>
                <a:cxn ang="0">
                  <a:pos x="0" y="16"/>
                </a:cxn>
                <a:cxn ang="0">
                  <a:pos x="0" y="16"/>
                </a:cxn>
              </a:cxnLst>
              <a:rect l="0" t="0" r="r" b="b"/>
              <a:pathLst>
                <a:path w="101" h="54">
                  <a:moveTo>
                    <a:pt x="0" y="16"/>
                  </a:moveTo>
                  <a:lnTo>
                    <a:pt x="44" y="0"/>
                  </a:lnTo>
                  <a:lnTo>
                    <a:pt x="101" y="12"/>
                  </a:lnTo>
                  <a:lnTo>
                    <a:pt x="6" y="54"/>
                  </a:lnTo>
                  <a:lnTo>
                    <a:pt x="0" y="16"/>
                  </a:lnTo>
                  <a:close/>
                </a:path>
              </a:pathLst>
            </a:custGeom>
            <a:solidFill>
              <a:srgbClr val="595980"/>
            </a:solidFill>
            <a:ln w="9525">
              <a:noFill/>
              <a:round/>
              <a:headEnd/>
              <a:tailEnd/>
            </a:ln>
          </p:spPr>
          <p:txBody>
            <a:bodyPr/>
            <a:lstStyle/>
            <a:p>
              <a:endParaRPr lang="es-ES"/>
            </a:p>
          </p:txBody>
        </p:sp>
        <p:sp>
          <p:nvSpPr>
            <p:cNvPr id="37211" name="Freeform 347"/>
            <p:cNvSpPr>
              <a:spLocks/>
            </p:cNvSpPr>
            <p:nvPr/>
          </p:nvSpPr>
          <p:spPr bwMode="auto">
            <a:xfrm>
              <a:off x="360" y="777"/>
              <a:ext cx="32" cy="13"/>
            </a:xfrm>
            <a:custGeom>
              <a:avLst/>
              <a:gdLst/>
              <a:ahLst/>
              <a:cxnLst>
                <a:cxn ang="0">
                  <a:pos x="0" y="18"/>
                </a:cxn>
                <a:cxn ang="0">
                  <a:pos x="52" y="0"/>
                </a:cxn>
                <a:cxn ang="0">
                  <a:pos x="64" y="3"/>
                </a:cxn>
                <a:cxn ang="0">
                  <a:pos x="0" y="28"/>
                </a:cxn>
                <a:cxn ang="0">
                  <a:pos x="0" y="18"/>
                </a:cxn>
                <a:cxn ang="0">
                  <a:pos x="0" y="18"/>
                </a:cxn>
              </a:cxnLst>
              <a:rect l="0" t="0" r="r" b="b"/>
              <a:pathLst>
                <a:path w="64" h="28">
                  <a:moveTo>
                    <a:pt x="0" y="18"/>
                  </a:moveTo>
                  <a:lnTo>
                    <a:pt x="52" y="0"/>
                  </a:lnTo>
                  <a:lnTo>
                    <a:pt x="64" y="3"/>
                  </a:lnTo>
                  <a:lnTo>
                    <a:pt x="0" y="28"/>
                  </a:lnTo>
                  <a:lnTo>
                    <a:pt x="0" y="18"/>
                  </a:lnTo>
                  <a:close/>
                </a:path>
              </a:pathLst>
            </a:custGeom>
            <a:solidFill>
              <a:srgbClr val="4C4C73"/>
            </a:solidFill>
            <a:ln w="9525">
              <a:noFill/>
              <a:round/>
              <a:headEnd/>
              <a:tailEnd/>
            </a:ln>
          </p:spPr>
          <p:txBody>
            <a:bodyPr/>
            <a:lstStyle/>
            <a:p>
              <a:endParaRPr lang="es-ES"/>
            </a:p>
          </p:txBody>
        </p:sp>
        <p:sp>
          <p:nvSpPr>
            <p:cNvPr id="37210" name="Freeform 346"/>
            <p:cNvSpPr>
              <a:spLocks/>
            </p:cNvSpPr>
            <p:nvPr/>
          </p:nvSpPr>
          <p:spPr bwMode="auto">
            <a:xfrm>
              <a:off x="835" y="913"/>
              <a:ext cx="91" cy="53"/>
            </a:xfrm>
            <a:custGeom>
              <a:avLst/>
              <a:gdLst/>
              <a:ahLst/>
              <a:cxnLst>
                <a:cxn ang="0">
                  <a:pos x="40" y="0"/>
                </a:cxn>
                <a:cxn ang="0">
                  <a:pos x="182" y="4"/>
                </a:cxn>
                <a:cxn ang="0">
                  <a:pos x="137" y="47"/>
                </a:cxn>
                <a:cxn ang="0">
                  <a:pos x="5" y="106"/>
                </a:cxn>
                <a:cxn ang="0">
                  <a:pos x="0" y="82"/>
                </a:cxn>
                <a:cxn ang="0">
                  <a:pos x="40" y="0"/>
                </a:cxn>
                <a:cxn ang="0">
                  <a:pos x="40" y="0"/>
                </a:cxn>
              </a:cxnLst>
              <a:rect l="0" t="0" r="r" b="b"/>
              <a:pathLst>
                <a:path w="182" h="106">
                  <a:moveTo>
                    <a:pt x="40" y="0"/>
                  </a:moveTo>
                  <a:lnTo>
                    <a:pt x="182" y="4"/>
                  </a:lnTo>
                  <a:lnTo>
                    <a:pt x="137" y="47"/>
                  </a:lnTo>
                  <a:lnTo>
                    <a:pt x="5" y="106"/>
                  </a:lnTo>
                  <a:lnTo>
                    <a:pt x="0" y="82"/>
                  </a:lnTo>
                  <a:lnTo>
                    <a:pt x="40" y="0"/>
                  </a:lnTo>
                  <a:close/>
                </a:path>
              </a:pathLst>
            </a:custGeom>
            <a:solidFill>
              <a:srgbClr val="FF9900"/>
            </a:solidFill>
            <a:ln w="9525">
              <a:noFill/>
              <a:round/>
              <a:headEnd/>
              <a:tailEnd/>
            </a:ln>
          </p:spPr>
          <p:txBody>
            <a:bodyPr/>
            <a:lstStyle/>
            <a:p>
              <a:endParaRPr lang="es-ES"/>
            </a:p>
          </p:txBody>
        </p:sp>
        <p:sp>
          <p:nvSpPr>
            <p:cNvPr id="37209" name="Freeform 345"/>
            <p:cNvSpPr>
              <a:spLocks/>
            </p:cNvSpPr>
            <p:nvPr/>
          </p:nvSpPr>
          <p:spPr bwMode="auto">
            <a:xfrm>
              <a:off x="1040" y="19"/>
              <a:ext cx="189" cy="198"/>
            </a:xfrm>
            <a:custGeom>
              <a:avLst/>
              <a:gdLst/>
              <a:ahLst/>
              <a:cxnLst>
                <a:cxn ang="0">
                  <a:pos x="236" y="326"/>
                </a:cxn>
                <a:cxn ang="0">
                  <a:pos x="284" y="302"/>
                </a:cxn>
                <a:cxn ang="0">
                  <a:pos x="318" y="253"/>
                </a:cxn>
                <a:cxn ang="0">
                  <a:pos x="323" y="167"/>
                </a:cxn>
                <a:cxn ang="0">
                  <a:pos x="315" y="96"/>
                </a:cxn>
                <a:cxn ang="0">
                  <a:pos x="277" y="56"/>
                </a:cxn>
                <a:cxn ang="0">
                  <a:pos x="213" y="54"/>
                </a:cxn>
                <a:cxn ang="0">
                  <a:pos x="109" y="82"/>
                </a:cxn>
                <a:cxn ang="0">
                  <a:pos x="69" y="114"/>
                </a:cxn>
                <a:cxn ang="0">
                  <a:pos x="50" y="197"/>
                </a:cxn>
                <a:cxn ang="0">
                  <a:pos x="57" y="279"/>
                </a:cxn>
                <a:cxn ang="0">
                  <a:pos x="85" y="325"/>
                </a:cxn>
                <a:cxn ang="0">
                  <a:pos x="145" y="349"/>
                </a:cxn>
                <a:cxn ang="0">
                  <a:pos x="145" y="397"/>
                </a:cxn>
                <a:cxn ang="0">
                  <a:pos x="97" y="385"/>
                </a:cxn>
                <a:cxn ang="0">
                  <a:pos x="50" y="365"/>
                </a:cxn>
                <a:cxn ang="0">
                  <a:pos x="15" y="321"/>
                </a:cxn>
                <a:cxn ang="0">
                  <a:pos x="0" y="215"/>
                </a:cxn>
                <a:cxn ang="0">
                  <a:pos x="13" y="99"/>
                </a:cxn>
                <a:cxn ang="0">
                  <a:pos x="50" y="43"/>
                </a:cxn>
                <a:cxn ang="0">
                  <a:pos x="192" y="0"/>
                </a:cxn>
                <a:cxn ang="0">
                  <a:pos x="296" y="2"/>
                </a:cxn>
                <a:cxn ang="0">
                  <a:pos x="352" y="58"/>
                </a:cxn>
                <a:cxn ang="0">
                  <a:pos x="377" y="167"/>
                </a:cxn>
                <a:cxn ang="0">
                  <a:pos x="364" y="276"/>
                </a:cxn>
                <a:cxn ang="0">
                  <a:pos x="321" y="349"/>
                </a:cxn>
                <a:cxn ang="0">
                  <a:pos x="237" y="387"/>
                </a:cxn>
                <a:cxn ang="0">
                  <a:pos x="236" y="326"/>
                </a:cxn>
                <a:cxn ang="0">
                  <a:pos x="236" y="326"/>
                </a:cxn>
              </a:cxnLst>
              <a:rect l="0" t="0" r="r" b="b"/>
              <a:pathLst>
                <a:path w="377" h="397">
                  <a:moveTo>
                    <a:pt x="236" y="326"/>
                  </a:moveTo>
                  <a:lnTo>
                    <a:pt x="284" y="302"/>
                  </a:lnTo>
                  <a:lnTo>
                    <a:pt x="318" y="253"/>
                  </a:lnTo>
                  <a:lnTo>
                    <a:pt x="323" y="167"/>
                  </a:lnTo>
                  <a:lnTo>
                    <a:pt x="315" y="96"/>
                  </a:lnTo>
                  <a:lnTo>
                    <a:pt x="277" y="56"/>
                  </a:lnTo>
                  <a:lnTo>
                    <a:pt x="213" y="54"/>
                  </a:lnTo>
                  <a:lnTo>
                    <a:pt x="109" y="82"/>
                  </a:lnTo>
                  <a:lnTo>
                    <a:pt x="69" y="114"/>
                  </a:lnTo>
                  <a:lnTo>
                    <a:pt x="50" y="197"/>
                  </a:lnTo>
                  <a:lnTo>
                    <a:pt x="57" y="279"/>
                  </a:lnTo>
                  <a:lnTo>
                    <a:pt x="85" y="325"/>
                  </a:lnTo>
                  <a:lnTo>
                    <a:pt x="145" y="349"/>
                  </a:lnTo>
                  <a:lnTo>
                    <a:pt x="145" y="397"/>
                  </a:lnTo>
                  <a:lnTo>
                    <a:pt x="97" y="385"/>
                  </a:lnTo>
                  <a:lnTo>
                    <a:pt x="50" y="365"/>
                  </a:lnTo>
                  <a:lnTo>
                    <a:pt x="15" y="321"/>
                  </a:lnTo>
                  <a:lnTo>
                    <a:pt x="0" y="215"/>
                  </a:lnTo>
                  <a:lnTo>
                    <a:pt x="13" y="99"/>
                  </a:lnTo>
                  <a:lnTo>
                    <a:pt x="50" y="43"/>
                  </a:lnTo>
                  <a:lnTo>
                    <a:pt x="192" y="0"/>
                  </a:lnTo>
                  <a:lnTo>
                    <a:pt x="296" y="2"/>
                  </a:lnTo>
                  <a:lnTo>
                    <a:pt x="352" y="58"/>
                  </a:lnTo>
                  <a:lnTo>
                    <a:pt x="377" y="167"/>
                  </a:lnTo>
                  <a:lnTo>
                    <a:pt x="364" y="276"/>
                  </a:lnTo>
                  <a:lnTo>
                    <a:pt x="321" y="349"/>
                  </a:lnTo>
                  <a:lnTo>
                    <a:pt x="237" y="387"/>
                  </a:lnTo>
                  <a:lnTo>
                    <a:pt x="236" y="326"/>
                  </a:lnTo>
                  <a:close/>
                </a:path>
              </a:pathLst>
            </a:custGeom>
            <a:solidFill>
              <a:srgbClr val="96ABBA"/>
            </a:solidFill>
            <a:ln w="9525">
              <a:noFill/>
              <a:round/>
              <a:headEnd/>
              <a:tailEnd/>
            </a:ln>
          </p:spPr>
          <p:txBody>
            <a:bodyPr/>
            <a:lstStyle/>
            <a:p>
              <a:endParaRPr lang="es-ES"/>
            </a:p>
          </p:txBody>
        </p:sp>
        <p:sp>
          <p:nvSpPr>
            <p:cNvPr id="37208" name="Freeform 344"/>
            <p:cNvSpPr>
              <a:spLocks/>
            </p:cNvSpPr>
            <p:nvPr/>
          </p:nvSpPr>
          <p:spPr bwMode="auto">
            <a:xfrm>
              <a:off x="1098" y="842"/>
              <a:ext cx="101" cy="158"/>
            </a:xfrm>
            <a:custGeom>
              <a:avLst/>
              <a:gdLst/>
              <a:ahLst/>
              <a:cxnLst>
                <a:cxn ang="0">
                  <a:pos x="0" y="31"/>
                </a:cxn>
                <a:cxn ang="0">
                  <a:pos x="85" y="104"/>
                </a:cxn>
                <a:cxn ang="0">
                  <a:pos x="106" y="200"/>
                </a:cxn>
                <a:cxn ang="0">
                  <a:pos x="95" y="316"/>
                </a:cxn>
                <a:cxn ang="0">
                  <a:pos x="158" y="304"/>
                </a:cxn>
                <a:cxn ang="0">
                  <a:pos x="203" y="236"/>
                </a:cxn>
                <a:cxn ang="0">
                  <a:pos x="204" y="123"/>
                </a:cxn>
                <a:cxn ang="0">
                  <a:pos x="163" y="49"/>
                </a:cxn>
                <a:cxn ang="0">
                  <a:pos x="85" y="0"/>
                </a:cxn>
                <a:cxn ang="0">
                  <a:pos x="0" y="31"/>
                </a:cxn>
                <a:cxn ang="0">
                  <a:pos x="0" y="31"/>
                </a:cxn>
              </a:cxnLst>
              <a:rect l="0" t="0" r="r" b="b"/>
              <a:pathLst>
                <a:path w="204" h="316">
                  <a:moveTo>
                    <a:pt x="0" y="31"/>
                  </a:moveTo>
                  <a:lnTo>
                    <a:pt x="85" y="104"/>
                  </a:lnTo>
                  <a:lnTo>
                    <a:pt x="106" y="200"/>
                  </a:lnTo>
                  <a:lnTo>
                    <a:pt x="95" y="316"/>
                  </a:lnTo>
                  <a:lnTo>
                    <a:pt x="158" y="304"/>
                  </a:lnTo>
                  <a:lnTo>
                    <a:pt x="203" y="236"/>
                  </a:lnTo>
                  <a:lnTo>
                    <a:pt x="204" y="123"/>
                  </a:lnTo>
                  <a:lnTo>
                    <a:pt x="163" y="49"/>
                  </a:lnTo>
                  <a:lnTo>
                    <a:pt x="85" y="0"/>
                  </a:lnTo>
                  <a:lnTo>
                    <a:pt x="0" y="31"/>
                  </a:lnTo>
                  <a:close/>
                </a:path>
              </a:pathLst>
            </a:custGeom>
            <a:solidFill>
              <a:srgbClr val="737399"/>
            </a:solidFill>
            <a:ln w="9525">
              <a:noFill/>
              <a:round/>
              <a:headEnd/>
              <a:tailEnd/>
            </a:ln>
          </p:spPr>
          <p:txBody>
            <a:bodyPr/>
            <a:lstStyle/>
            <a:p>
              <a:endParaRPr lang="es-ES"/>
            </a:p>
          </p:txBody>
        </p:sp>
        <p:sp>
          <p:nvSpPr>
            <p:cNvPr id="37207" name="Freeform 343"/>
            <p:cNvSpPr>
              <a:spLocks/>
            </p:cNvSpPr>
            <p:nvPr/>
          </p:nvSpPr>
          <p:spPr bwMode="auto">
            <a:xfrm>
              <a:off x="1058" y="861"/>
              <a:ext cx="91" cy="157"/>
            </a:xfrm>
            <a:custGeom>
              <a:avLst/>
              <a:gdLst/>
              <a:ahLst/>
              <a:cxnLst>
                <a:cxn ang="0">
                  <a:pos x="0" y="20"/>
                </a:cxn>
                <a:cxn ang="0">
                  <a:pos x="80" y="83"/>
                </a:cxn>
                <a:cxn ang="0">
                  <a:pos x="103" y="174"/>
                </a:cxn>
                <a:cxn ang="0">
                  <a:pos x="71" y="313"/>
                </a:cxn>
                <a:cxn ang="0">
                  <a:pos x="155" y="297"/>
                </a:cxn>
                <a:cxn ang="0">
                  <a:pos x="182" y="197"/>
                </a:cxn>
                <a:cxn ang="0">
                  <a:pos x="171" y="86"/>
                </a:cxn>
                <a:cxn ang="0">
                  <a:pos x="111" y="16"/>
                </a:cxn>
                <a:cxn ang="0">
                  <a:pos x="69" y="0"/>
                </a:cxn>
                <a:cxn ang="0">
                  <a:pos x="0" y="20"/>
                </a:cxn>
                <a:cxn ang="0">
                  <a:pos x="0" y="20"/>
                </a:cxn>
              </a:cxnLst>
              <a:rect l="0" t="0" r="r" b="b"/>
              <a:pathLst>
                <a:path w="182" h="313">
                  <a:moveTo>
                    <a:pt x="0" y="20"/>
                  </a:moveTo>
                  <a:lnTo>
                    <a:pt x="80" y="83"/>
                  </a:lnTo>
                  <a:lnTo>
                    <a:pt x="103" y="174"/>
                  </a:lnTo>
                  <a:lnTo>
                    <a:pt x="71" y="313"/>
                  </a:lnTo>
                  <a:lnTo>
                    <a:pt x="155" y="297"/>
                  </a:lnTo>
                  <a:lnTo>
                    <a:pt x="182" y="197"/>
                  </a:lnTo>
                  <a:lnTo>
                    <a:pt x="171" y="86"/>
                  </a:lnTo>
                  <a:lnTo>
                    <a:pt x="111" y="16"/>
                  </a:lnTo>
                  <a:lnTo>
                    <a:pt x="69" y="0"/>
                  </a:lnTo>
                  <a:lnTo>
                    <a:pt x="0" y="20"/>
                  </a:lnTo>
                  <a:close/>
                </a:path>
              </a:pathLst>
            </a:custGeom>
            <a:solidFill>
              <a:srgbClr val="737399"/>
            </a:solidFill>
            <a:ln w="9525">
              <a:noFill/>
              <a:round/>
              <a:headEnd/>
              <a:tailEnd/>
            </a:ln>
          </p:spPr>
          <p:txBody>
            <a:bodyPr/>
            <a:lstStyle/>
            <a:p>
              <a:endParaRPr lang="es-ES"/>
            </a:p>
          </p:txBody>
        </p:sp>
        <p:sp>
          <p:nvSpPr>
            <p:cNvPr id="37206" name="Freeform 342"/>
            <p:cNvSpPr>
              <a:spLocks/>
            </p:cNvSpPr>
            <p:nvPr/>
          </p:nvSpPr>
          <p:spPr bwMode="auto">
            <a:xfrm>
              <a:off x="986" y="871"/>
              <a:ext cx="122" cy="168"/>
            </a:xfrm>
            <a:custGeom>
              <a:avLst/>
              <a:gdLst/>
              <a:ahLst/>
              <a:cxnLst>
                <a:cxn ang="0">
                  <a:pos x="7" y="90"/>
                </a:cxn>
                <a:cxn ang="0">
                  <a:pos x="0" y="158"/>
                </a:cxn>
                <a:cxn ang="0">
                  <a:pos x="14" y="253"/>
                </a:cxn>
                <a:cxn ang="0">
                  <a:pos x="65" y="318"/>
                </a:cxn>
                <a:cxn ang="0">
                  <a:pos x="127" y="336"/>
                </a:cxn>
                <a:cxn ang="0">
                  <a:pos x="195" y="287"/>
                </a:cxn>
                <a:cxn ang="0">
                  <a:pos x="243" y="198"/>
                </a:cxn>
                <a:cxn ang="0">
                  <a:pos x="241" y="88"/>
                </a:cxn>
                <a:cxn ang="0">
                  <a:pos x="191" y="21"/>
                </a:cxn>
                <a:cxn ang="0">
                  <a:pos x="119" y="0"/>
                </a:cxn>
                <a:cxn ang="0">
                  <a:pos x="102" y="90"/>
                </a:cxn>
                <a:cxn ang="0">
                  <a:pos x="152" y="114"/>
                </a:cxn>
                <a:cxn ang="0">
                  <a:pos x="158" y="192"/>
                </a:cxn>
                <a:cxn ang="0">
                  <a:pos x="127" y="223"/>
                </a:cxn>
                <a:cxn ang="0">
                  <a:pos x="87" y="222"/>
                </a:cxn>
                <a:cxn ang="0">
                  <a:pos x="69" y="182"/>
                </a:cxn>
                <a:cxn ang="0">
                  <a:pos x="71" y="131"/>
                </a:cxn>
                <a:cxn ang="0">
                  <a:pos x="84" y="90"/>
                </a:cxn>
                <a:cxn ang="0">
                  <a:pos x="7" y="90"/>
                </a:cxn>
                <a:cxn ang="0">
                  <a:pos x="7" y="90"/>
                </a:cxn>
              </a:cxnLst>
              <a:rect l="0" t="0" r="r" b="b"/>
              <a:pathLst>
                <a:path w="243" h="336">
                  <a:moveTo>
                    <a:pt x="7" y="90"/>
                  </a:moveTo>
                  <a:lnTo>
                    <a:pt x="0" y="158"/>
                  </a:lnTo>
                  <a:lnTo>
                    <a:pt x="14" y="253"/>
                  </a:lnTo>
                  <a:lnTo>
                    <a:pt x="65" y="318"/>
                  </a:lnTo>
                  <a:lnTo>
                    <a:pt x="127" y="336"/>
                  </a:lnTo>
                  <a:lnTo>
                    <a:pt x="195" y="287"/>
                  </a:lnTo>
                  <a:lnTo>
                    <a:pt x="243" y="198"/>
                  </a:lnTo>
                  <a:lnTo>
                    <a:pt x="241" y="88"/>
                  </a:lnTo>
                  <a:lnTo>
                    <a:pt x="191" y="21"/>
                  </a:lnTo>
                  <a:lnTo>
                    <a:pt x="119" y="0"/>
                  </a:lnTo>
                  <a:lnTo>
                    <a:pt x="102" y="90"/>
                  </a:lnTo>
                  <a:lnTo>
                    <a:pt x="152" y="114"/>
                  </a:lnTo>
                  <a:lnTo>
                    <a:pt x="158" y="192"/>
                  </a:lnTo>
                  <a:lnTo>
                    <a:pt x="127" y="223"/>
                  </a:lnTo>
                  <a:lnTo>
                    <a:pt x="87" y="222"/>
                  </a:lnTo>
                  <a:lnTo>
                    <a:pt x="69" y="182"/>
                  </a:lnTo>
                  <a:lnTo>
                    <a:pt x="71" y="131"/>
                  </a:lnTo>
                  <a:lnTo>
                    <a:pt x="84" y="90"/>
                  </a:lnTo>
                  <a:lnTo>
                    <a:pt x="7" y="90"/>
                  </a:lnTo>
                  <a:close/>
                </a:path>
              </a:pathLst>
            </a:custGeom>
            <a:solidFill>
              <a:srgbClr val="B8B8D9"/>
            </a:solidFill>
            <a:ln w="9525">
              <a:noFill/>
              <a:round/>
              <a:headEnd/>
              <a:tailEnd/>
            </a:ln>
          </p:spPr>
          <p:txBody>
            <a:bodyPr/>
            <a:lstStyle/>
            <a:p>
              <a:endParaRPr lang="es-ES"/>
            </a:p>
          </p:txBody>
        </p:sp>
        <p:sp>
          <p:nvSpPr>
            <p:cNvPr id="37205" name="Freeform 341"/>
            <p:cNvSpPr>
              <a:spLocks/>
            </p:cNvSpPr>
            <p:nvPr/>
          </p:nvSpPr>
          <p:spPr bwMode="auto">
            <a:xfrm>
              <a:off x="1023" y="923"/>
              <a:ext cx="45" cy="58"/>
            </a:xfrm>
            <a:custGeom>
              <a:avLst/>
              <a:gdLst/>
              <a:ahLst/>
              <a:cxnLst>
                <a:cxn ang="0">
                  <a:pos x="14" y="8"/>
                </a:cxn>
                <a:cxn ang="0">
                  <a:pos x="0" y="60"/>
                </a:cxn>
                <a:cxn ang="0">
                  <a:pos x="22" y="109"/>
                </a:cxn>
                <a:cxn ang="0">
                  <a:pos x="55" y="116"/>
                </a:cxn>
                <a:cxn ang="0">
                  <a:pos x="90" y="74"/>
                </a:cxn>
                <a:cxn ang="0">
                  <a:pos x="79" y="18"/>
                </a:cxn>
                <a:cxn ang="0">
                  <a:pos x="28" y="0"/>
                </a:cxn>
                <a:cxn ang="0">
                  <a:pos x="14" y="8"/>
                </a:cxn>
                <a:cxn ang="0">
                  <a:pos x="14" y="8"/>
                </a:cxn>
              </a:cxnLst>
              <a:rect l="0" t="0" r="r" b="b"/>
              <a:pathLst>
                <a:path w="90" h="116">
                  <a:moveTo>
                    <a:pt x="14" y="8"/>
                  </a:moveTo>
                  <a:lnTo>
                    <a:pt x="0" y="60"/>
                  </a:lnTo>
                  <a:lnTo>
                    <a:pt x="22" y="109"/>
                  </a:lnTo>
                  <a:lnTo>
                    <a:pt x="55" y="116"/>
                  </a:lnTo>
                  <a:lnTo>
                    <a:pt x="90" y="74"/>
                  </a:lnTo>
                  <a:lnTo>
                    <a:pt x="79" y="18"/>
                  </a:lnTo>
                  <a:lnTo>
                    <a:pt x="28" y="0"/>
                  </a:lnTo>
                  <a:lnTo>
                    <a:pt x="14" y="8"/>
                  </a:lnTo>
                  <a:close/>
                </a:path>
              </a:pathLst>
            </a:custGeom>
            <a:solidFill>
              <a:srgbClr val="FFCC00"/>
            </a:solidFill>
            <a:ln w="9525">
              <a:noFill/>
              <a:round/>
              <a:headEnd/>
              <a:tailEnd/>
            </a:ln>
          </p:spPr>
          <p:txBody>
            <a:bodyPr/>
            <a:lstStyle/>
            <a:p>
              <a:endParaRPr lang="es-ES"/>
            </a:p>
          </p:txBody>
        </p:sp>
        <p:sp>
          <p:nvSpPr>
            <p:cNvPr id="37204" name="Freeform 340"/>
            <p:cNvSpPr>
              <a:spLocks/>
            </p:cNvSpPr>
            <p:nvPr/>
          </p:nvSpPr>
          <p:spPr bwMode="auto">
            <a:xfrm>
              <a:off x="262" y="693"/>
              <a:ext cx="573" cy="136"/>
            </a:xfrm>
            <a:custGeom>
              <a:avLst/>
              <a:gdLst/>
              <a:ahLst/>
              <a:cxnLst>
                <a:cxn ang="0">
                  <a:pos x="0" y="62"/>
                </a:cxn>
                <a:cxn ang="0">
                  <a:pos x="18" y="32"/>
                </a:cxn>
                <a:cxn ang="0">
                  <a:pos x="134" y="0"/>
                </a:cxn>
                <a:cxn ang="0">
                  <a:pos x="518" y="55"/>
                </a:cxn>
                <a:cxn ang="0">
                  <a:pos x="946" y="123"/>
                </a:cxn>
                <a:cxn ang="0">
                  <a:pos x="1146" y="160"/>
                </a:cxn>
                <a:cxn ang="0">
                  <a:pos x="1076" y="272"/>
                </a:cxn>
                <a:cxn ang="0">
                  <a:pos x="726" y="207"/>
                </a:cxn>
                <a:cxn ang="0">
                  <a:pos x="0" y="62"/>
                </a:cxn>
                <a:cxn ang="0">
                  <a:pos x="0" y="62"/>
                </a:cxn>
              </a:cxnLst>
              <a:rect l="0" t="0" r="r" b="b"/>
              <a:pathLst>
                <a:path w="1146" h="272">
                  <a:moveTo>
                    <a:pt x="0" y="62"/>
                  </a:moveTo>
                  <a:lnTo>
                    <a:pt x="18" y="32"/>
                  </a:lnTo>
                  <a:lnTo>
                    <a:pt x="134" y="0"/>
                  </a:lnTo>
                  <a:lnTo>
                    <a:pt x="518" y="55"/>
                  </a:lnTo>
                  <a:lnTo>
                    <a:pt x="946" y="123"/>
                  </a:lnTo>
                  <a:lnTo>
                    <a:pt x="1146" y="160"/>
                  </a:lnTo>
                  <a:lnTo>
                    <a:pt x="1076" y="272"/>
                  </a:lnTo>
                  <a:lnTo>
                    <a:pt x="726" y="207"/>
                  </a:lnTo>
                  <a:lnTo>
                    <a:pt x="0" y="62"/>
                  </a:lnTo>
                  <a:close/>
                </a:path>
              </a:pathLst>
            </a:custGeom>
            <a:solidFill>
              <a:srgbClr val="FFE600"/>
            </a:solidFill>
            <a:ln w="9525">
              <a:noFill/>
              <a:round/>
              <a:headEnd/>
              <a:tailEnd/>
            </a:ln>
          </p:spPr>
          <p:txBody>
            <a:bodyPr/>
            <a:lstStyle/>
            <a:p>
              <a:endParaRPr lang="es-ES"/>
            </a:p>
          </p:txBody>
        </p:sp>
        <p:sp>
          <p:nvSpPr>
            <p:cNvPr id="37203" name="Freeform 339"/>
            <p:cNvSpPr>
              <a:spLocks/>
            </p:cNvSpPr>
            <p:nvPr/>
          </p:nvSpPr>
          <p:spPr bwMode="auto">
            <a:xfrm>
              <a:off x="9" y="778"/>
              <a:ext cx="752" cy="168"/>
            </a:xfrm>
            <a:custGeom>
              <a:avLst/>
              <a:gdLst/>
              <a:ahLst/>
              <a:cxnLst>
                <a:cxn ang="0">
                  <a:pos x="1505" y="251"/>
                </a:cxn>
                <a:cxn ang="0">
                  <a:pos x="1083" y="177"/>
                </a:cxn>
                <a:cxn ang="0">
                  <a:pos x="430" y="54"/>
                </a:cxn>
                <a:cxn ang="0">
                  <a:pos x="118" y="0"/>
                </a:cxn>
                <a:cxn ang="0">
                  <a:pos x="28" y="33"/>
                </a:cxn>
                <a:cxn ang="0">
                  <a:pos x="0" y="68"/>
                </a:cxn>
                <a:cxn ang="0">
                  <a:pos x="186" y="102"/>
                </a:cxn>
                <a:cxn ang="0">
                  <a:pos x="697" y="201"/>
                </a:cxn>
                <a:cxn ang="0">
                  <a:pos x="1458" y="336"/>
                </a:cxn>
                <a:cxn ang="0">
                  <a:pos x="1505" y="251"/>
                </a:cxn>
                <a:cxn ang="0">
                  <a:pos x="1505" y="251"/>
                </a:cxn>
              </a:cxnLst>
              <a:rect l="0" t="0" r="r" b="b"/>
              <a:pathLst>
                <a:path w="1505" h="336">
                  <a:moveTo>
                    <a:pt x="1505" y="251"/>
                  </a:moveTo>
                  <a:lnTo>
                    <a:pt x="1083" y="177"/>
                  </a:lnTo>
                  <a:lnTo>
                    <a:pt x="430" y="54"/>
                  </a:lnTo>
                  <a:lnTo>
                    <a:pt x="118" y="0"/>
                  </a:lnTo>
                  <a:lnTo>
                    <a:pt x="28" y="33"/>
                  </a:lnTo>
                  <a:lnTo>
                    <a:pt x="0" y="68"/>
                  </a:lnTo>
                  <a:lnTo>
                    <a:pt x="186" y="102"/>
                  </a:lnTo>
                  <a:lnTo>
                    <a:pt x="697" y="201"/>
                  </a:lnTo>
                  <a:lnTo>
                    <a:pt x="1458" y="336"/>
                  </a:lnTo>
                  <a:lnTo>
                    <a:pt x="1505" y="251"/>
                  </a:lnTo>
                  <a:close/>
                </a:path>
              </a:pathLst>
            </a:custGeom>
            <a:solidFill>
              <a:srgbClr val="FFE600"/>
            </a:solidFill>
            <a:ln w="9525">
              <a:noFill/>
              <a:round/>
              <a:headEnd/>
              <a:tailEnd/>
            </a:ln>
          </p:spPr>
          <p:txBody>
            <a:bodyPr/>
            <a:lstStyle/>
            <a:p>
              <a:endParaRPr lang="es-ES"/>
            </a:p>
          </p:txBody>
        </p:sp>
        <p:sp>
          <p:nvSpPr>
            <p:cNvPr id="37202" name="Freeform 338"/>
            <p:cNvSpPr>
              <a:spLocks/>
            </p:cNvSpPr>
            <p:nvPr/>
          </p:nvSpPr>
          <p:spPr bwMode="auto">
            <a:xfrm>
              <a:off x="977" y="620"/>
              <a:ext cx="120" cy="35"/>
            </a:xfrm>
            <a:custGeom>
              <a:avLst/>
              <a:gdLst/>
              <a:ahLst/>
              <a:cxnLst>
                <a:cxn ang="0">
                  <a:pos x="0" y="23"/>
                </a:cxn>
                <a:cxn ang="0">
                  <a:pos x="38" y="71"/>
                </a:cxn>
                <a:cxn ang="0">
                  <a:pos x="232" y="71"/>
                </a:cxn>
                <a:cxn ang="0">
                  <a:pos x="239" y="0"/>
                </a:cxn>
                <a:cxn ang="0">
                  <a:pos x="0" y="23"/>
                </a:cxn>
                <a:cxn ang="0">
                  <a:pos x="0" y="23"/>
                </a:cxn>
              </a:cxnLst>
              <a:rect l="0" t="0" r="r" b="b"/>
              <a:pathLst>
                <a:path w="239" h="71">
                  <a:moveTo>
                    <a:pt x="0" y="23"/>
                  </a:moveTo>
                  <a:lnTo>
                    <a:pt x="38" y="71"/>
                  </a:lnTo>
                  <a:lnTo>
                    <a:pt x="232" y="71"/>
                  </a:lnTo>
                  <a:lnTo>
                    <a:pt x="239" y="0"/>
                  </a:lnTo>
                  <a:lnTo>
                    <a:pt x="0" y="23"/>
                  </a:lnTo>
                  <a:close/>
                </a:path>
              </a:pathLst>
            </a:custGeom>
            <a:solidFill>
              <a:srgbClr val="FFB300"/>
            </a:solidFill>
            <a:ln w="9525">
              <a:noFill/>
              <a:round/>
              <a:headEnd/>
              <a:tailEnd/>
            </a:ln>
          </p:spPr>
          <p:txBody>
            <a:bodyPr/>
            <a:lstStyle/>
            <a:p>
              <a:endParaRPr lang="es-ES"/>
            </a:p>
          </p:txBody>
        </p:sp>
        <p:sp>
          <p:nvSpPr>
            <p:cNvPr id="37201" name="Freeform 337"/>
            <p:cNvSpPr>
              <a:spLocks/>
            </p:cNvSpPr>
            <p:nvPr/>
          </p:nvSpPr>
          <p:spPr bwMode="auto">
            <a:xfrm>
              <a:off x="932" y="591"/>
              <a:ext cx="157" cy="37"/>
            </a:xfrm>
            <a:custGeom>
              <a:avLst/>
              <a:gdLst/>
              <a:ahLst/>
              <a:cxnLst>
                <a:cxn ang="0">
                  <a:pos x="28" y="73"/>
                </a:cxn>
                <a:cxn ang="0">
                  <a:pos x="313" y="64"/>
                </a:cxn>
                <a:cxn ang="0">
                  <a:pos x="91" y="0"/>
                </a:cxn>
                <a:cxn ang="0">
                  <a:pos x="0" y="47"/>
                </a:cxn>
                <a:cxn ang="0">
                  <a:pos x="28" y="73"/>
                </a:cxn>
                <a:cxn ang="0">
                  <a:pos x="28" y="73"/>
                </a:cxn>
              </a:cxnLst>
              <a:rect l="0" t="0" r="r" b="b"/>
              <a:pathLst>
                <a:path w="313" h="73">
                  <a:moveTo>
                    <a:pt x="28" y="73"/>
                  </a:moveTo>
                  <a:lnTo>
                    <a:pt x="313" y="64"/>
                  </a:lnTo>
                  <a:lnTo>
                    <a:pt x="91" y="0"/>
                  </a:lnTo>
                  <a:lnTo>
                    <a:pt x="0" y="47"/>
                  </a:lnTo>
                  <a:lnTo>
                    <a:pt x="28" y="73"/>
                  </a:lnTo>
                  <a:close/>
                </a:path>
              </a:pathLst>
            </a:custGeom>
            <a:solidFill>
              <a:srgbClr val="FFE600"/>
            </a:solidFill>
            <a:ln w="9525">
              <a:noFill/>
              <a:round/>
              <a:headEnd/>
              <a:tailEnd/>
            </a:ln>
          </p:spPr>
          <p:txBody>
            <a:bodyPr/>
            <a:lstStyle/>
            <a:p>
              <a:endParaRPr lang="es-ES"/>
            </a:p>
          </p:txBody>
        </p:sp>
        <p:sp>
          <p:nvSpPr>
            <p:cNvPr id="37200" name="Freeform 336"/>
            <p:cNvSpPr>
              <a:spLocks/>
            </p:cNvSpPr>
            <p:nvPr/>
          </p:nvSpPr>
          <p:spPr bwMode="auto">
            <a:xfrm>
              <a:off x="1145" y="829"/>
              <a:ext cx="29" cy="26"/>
            </a:xfrm>
            <a:custGeom>
              <a:avLst/>
              <a:gdLst/>
              <a:ahLst/>
              <a:cxnLst>
                <a:cxn ang="0">
                  <a:pos x="0" y="1"/>
                </a:cxn>
                <a:cxn ang="0">
                  <a:pos x="0" y="30"/>
                </a:cxn>
                <a:cxn ang="0">
                  <a:pos x="35" y="52"/>
                </a:cxn>
                <a:cxn ang="0">
                  <a:pos x="58" y="26"/>
                </a:cxn>
                <a:cxn ang="0">
                  <a:pos x="47" y="0"/>
                </a:cxn>
                <a:cxn ang="0">
                  <a:pos x="0" y="1"/>
                </a:cxn>
                <a:cxn ang="0">
                  <a:pos x="0" y="1"/>
                </a:cxn>
              </a:cxnLst>
              <a:rect l="0" t="0" r="r" b="b"/>
              <a:pathLst>
                <a:path w="58" h="52">
                  <a:moveTo>
                    <a:pt x="0" y="1"/>
                  </a:moveTo>
                  <a:lnTo>
                    <a:pt x="0" y="30"/>
                  </a:lnTo>
                  <a:lnTo>
                    <a:pt x="35" y="52"/>
                  </a:lnTo>
                  <a:lnTo>
                    <a:pt x="58" y="26"/>
                  </a:lnTo>
                  <a:lnTo>
                    <a:pt x="47" y="0"/>
                  </a:lnTo>
                  <a:lnTo>
                    <a:pt x="0" y="1"/>
                  </a:lnTo>
                  <a:close/>
                </a:path>
              </a:pathLst>
            </a:custGeom>
            <a:solidFill>
              <a:srgbClr val="FF9900"/>
            </a:solidFill>
            <a:ln w="9525">
              <a:noFill/>
              <a:round/>
              <a:headEnd/>
              <a:tailEnd/>
            </a:ln>
          </p:spPr>
          <p:txBody>
            <a:bodyPr/>
            <a:lstStyle/>
            <a:p>
              <a:endParaRPr lang="es-ES"/>
            </a:p>
          </p:txBody>
        </p:sp>
        <p:sp>
          <p:nvSpPr>
            <p:cNvPr id="37199" name="Freeform 335"/>
            <p:cNvSpPr>
              <a:spLocks/>
            </p:cNvSpPr>
            <p:nvPr/>
          </p:nvSpPr>
          <p:spPr bwMode="auto">
            <a:xfrm>
              <a:off x="944" y="821"/>
              <a:ext cx="200" cy="54"/>
            </a:xfrm>
            <a:custGeom>
              <a:avLst/>
              <a:gdLst/>
              <a:ahLst/>
              <a:cxnLst>
                <a:cxn ang="0">
                  <a:pos x="0" y="87"/>
                </a:cxn>
                <a:cxn ang="0">
                  <a:pos x="203" y="0"/>
                </a:cxn>
                <a:cxn ang="0">
                  <a:pos x="243" y="10"/>
                </a:cxn>
                <a:cxn ang="0">
                  <a:pos x="298" y="10"/>
                </a:cxn>
                <a:cxn ang="0">
                  <a:pos x="396" y="14"/>
                </a:cxn>
                <a:cxn ang="0">
                  <a:pos x="399" y="50"/>
                </a:cxn>
                <a:cxn ang="0">
                  <a:pos x="196" y="109"/>
                </a:cxn>
                <a:cxn ang="0">
                  <a:pos x="144" y="82"/>
                </a:cxn>
                <a:cxn ang="0">
                  <a:pos x="0" y="87"/>
                </a:cxn>
                <a:cxn ang="0">
                  <a:pos x="0" y="87"/>
                </a:cxn>
              </a:cxnLst>
              <a:rect l="0" t="0" r="r" b="b"/>
              <a:pathLst>
                <a:path w="399" h="109">
                  <a:moveTo>
                    <a:pt x="0" y="87"/>
                  </a:moveTo>
                  <a:lnTo>
                    <a:pt x="203" y="0"/>
                  </a:lnTo>
                  <a:lnTo>
                    <a:pt x="243" y="10"/>
                  </a:lnTo>
                  <a:lnTo>
                    <a:pt x="298" y="10"/>
                  </a:lnTo>
                  <a:lnTo>
                    <a:pt x="396" y="14"/>
                  </a:lnTo>
                  <a:lnTo>
                    <a:pt x="399" y="50"/>
                  </a:lnTo>
                  <a:lnTo>
                    <a:pt x="196" y="109"/>
                  </a:lnTo>
                  <a:lnTo>
                    <a:pt x="144" y="82"/>
                  </a:lnTo>
                  <a:lnTo>
                    <a:pt x="0" y="87"/>
                  </a:lnTo>
                  <a:close/>
                </a:path>
              </a:pathLst>
            </a:custGeom>
            <a:solidFill>
              <a:srgbClr val="FFB300"/>
            </a:solidFill>
            <a:ln w="9525">
              <a:noFill/>
              <a:round/>
              <a:headEnd/>
              <a:tailEnd/>
            </a:ln>
          </p:spPr>
          <p:txBody>
            <a:bodyPr/>
            <a:lstStyle/>
            <a:p>
              <a:endParaRPr lang="es-ES"/>
            </a:p>
          </p:txBody>
        </p:sp>
        <p:sp>
          <p:nvSpPr>
            <p:cNvPr id="37198" name="Freeform 334"/>
            <p:cNvSpPr>
              <a:spLocks/>
            </p:cNvSpPr>
            <p:nvPr/>
          </p:nvSpPr>
          <p:spPr bwMode="auto">
            <a:xfrm>
              <a:off x="883" y="790"/>
              <a:ext cx="161" cy="77"/>
            </a:xfrm>
            <a:custGeom>
              <a:avLst/>
              <a:gdLst/>
              <a:ahLst/>
              <a:cxnLst>
                <a:cxn ang="0">
                  <a:pos x="120" y="149"/>
                </a:cxn>
                <a:cxn ang="0">
                  <a:pos x="323" y="58"/>
                </a:cxn>
                <a:cxn ang="0">
                  <a:pos x="323" y="0"/>
                </a:cxn>
                <a:cxn ang="0">
                  <a:pos x="24" y="102"/>
                </a:cxn>
                <a:cxn ang="0">
                  <a:pos x="0" y="154"/>
                </a:cxn>
                <a:cxn ang="0">
                  <a:pos x="120" y="149"/>
                </a:cxn>
                <a:cxn ang="0">
                  <a:pos x="120" y="149"/>
                </a:cxn>
              </a:cxnLst>
              <a:rect l="0" t="0" r="r" b="b"/>
              <a:pathLst>
                <a:path w="323" h="154">
                  <a:moveTo>
                    <a:pt x="120" y="149"/>
                  </a:moveTo>
                  <a:lnTo>
                    <a:pt x="323" y="58"/>
                  </a:lnTo>
                  <a:lnTo>
                    <a:pt x="323" y="0"/>
                  </a:lnTo>
                  <a:lnTo>
                    <a:pt x="24" y="102"/>
                  </a:lnTo>
                  <a:lnTo>
                    <a:pt x="0" y="154"/>
                  </a:lnTo>
                  <a:lnTo>
                    <a:pt x="120" y="149"/>
                  </a:lnTo>
                  <a:close/>
                </a:path>
              </a:pathLst>
            </a:custGeom>
            <a:solidFill>
              <a:srgbClr val="FF8000"/>
            </a:solidFill>
            <a:ln w="9525">
              <a:noFill/>
              <a:round/>
              <a:headEnd/>
              <a:tailEnd/>
            </a:ln>
          </p:spPr>
          <p:txBody>
            <a:bodyPr/>
            <a:lstStyle/>
            <a:p>
              <a:endParaRPr lang="es-ES"/>
            </a:p>
          </p:txBody>
        </p:sp>
        <p:sp>
          <p:nvSpPr>
            <p:cNvPr id="37197" name="Freeform 333"/>
            <p:cNvSpPr>
              <a:spLocks/>
            </p:cNvSpPr>
            <p:nvPr/>
          </p:nvSpPr>
          <p:spPr bwMode="auto">
            <a:xfrm>
              <a:off x="860" y="866"/>
              <a:ext cx="185" cy="46"/>
            </a:xfrm>
            <a:custGeom>
              <a:avLst/>
              <a:gdLst/>
              <a:ahLst/>
              <a:cxnLst>
                <a:cxn ang="0">
                  <a:pos x="0" y="86"/>
                </a:cxn>
                <a:cxn ang="0">
                  <a:pos x="153" y="92"/>
                </a:cxn>
                <a:cxn ang="0">
                  <a:pos x="317" y="92"/>
                </a:cxn>
                <a:cxn ang="0">
                  <a:pos x="347" y="76"/>
                </a:cxn>
                <a:cxn ang="0">
                  <a:pos x="370" y="35"/>
                </a:cxn>
                <a:cxn ang="0">
                  <a:pos x="330" y="0"/>
                </a:cxn>
                <a:cxn ang="0">
                  <a:pos x="221" y="0"/>
                </a:cxn>
                <a:cxn ang="0">
                  <a:pos x="47" y="2"/>
                </a:cxn>
                <a:cxn ang="0">
                  <a:pos x="0" y="86"/>
                </a:cxn>
                <a:cxn ang="0">
                  <a:pos x="0" y="86"/>
                </a:cxn>
              </a:cxnLst>
              <a:rect l="0" t="0" r="r" b="b"/>
              <a:pathLst>
                <a:path w="370" h="92">
                  <a:moveTo>
                    <a:pt x="0" y="86"/>
                  </a:moveTo>
                  <a:lnTo>
                    <a:pt x="153" y="92"/>
                  </a:lnTo>
                  <a:lnTo>
                    <a:pt x="317" y="92"/>
                  </a:lnTo>
                  <a:lnTo>
                    <a:pt x="347" y="76"/>
                  </a:lnTo>
                  <a:lnTo>
                    <a:pt x="370" y="35"/>
                  </a:lnTo>
                  <a:lnTo>
                    <a:pt x="330" y="0"/>
                  </a:lnTo>
                  <a:lnTo>
                    <a:pt x="221" y="0"/>
                  </a:lnTo>
                  <a:lnTo>
                    <a:pt x="47" y="2"/>
                  </a:lnTo>
                  <a:lnTo>
                    <a:pt x="0" y="86"/>
                  </a:lnTo>
                  <a:close/>
                </a:path>
              </a:pathLst>
            </a:custGeom>
            <a:solidFill>
              <a:srgbClr val="FFB300"/>
            </a:solidFill>
            <a:ln w="9525">
              <a:noFill/>
              <a:round/>
              <a:headEnd/>
              <a:tailEnd/>
            </a:ln>
          </p:spPr>
          <p:txBody>
            <a:bodyPr/>
            <a:lstStyle/>
            <a:p>
              <a:endParaRPr lang="es-ES"/>
            </a:p>
          </p:txBody>
        </p:sp>
        <p:sp>
          <p:nvSpPr>
            <p:cNvPr id="37196" name="Freeform 332"/>
            <p:cNvSpPr>
              <a:spLocks/>
            </p:cNvSpPr>
            <p:nvPr/>
          </p:nvSpPr>
          <p:spPr bwMode="auto">
            <a:xfrm>
              <a:off x="737" y="621"/>
              <a:ext cx="257" cy="340"/>
            </a:xfrm>
            <a:custGeom>
              <a:avLst/>
              <a:gdLst/>
              <a:ahLst/>
              <a:cxnLst>
                <a:cxn ang="0">
                  <a:pos x="0" y="644"/>
                </a:cxn>
                <a:cxn ang="0">
                  <a:pos x="190" y="680"/>
                </a:cxn>
                <a:cxn ang="0">
                  <a:pos x="275" y="503"/>
                </a:cxn>
                <a:cxn ang="0">
                  <a:pos x="406" y="275"/>
                </a:cxn>
                <a:cxn ang="0">
                  <a:pos x="515" y="83"/>
                </a:cxn>
                <a:cxn ang="0">
                  <a:pos x="472" y="22"/>
                </a:cxn>
                <a:cxn ang="0">
                  <a:pos x="377" y="0"/>
                </a:cxn>
                <a:cxn ang="0">
                  <a:pos x="255" y="197"/>
                </a:cxn>
                <a:cxn ang="0">
                  <a:pos x="113" y="470"/>
                </a:cxn>
                <a:cxn ang="0">
                  <a:pos x="0" y="644"/>
                </a:cxn>
                <a:cxn ang="0">
                  <a:pos x="0" y="644"/>
                </a:cxn>
              </a:cxnLst>
              <a:rect l="0" t="0" r="r" b="b"/>
              <a:pathLst>
                <a:path w="515" h="680">
                  <a:moveTo>
                    <a:pt x="0" y="644"/>
                  </a:moveTo>
                  <a:lnTo>
                    <a:pt x="190" y="680"/>
                  </a:lnTo>
                  <a:lnTo>
                    <a:pt x="275" y="503"/>
                  </a:lnTo>
                  <a:lnTo>
                    <a:pt x="406" y="275"/>
                  </a:lnTo>
                  <a:lnTo>
                    <a:pt x="515" y="83"/>
                  </a:lnTo>
                  <a:lnTo>
                    <a:pt x="472" y="22"/>
                  </a:lnTo>
                  <a:lnTo>
                    <a:pt x="377" y="0"/>
                  </a:lnTo>
                  <a:lnTo>
                    <a:pt x="255" y="197"/>
                  </a:lnTo>
                  <a:lnTo>
                    <a:pt x="113" y="470"/>
                  </a:lnTo>
                  <a:lnTo>
                    <a:pt x="0" y="644"/>
                  </a:lnTo>
                  <a:close/>
                </a:path>
              </a:pathLst>
            </a:custGeom>
            <a:solidFill>
              <a:srgbClr val="FFB300"/>
            </a:solidFill>
            <a:ln w="9525">
              <a:noFill/>
              <a:round/>
              <a:headEnd/>
              <a:tailEnd/>
            </a:ln>
          </p:spPr>
          <p:txBody>
            <a:bodyPr/>
            <a:lstStyle/>
            <a:p>
              <a:endParaRPr lang="es-ES"/>
            </a:p>
          </p:txBody>
        </p:sp>
        <p:sp>
          <p:nvSpPr>
            <p:cNvPr id="37195" name="Freeform 331"/>
            <p:cNvSpPr>
              <a:spLocks/>
            </p:cNvSpPr>
            <p:nvPr/>
          </p:nvSpPr>
          <p:spPr bwMode="auto">
            <a:xfrm>
              <a:off x="835" y="928"/>
              <a:ext cx="88" cy="79"/>
            </a:xfrm>
            <a:custGeom>
              <a:avLst/>
              <a:gdLst/>
              <a:ahLst/>
              <a:cxnLst>
                <a:cxn ang="0">
                  <a:pos x="0" y="70"/>
                </a:cxn>
                <a:cxn ang="0">
                  <a:pos x="171" y="0"/>
                </a:cxn>
                <a:cxn ang="0">
                  <a:pos x="174" y="77"/>
                </a:cxn>
                <a:cxn ang="0">
                  <a:pos x="16" y="157"/>
                </a:cxn>
                <a:cxn ang="0">
                  <a:pos x="0" y="70"/>
                </a:cxn>
                <a:cxn ang="0">
                  <a:pos x="0" y="70"/>
                </a:cxn>
              </a:cxnLst>
              <a:rect l="0" t="0" r="r" b="b"/>
              <a:pathLst>
                <a:path w="174" h="157">
                  <a:moveTo>
                    <a:pt x="0" y="70"/>
                  </a:moveTo>
                  <a:lnTo>
                    <a:pt x="171" y="0"/>
                  </a:lnTo>
                  <a:lnTo>
                    <a:pt x="174" y="77"/>
                  </a:lnTo>
                  <a:lnTo>
                    <a:pt x="16" y="157"/>
                  </a:lnTo>
                  <a:lnTo>
                    <a:pt x="0" y="70"/>
                  </a:lnTo>
                  <a:close/>
                </a:path>
              </a:pathLst>
            </a:custGeom>
            <a:solidFill>
              <a:srgbClr val="FF9900"/>
            </a:solidFill>
            <a:ln w="9525">
              <a:noFill/>
              <a:round/>
              <a:headEnd/>
              <a:tailEnd/>
            </a:ln>
          </p:spPr>
          <p:txBody>
            <a:bodyPr/>
            <a:lstStyle/>
            <a:p>
              <a:endParaRPr lang="es-ES"/>
            </a:p>
          </p:txBody>
        </p:sp>
        <p:sp>
          <p:nvSpPr>
            <p:cNvPr id="37194" name="Freeform 330"/>
            <p:cNvSpPr>
              <a:spLocks/>
            </p:cNvSpPr>
            <p:nvPr/>
          </p:nvSpPr>
          <p:spPr bwMode="auto">
            <a:xfrm>
              <a:off x="7" y="813"/>
              <a:ext cx="833" cy="192"/>
            </a:xfrm>
            <a:custGeom>
              <a:avLst/>
              <a:gdLst/>
              <a:ahLst/>
              <a:cxnLst>
                <a:cxn ang="0">
                  <a:pos x="0" y="53"/>
                </a:cxn>
                <a:cxn ang="0">
                  <a:pos x="267" y="104"/>
                </a:cxn>
                <a:cxn ang="0">
                  <a:pos x="750" y="201"/>
                </a:cxn>
                <a:cxn ang="0">
                  <a:pos x="1323" y="315"/>
                </a:cxn>
                <a:cxn ang="0">
                  <a:pos x="1666" y="385"/>
                </a:cxn>
                <a:cxn ang="0">
                  <a:pos x="1662" y="311"/>
                </a:cxn>
                <a:cxn ang="0">
                  <a:pos x="1312" y="248"/>
                </a:cxn>
                <a:cxn ang="0">
                  <a:pos x="729" y="123"/>
                </a:cxn>
                <a:cxn ang="0">
                  <a:pos x="269" y="47"/>
                </a:cxn>
                <a:cxn ang="0">
                  <a:pos x="3" y="0"/>
                </a:cxn>
                <a:cxn ang="0">
                  <a:pos x="0" y="53"/>
                </a:cxn>
                <a:cxn ang="0">
                  <a:pos x="0" y="53"/>
                </a:cxn>
              </a:cxnLst>
              <a:rect l="0" t="0" r="r" b="b"/>
              <a:pathLst>
                <a:path w="1666" h="385">
                  <a:moveTo>
                    <a:pt x="0" y="53"/>
                  </a:moveTo>
                  <a:lnTo>
                    <a:pt x="267" y="104"/>
                  </a:lnTo>
                  <a:lnTo>
                    <a:pt x="750" y="201"/>
                  </a:lnTo>
                  <a:lnTo>
                    <a:pt x="1323" y="315"/>
                  </a:lnTo>
                  <a:lnTo>
                    <a:pt x="1666" y="385"/>
                  </a:lnTo>
                  <a:lnTo>
                    <a:pt x="1662" y="311"/>
                  </a:lnTo>
                  <a:lnTo>
                    <a:pt x="1312" y="248"/>
                  </a:lnTo>
                  <a:lnTo>
                    <a:pt x="729" y="123"/>
                  </a:lnTo>
                  <a:lnTo>
                    <a:pt x="269" y="47"/>
                  </a:lnTo>
                  <a:lnTo>
                    <a:pt x="3" y="0"/>
                  </a:lnTo>
                  <a:lnTo>
                    <a:pt x="0" y="53"/>
                  </a:lnTo>
                  <a:close/>
                </a:path>
              </a:pathLst>
            </a:custGeom>
            <a:solidFill>
              <a:srgbClr val="FFB300"/>
            </a:solidFill>
            <a:ln w="9525">
              <a:noFill/>
              <a:round/>
              <a:headEnd/>
              <a:tailEnd/>
            </a:ln>
          </p:spPr>
          <p:txBody>
            <a:bodyPr/>
            <a:lstStyle/>
            <a:p>
              <a:endParaRPr lang="es-ES"/>
            </a:p>
          </p:txBody>
        </p:sp>
        <p:sp>
          <p:nvSpPr>
            <p:cNvPr id="37193" name="Freeform 329"/>
            <p:cNvSpPr>
              <a:spLocks/>
            </p:cNvSpPr>
            <p:nvPr/>
          </p:nvSpPr>
          <p:spPr bwMode="auto">
            <a:xfrm>
              <a:off x="63" y="861"/>
              <a:ext cx="61" cy="62"/>
            </a:xfrm>
            <a:custGeom>
              <a:avLst/>
              <a:gdLst/>
              <a:ahLst/>
              <a:cxnLst>
                <a:cxn ang="0">
                  <a:pos x="66" y="122"/>
                </a:cxn>
                <a:cxn ang="0">
                  <a:pos x="77" y="119"/>
                </a:cxn>
                <a:cxn ang="0">
                  <a:pos x="88" y="113"/>
                </a:cxn>
                <a:cxn ang="0">
                  <a:pos x="98" y="108"/>
                </a:cxn>
                <a:cxn ang="0">
                  <a:pos x="108" y="99"/>
                </a:cxn>
                <a:cxn ang="0">
                  <a:pos x="113" y="88"/>
                </a:cxn>
                <a:cxn ang="0">
                  <a:pos x="119" y="79"/>
                </a:cxn>
                <a:cxn ang="0">
                  <a:pos x="122" y="68"/>
                </a:cxn>
                <a:cxn ang="0">
                  <a:pos x="122" y="55"/>
                </a:cxn>
                <a:cxn ang="0">
                  <a:pos x="119" y="43"/>
                </a:cxn>
                <a:cxn ang="0">
                  <a:pos x="113" y="32"/>
                </a:cxn>
                <a:cxn ang="0">
                  <a:pos x="108" y="21"/>
                </a:cxn>
                <a:cxn ang="0">
                  <a:pos x="98" y="14"/>
                </a:cxn>
                <a:cxn ang="0">
                  <a:pos x="88" y="7"/>
                </a:cxn>
                <a:cxn ang="0">
                  <a:pos x="77" y="2"/>
                </a:cxn>
                <a:cxn ang="0">
                  <a:pos x="66" y="0"/>
                </a:cxn>
                <a:cxn ang="0">
                  <a:pos x="54" y="0"/>
                </a:cxn>
                <a:cxn ang="0">
                  <a:pos x="43" y="2"/>
                </a:cxn>
                <a:cxn ang="0">
                  <a:pos x="32" y="7"/>
                </a:cxn>
                <a:cxn ang="0">
                  <a:pos x="21" y="14"/>
                </a:cxn>
                <a:cxn ang="0">
                  <a:pos x="14" y="21"/>
                </a:cxn>
                <a:cxn ang="0">
                  <a:pos x="7" y="32"/>
                </a:cxn>
                <a:cxn ang="0">
                  <a:pos x="2" y="43"/>
                </a:cxn>
                <a:cxn ang="0">
                  <a:pos x="0" y="55"/>
                </a:cxn>
                <a:cxn ang="0">
                  <a:pos x="0" y="68"/>
                </a:cxn>
                <a:cxn ang="0">
                  <a:pos x="2" y="79"/>
                </a:cxn>
                <a:cxn ang="0">
                  <a:pos x="7" y="88"/>
                </a:cxn>
                <a:cxn ang="0">
                  <a:pos x="14" y="99"/>
                </a:cxn>
                <a:cxn ang="0">
                  <a:pos x="21" y="108"/>
                </a:cxn>
                <a:cxn ang="0">
                  <a:pos x="32" y="113"/>
                </a:cxn>
                <a:cxn ang="0">
                  <a:pos x="43" y="119"/>
                </a:cxn>
                <a:cxn ang="0">
                  <a:pos x="54" y="122"/>
                </a:cxn>
                <a:cxn ang="0">
                  <a:pos x="60" y="123"/>
                </a:cxn>
              </a:cxnLst>
              <a:rect l="0" t="0" r="r" b="b"/>
              <a:pathLst>
                <a:path w="122" h="123">
                  <a:moveTo>
                    <a:pt x="60" y="123"/>
                  </a:moveTo>
                  <a:lnTo>
                    <a:pt x="66" y="122"/>
                  </a:lnTo>
                  <a:lnTo>
                    <a:pt x="72" y="121"/>
                  </a:lnTo>
                  <a:lnTo>
                    <a:pt x="77" y="119"/>
                  </a:lnTo>
                  <a:lnTo>
                    <a:pt x="83" y="118"/>
                  </a:lnTo>
                  <a:lnTo>
                    <a:pt x="88" y="113"/>
                  </a:lnTo>
                  <a:lnTo>
                    <a:pt x="94" y="111"/>
                  </a:lnTo>
                  <a:lnTo>
                    <a:pt x="98" y="108"/>
                  </a:lnTo>
                  <a:lnTo>
                    <a:pt x="103" y="104"/>
                  </a:lnTo>
                  <a:lnTo>
                    <a:pt x="108" y="99"/>
                  </a:lnTo>
                  <a:lnTo>
                    <a:pt x="111" y="94"/>
                  </a:lnTo>
                  <a:lnTo>
                    <a:pt x="113" y="88"/>
                  </a:lnTo>
                  <a:lnTo>
                    <a:pt x="117" y="84"/>
                  </a:lnTo>
                  <a:lnTo>
                    <a:pt x="119" y="79"/>
                  </a:lnTo>
                  <a:lnTo>
                    <a:pt x="121" y="73"/>
                  </a:lnTo>
                  <a:lnTo>
                    <a:pt x="122" y="68"/>
                  </a:lnTo>
                  <a:lnTo>
                    <a:pt x="122" y="62"/>
                  </a:lnTo>
                  <a:lnTo>
                    <a:pt x="122" y="55"/>
                  </a:lnTo>
                  <a:lnTo>
                    <a:pt x="121" y="49"/>
                  </a:lnTo>
                  <a:lnTo>
                    <a:pt x="119" y="43"/>
                  </a:lnTo>
                  <a:lnTo>
                    <a:pt x="117" y="38"/>
                  </a:lnTo>
                  <a:lnTo>
                    <a:pt x="113" y="32"/>
                  </a:lnTo>
                  <a:lnTo>
                    <a:pt x="111" y="27"/>
                  </a:lnTo>
                  <a:lnTo>
                    <a:pt x="108" y="21"/>
                  </a:lnTo>
                  <a:lnTo>
                    <a:pt x="103" y="18"/>
                  </a:lnTo>
                  <a:lnTo>
                    <a:pt x="98" y="14"/>
                  </a:lnTo>
                  <a:lnTo>
                    <a:pt x="94" y="9"/>
                  </a:lnTo>
                  <a:lnTo>
                    <a:pt x="88" y="7"/>
                  </a:lnTo>
                  <a:lnTo>
                    <a:pt x="83" y="5"/>
                  </a:lnTo>
                  <a:lnTo>
                    <a:pt x="77" y="2"/>
                  </a:lnTo>
                  <a:lnTo>
                    <a:pt x="72" y="1"/>
                  </a:lnTo>
                  <a:lnTo>
                    <a:pt x="66" y="0"/>
                  </a:lnTo>
                  <a:lnTo>
                    <a:pt x="60" y="0"/>
                  </a:lnTo>
                  <a:lnTo>
                    <a:pt x="54" y="0"/>
                  </a:lnTo>
                  <a:lnTo>
                    <a:pt x="48" y="1"/>
                  </a:lnTo>
                  <a:lnTo>
                    <a:pt x="43" y="2"/>
                  </a:lnTo>
                  <a:lnTo>
                    <a:pt x="37" y="5"/>
                  </a:lnTo>
                  <a:lnTo>
                    <a:pt x="32" y="7"/>
                  </a:lnTo>
                  <a:lnTo>
                    <a:pt x="27" y="9"/>
                  </a:lnTo>
                  <a:lnTo>
                    <a:pt x="21" y="14"/>
                  </a:lnTo>
                  <a:lnTo>
                    <a:pt x="18" y="18"/>
                  </a:lnTo>
                  <a:lnTo>
                    <a:pt x="14" y="21"/>
                  </a:lnTo>
                  <a:lnTo>
                    <a:pt x="9" y="27"/>
                  </a:lnTo>
                  <a:lnTo>
                    <a:pt x="7" y="32"/>
                  </a:lnTo>
                  <a:lnTo>
                    <a:pt x="4" y="38"/>
                  </a:lnTo>
                  <a:lnTo>
                    <a:pt x="2" y="43"/>
                  </a:lnTo>
                  <a:lnTo>
                    <a:pt x="1" y="49"/>
                  </a:lnTo>
                  <a:lnTo>
                    <a:pt x="0" y="55"/>
                  </a:lnTo>
                  <a:lnTo>
                    <a:pt x="0" y="62"/>
                  </a:lnTo>
                  <a:lnTo>
                    <a:pt x="0" y="68"/>
                  </a:lnTo>
                  <a:lnTo>
                    <a:pt x="1" y="73"/>
                  </a:lnTo>
                  <a:lnTo>
                    <a:pt x="2" y="79"/>
                  </a:lnTo>
                  <a:lnTo>
                    <a:pt x="4" y="84"/>
                  </a:lnTo>
                  <a:lnTo>
                    <a:pt x="7" y="88"/>
                  </a:lnTo>
                  <a:lnTo>
                    <a:pt x="9" y="94"/>
                  </a:lnTo>
                  <a:lnTo>
                    <a:pt x="14" y="99"/>
                  </a:lnTo>
                  <a:lnTo>
                    <a:pt x="18" y="104"/>
                  </a:lnTo>
                  <a:lnTo>
                    <a:pt x="21" y="108"/>
                  </a:lnTo>
                  <a:lnTo>
                    <a:pt x="27" y="111"/>
                  </a:lnTo>
                  <a:lnTo>
                    <a:pt x="32" y="113"/>
                  </a:lnTo>
                  <a:lnTo>
                    <a:pt x="37" y="118"/>
                  </a:lnTo>
                  <a:lnTo>
                    <a:pt x="43" y="119"/>
                  </a:lnTo>
                  <a:lnTo>
                    <a:pt x="48" y="121"/>
                  </a:lnTo>
                  <a:lnTo>
                    <a:pt x="54" y="122"/>
                  </a:lnTo>
                  <a:lnTo>
                    <a:pt x="60" y="123"/>
                  </a:lnTo>
                  <a:close/>
                </a:path>
              </a:pathLst>
            </a:custGeom>
            <a:solidFill>
              <a:srgbClr val="000000"/>
            </a:solidFill>
            <a:ln w="9525">
              <a:noFill/>
              <a:round/>
              <a:headEnd/>
              <a:tailEnd/>
            </a:ln>
          </p:spPr>
          <p:txBody>
            <a:bodyPr/>
            <a:lstStyle/>
            <a:p>
              <a:endParaRPr lang="es-ES"/>
            </a:p>
          </p:txBody>
        </p:sp>
        <p:sp>
          <p:nvSpPr>
            <p:cNvPr id="37192" name="Freeform 328"/>
            <p:cNvSpPr>
              <a:spLocks/>
            </p:cNvSpPr>
            <p:nvPr/>
          </p:nvSpPr>
          <p:spPr bwMode="auto">
            <a:xfrm>
              <a:off x="78" y="876"/>
              <a:ext cx="30" cy="31"/>
            </a:xfrm>
            <a:custGeom>
              <a:avLst/>
              <a:gdLst/>
              <a:ahLst/>
              <a:cxnLst>
                <a:cxn ang="0">
                  <a:pos x="30" y="61"/>
                </a:cxn>
                <a:cxn ang="0">
                  <a:pos x="34" y="60"/>
                </a:cxn>
                <a:cxn ang="0">
                  <a:pos x="40" y="58"/>
                </a:cxn>
                <a:cxn ang="0">
                  <a:pos x="44" y="54"/>
                </a:cxn>
                <a:cxn ang="0">
                  <a:pos x="49" y="51"/>
                </a:cxn>
                <a:cxn ang="0">
                  <a:pos x="53" y="45"/>
                </a:cxn>
                <a:cxn ang="0">
                  <a:pos x="56" y="41"/>
                </a:cxn>
                <a:cxn ang="0">
                  <a:pos x="58" y="36"/>
                </a:cxn>
                <a:cxn ang="0">
                  <a:pos x="59" y="30"/>
                </a:cxn>
                <a:cxn ang="0">
                  <a:pos x="58" y="25"/>
                </a:cxn>
                <a:cxn ang="0">
                  <a:pos x="56" y="18"/>
                </a:cxn>
                <a:cxn ang="0">
                  <a:pos x="53" y="13"/>
                </a:cxn>
                <a:cxn ang="0">
                  <a:pos x="49" y="10"/>
                </a:cxn>
                <a:cxn ang="0">
                  <a:pos x="44" y="4"/>
                </a:cxn>
                <a:cxn ang="0">
                  <a:pos x="40" y="2"/>
                </a:cxn>
                <a:cxn ang="0">
                  <a:pos x="34" y="0"/>
                </a:cxn>
                <a:cxn ang="0">
                  <a:pos x="30" y="0"/>
                </a:cxn>
                <a:cxn ang="0">
                  <a:pos x="21" y="0"/>
                </a:cxn>
                <a:cxn ang="0">
                  <a:pos x="16" y="2"/>
                </a:cxn>
                <a:cxn ang="0">
                  <a:pos x="11" y="4"/>
                </a:cxn>
                <a:cxn ang="0">
                  <a:pos x="7" y="10"/>
                </a:cxn>
                <a:cxn ang="0">
                  <a:pos x="3" y="13"/>
                </a:cxn>
                <a:cxn ang="0">
                  <a:pos x="1" y="18"/>
                </a:cxn>
                <a:cxn ang="0">
                  <a:pos x="0" y="25"/>
                </a:cxn>
                <a:cxn ang="0">
                  <a:pos x="0" y="30"/>
                </a:cxn>
                <a:cxn ang="0">
                  <a:pos x="0" y="36"/>
                </a:cxn>
                <a:cxn ang="0">
                  <a:pos x="1" y="41"/>
                </a:cxn>
                <a:cxn ang="0">
                  <a:pos x="3" y="45"/>
                </a:cxn>
                <a:cxn ang="0">
                  <a:pos x="7" y="51"/>
                </a:cxn>
                <a:cxn ang="0">
                  <a:pos x="11" y="54"/>
                </a:cxn>
                <a:cxn ang="0">
                  <a:pos x="16" y="58"/>
                </a:cxn>
                <a:cxn ang="0">
                  <a:pos x="21" y="60"/>
                </a:cxn>
                <a:cxn ang="0">
                  <a:pos x="30" y="61"/>
                </a:cxn>
                <a:cxn ang="0">
                  <a:pos x="30" y="61"/>
                </a:cxn>
              </a:cxnLst>
              <a:rect l="0" t="0" r="r" b="b"/>
              <a:pathLst>
                <a:path w="59" h="61">
                  <a:moveTo>
                    <a:pt x="30" y="61"/>
                  </a:moveTo>
                  <a:lnTo>
                    <a:pt x="34" y="60"/>
                  </a:lnTo>
                  <a:lnTo>
                    <a:pt x="40" y="58"/>
                  </a:lnTo>
                  <a:lnTo>
                    <a:pt x="44" y="54"/>
                  </a:lnTo>
                  <a:lnTo>
                    <a:pt x="49" y="51"/>
                  </a:lnTo>
                  <a:lnTo>
                    <a:pt x="53" y="45"/>
                  </a:lnTo>
                  <a:lnTo>
                    <a:pt x="56" y="41"/>
                  </a:lnTo>
                  <a:lnTo>
                    <a:pt x="58" y="36"/>
                  </a:lnTo>
                  <a:lnTo>
                    <a:pt x="59" y="30"/>
                  </a:lnTo>
                  <a:lnTo>
                    <a:pt x="58" y="25"/>
                  </a:lnTo>
                  <a:lnTo>
                    <a:pt x="56" y="18"/>
                  </a:lnTo>
                  <a:lnTo>
                    <a:pt x="53" y="13"/>
                  </a:lnTo>
                  <a:lnTo>
                    <a:pt x="49" y="10"/>
                  </a:lnTo>
                  <a:lnTo>
                    <a:pt x="44" y="4"/>
                  </a:lnTo>
                  <a:lnTo>
                    <a:pt x="40" y="2"/>
                  </a:lnTo>
                  <a:lnTo>
                    <a:pt x="34" y="0"/>
                  </a:lnTo>
                  <a:lnTo>
                    <a:pt x="30" y="0"/>
                  </a:lnTo>
                  <a:lnTo>
                    <a:pt x="21" y="0"/>
                  </a:lnTo>
                  <a:lnTo>
                    <a:pt x="16" y="2"/>
                  </a:lnTo>
                  <a:lnTo>
                    <a:pt x="11" y="4"/>
                  </a:lnTo>
                  <a:lnTo>
                    <a:pt x="7" y="10"/>
                  </a:lnTo>
                  <a:lnTo>
                    <a:pt x="3" y="13"/>
                  </a:lnTo>
                  <a:lnTo>
                    <a:pt x="1" y="18"/>
                  </a:lnTo>
                  <a:lnTo>
                    <a:pt x="0" y="25"/>
                  </a:lnTo>
                  <a:lnTo>
                    <a:pt x="0" y="30"/>
                  </a:lnTo>
                  <a:lnTo>
                    <a:pt x="0" y="36"/>
                  </a:lnTo>
                  <a:lnTo>
                    <a:pt x="1" y="41"/>
                  </a:lnTo>
                  <a:lnTo>
                    <a:pt x="3" y="45"/>
                  </a:lnTo>
                  <a:lnTo>
                    <a:pt x="7" y="51"/>
                  </a:lnTo>
                  <a:lnTo>
                    <a:pt x="11" y="54"/>
                  </a:lnTo>
                  <a:lnTo>
                    <a:pt x="16" y="58"/>
                  </a:lnTo>
                  <a:lnTo>
                    <a:pt x="21" y="60"/>
                  </a:lnTo>
                  <a:lnTo>
                    <a:pt x="30" y="61"/>
                  </a:lnTo>
                  <a:close/>
                </a:path>
              </a:pathLst>
            </a:custGeom>
            <a:solidFill>
              <a:srgbClr val="8C8CB3"/>
            </a:solidFill>
            <a:ln w="9525">
              <a:noFill/>
              <a:round/>
              <a:headEnd/>
              <a:tailEnd/>
            </a:ln>
          </p:spPr>
          <p:txBody>
            <a:bodyPr/>
            <a:lstStyle/>
            <a:p>
              <a:endParaRPr lang="es-ES"/>
            </a:p>
          </p:txBody>
        </p:sp>
        <p:sp>
          <p:nvSpPr>
            <p:cNvPr id="37191" name="Freeform 327"/>
            <p:cNvSpPr>
              <a:spLocks/>
            </p:cNvSpPr>
            <p:nvPr/>
          </p:nvSpPr>
          <p:spPr bwMode="auto">
            <a:xfrm>
              <a:off x="97" y="867"/>
              <a:ext cx="94" cy="55"/>
            </a:xfrm>
            <a:custGeom>
              <a:avLst/>
              <a:gdLst/>
              <a:ahLst/>
              <a:cxnLst>
                <a:cxn ang="0">
                  <a:pos x="0" y="111"/>
                </a:cxn>
                <a:cxn ang="0">
                  <a:pos x="23" y="104"/>
                </a:cxn>
                <a:cxn ang="0">
                  <a:pos x="189" y="17"/>
                </a:cxn>
                <a:cxn ang="0">
                  <a:pos x="151" y="0"/>
                </a:cxn>
                <a:cxn ang="0">
                  <a:pos x="45" y="60"/>
                </a:cxn>
                <a:cxn ang="0">
                  <a:pos x="0" y="111"/>
                </a:cxn>
                <a:cxn ang="0">
                  <a:pos x="0" y="111"/>
                </a:cxn>
              </a:cxnLst>
              <a:rect l="0" t="0" r="r" b="b"/>
              <a:pathLst>
                <a:path w="189" h="111">
                  <a:moveTo>
                    <a:pt x="0" y="111"/>
                  </a:moveTo>
                  <a:lnTo>
                    <a:pt x="23" y="104"/>
                  </a:lnTo>
                  <a:lnTo>
                    <a:pt x="189" y="17"/>
                  </a:lnTo>
                  <a:lnTo>
                    <a:pt x="151" y="0"/>
                  </a:lnTo>
                  <a:lnTo>
                    <a:pt x="45" y="60"/>
                  </a:lnTo>
                  <a:lnTo>
                    <a:pt x="0" y="111"/>
                  </a:lnTo>
                  <a:close/>
                </a:path>
              </a:pathLst>
            </a:custGeom>
            <a:solidFill>
              <a:srgbClr val="000000"/>
            </a:solidFill>
            <a:ln w="9525">
              <a:noFill/>
              <a:round/>
              <a:headEnd/>
              <a:tailEnd/>
            </a:ln>
          </p:spPr>
          <p:txBody>
            <a:bodyPr/>
            <a:lstStyle/>
            <a:p>
              <a:endParaRPr lang="es-ES"/>
            </a:p>
          </p:txBody>
        </p:sp>
        <p:sp>
          <p:nvSpPr>
            <p:cNvPr id="37190" name="Freeform 326"/>
            <p:cNvSpPr>
              <a:spLocks/>
            </p:cNvSpPr>
            <p:nvPr/>
          </p:nvSpPr>
          <p:spPr bwMode="auto">
            <a:xfrm>
              <a:off x="71" y="854"/>
              <a:ext cx="58" cy="20"/>
            </a:xfrm>
            <a:custGeom>
              <a:avLst/>
              <a:gdLst/>
              <a:ahLst/>
              <a:cxnLst>
                <a:cxn ang="0">
                  <a:pos x="0" y="41"/>
                </a:cxn>
                <a:cxn ang="0">
                  <a:pos x="14" y="26"/>
                </a:cxn>
                <a:cxn ang="0">
                  <a:pos x="73" y="0"/>
                </a:cxn>
                <a:cxn ang="0">
                  <a:pos x="116" y="8"/>
                </a:cxn>
                <a:cxn ang="0">
                  <a:pos x="53" y="35"/>
                </a:cxn>
                <a:cxn ang="0">
                  <a:pos x="0" y="41"/>
                </a:cxn>
                <a:cxn ang="0">
                  <a:pos x="0" y="41"/>
                </a:cxn>
              </a:cxnLst>
              <a:rect l="0" t="0" r="r" b="b"/>
              <a:pathLst>
                <a:path w="116" h="41">
                  <a:moveTo>
                    <a:pt x="0" y="41"/>
                  </a:moveTo>
                  <a:lnTo>
                    <a:pt x="14" y="26"/>
                  </a:lnTo>
                  <a:lnTo>
                    <a:pt x="73" y="0"/>
                  </a:lnTo>
                  <a:lnTo>
                    <a:pt x="116" y="8"/>
                  </a:lnTo>
                  <a:lnTo>
                    <a:pt x="53" y="35"/>
                  </a:lnTo>
                  <a:lnTo>
                    <a:pt x="0" y="41"/>
                  </a:lnTo>
                  <a:close/>
                </a:path>
              </a:pathLst>
            </a:custGeom>
            <a:solidFill>
              <a:srgbClr val="000000"/>
            </a:solidFill>
            <a:ln w="9525">
              <a:noFill/>
              <a:round/>
              <a:headEnd/>
              <a:tailEnd/>
            </a:ln>
          </p:spPr>
          <p:txBody>
            <a:bodyPr/>
            <a:lstStyle/>
            <a:p>
              <a:endParaRPr lang="es-ES"/>
            </a:p>
          </p:txBody>
        </p:sp>
        <p:sp>
          <p:nvSpPr>
            <p:cNvPr id="37189" name="Freeform 325"/>
            <p:cNvSpPr>
              <a:spLocks/>
            </p:cNvSpPr>
            <p:nvPr/>
          </p:nvSpPr>
          <p:spPr bwMode="auto">
            <a:xfrm>
              <a:off x="306" y="762"/>
              <a:ext cx="61" cy="60"/>
            </a:xfrm>
            <a:custGeom>
              <a:avLst/>
              <a:gdLst/>
              <a:ahLst/>
              <a:cxnLst>
                <a:cxn ang="0">
                  <a:pos x="68" y="122"/>
                </a:cxn>
                <a:cxn ang="0">
                  <a:pos x="78" y="118"/>
                </a:cxn>
                <a:cxn ang="0">
                  <a:pos x="89" y="113"/>
                </a:cxn>
                <a:cxn ang="0">
                  <a:pos x="99" y="106"/>
                </a:cxn>
                <a:cxn ang="0">
                  <a:pos x="107" y="98"/>
                </a:cxn>
                <a:cxn ang="0">
                  <a:pos x="114" y="88"/>
                </a:cxn>
                <a:cxn ang="0">
                  <a:pos x="119" y="77"/>
                </a:cxn>
                <a:cxn ang="0">
                  <a:pos x="122" y="66"/>
                </a:cxn>
                <a:cxn ang="0">
                  <a:pos x="122" y="54"/>
                </a:cxn>
                <a:cxn ang="0">
                  <a:pos x="119" y="42"/>
                </a:cxn>
                <a:cxn ang="0">
                  <a:pos x="114" y="33"/>
                </a:cxn>
                <a:cxn ang="0">
                  <a:pos x="107" y="22"/>
                </a:cxn>
                <a:cxn ang="0">
                  <a:pos x="99" y="13"/>
                </a:cxn>
                <a:cxn ang="0">
                  <a:pos x="89" y="8"/>
                </a:cxn>
                <a:cxn ang="0">
                  <a:pos x="78" y="2"/>
                </a:cxn>
                <a:cxn ang="0">
                  <a:pos x="68" y="0"/>
                </a:cxn>
                <a:cxn ang="0">
                  <a:pos x="55" y="0"/>
                </a:cxn>
                <a:cxn ang="0">
                  <a:pos x="43" y="2"/>
                </a:cxn>
                <a:cxn ang="0">
                  <a:pos x="33" y="8"/>
                </a:cxn>
                <a:cxn ang="0">
                  <a:pos x="22" y="13"/>
                </a:cxn>
                <a:cxn ang="0">
                  <a:pos x="14" y="22"/>
                </a:cxn>
                <a:cxn ang="0">
                  <a:pos x="8" y="33"/>
                </a:cxn>
                <a:cxn ang="0">
                  <a:pos x="2" y="42"/>
                </a:cxn>
                <a:cxn ang="0">
                  <a:pos x="0" y="54"/>
                </a:cxn>
                <a:cxn ang="0">
                  <a:pos x="0" y="66"/>
                </a:cxn>
                <a:cxn ang="0">
                  <a:pos x="2" y="77"/>
                </a:cxn>
                <a:cxn ang="0">
                  <a:pos x="8" y="88"/>
                </a:cxn>
                <a:cxn ang="0">
                  <a:pos x="14" y="98"/>
                </a:cxn>
                <a:cxn ang="0">
                  <a:pos x="22" y="106"/>
                </a:cxn>
                <a:cxn ang="0">
                  <a:pos x="33" y="113"/>
                </a:cxn>
                <a:cxn ang="0">
                  <a:pos x="43" y="118"/>
                </a:cxn>
                <a:cxn ang="0">
                  <a:pos x="55" y="122"/>
                </a:cxn>
                <a:cxn ang="0">
                  <a:pos x="63" y="122"/>
                </a:cxn>
              </a:cxnLst>
              <a:rect l="0" t="0" r="r" b="b"/>
              <a:pathLst>
                <a:path w="122" h="122">
                  <a:moveTo>
                    <a:pt x="63" y="122"/>
                  </a:moveTo>
                  <a:lnTo>
                    <a:pt x="68" y="122"/>
                  </a:lnTo>
                  <a:lnTo>
                    <a:pt x="74" y="120"/>
                  </a:lnTo>
                  <a:lnTo>
                    <a:pt x="78" y="118"/>
                  </a:lnTo>
                  <a:lnTo>
                    <a:pt x="84" y="116"/>
                  </a:lnTo>
                  <a:lnTo>
                    <a:pt x="89" y="113"/>
                  </a:lnTo>
                  <a:lnTo>
                    <a:pt x="94" y="111"/>
                  </a:lnTo>
                  <a:lnTo>
                    <a:pt x="99" y="106"/>
                  </a:lnTo>
                  <a:lnTo>
                    <a:pt x="104" y="103"/>
                  </a:lnTo>
                  <a:lnTo>
                    <a:pt x="107" y="98"/>
                  </a:lnTo>
                  <a:lnTo>
                    <a:pt x="112" y="93"/>
                  </a:lnTo>
                  <a:lnTo>
                    <a:pt x="114" y="88"/>
                  </a:lnTo>
                  <a:lnTo>
                    <a:pt x="117" y="84"/>
                  </a:lnTo>
                  <a:lnTo>
                    <a:pt x="119" y="77"/>
                  </a:lnTo>
                  <a:lnTo>
                    <a:pt x="121" y="72"/>
                  </a:lnTo>
                  <a:lnTo>
                    <a:pt x="122" y="66"/>
                  </a:lnTo>
                  <a:lnTo>
                    <a:pt x="122" y="61"/>
                  </a:lnTo>
                  <a:lnTo>
                    <a:pt x="122" y="54"/>
                  </a:lnTo>
                  <a:lnTo>
                    <a:pt x="121" y="48"/>
                  </a:lnTo>
                  <a:lnTo>
                    <a:pt x="119" y="42"/>
                  </a:lnTo>
                  <a:lnTo>
                    <a:pt x="117" y="37"/>
                  </a:lnTo>
                  <a:lnTo>
                    <a:pt x="114" y="33"/>
                  </a:lnTo>
                  <a:lnTo>
                    <a:pt x="112" y="27"/>
                  </a:lnTo>
                  <a:lnTo>
                    <a:pt x="107" y="22"/>
                  </a:lnTo>
                  <a:lnTo>
                    <a:pt x="104" y="17"/>
                  </a:lnTo>
                  <a:lnTo>
                    <a:pt x="99" y="13"/>
                  </a:lnTo>
                  <a:lnTo>
                    <a:pt x="94" y="10"/>
                  </a:lnTo>
                  <a:lnTo>
                    <a:pt x="89" y="8"/>
                  </a:lnTo>
                  <a:lnTo>
                    <a:pt x="84" y="4"/>
                  </a:lnTo>
                  <a:lnTo>
                    <a:pt x="78" y="2"/>
                  </a:lnTo>
                  <a:lnTo>
                    <a:pt x="74" y="1"/>
                  </a:lnTo>
                  <a:lnTo>
                    <a:pt x="68" y="0"/>
                  </a:lnTo>
                  <a:lnTo>
                    <a:pt x="63" y="0"/>
                  </a:lnTo>
                  <a:lnTo>
                    <a:pt x="55" y="0"/>
                  </a:lnTo>
                  <a:lnTo>
                    <a:pt x="49" y="1"/>
                  </a:lnTo>
                  <a:lnTo>
                    <a:pt x="43" y="2"/>
                  </a:lnTo>
                  <a:lnTo>
                    <a:pt x="38" y="4"/>
                  </a:lnTo>
                  <a:lnTo>
                    <a:pt x="33" y="8"/>
                  </a:lnTo>
                  <a:lnTo>
                    <a:pt x="27" y="10"/>
                  </a:lnTo>
                  <a:lnTo>
                    <a:pt x="22" y="13"/>
                  </a:lnTo>
                  <a:lnTo>
                    <a:pt x="19" y="17"/>
                  </a:lnTo>
                  <a:lnTo>
                    <a:pt x="14" y="22"/>
                  </a:lnTo>
                  <a:lnTo>
                    <a:pt x="10" y="27"/>
                  </a:lnTo>
                  <a:lnTo>
                    <a:pt x="8" y="33"/>
                  </a:lnTo>
                  <a:lnTo>
                    <a:pt x="4" y="37"/>
                  </a:lnTo>
                  <a:lnTo>
                    <a:pt x="2" y="42"/>
                  </a:lnTo>
                  <a:lnTo>
                    <a:pt x="1" y="48"/>
                  </a:lnTo>
                  <a:lnTo>
                    <a:pt x="0" y="54"/>
                  </a:lnTo>
                  <a:lnTo>
                    <a:pt x="0" y="61"/>
                  </a:lnTo>
                  <a:lnTo>
                    <a:pt x="0" y="66"/>
                  </a:lnTo>
                  <a:lnTo>
                    <a:pt x="1" y="72"/>
                  </a:lnTo>
                  <a:lnTo>
                    <a:pt x="2" y="77"/>
                  </a:lnTo>
                  <a:lnTo>
                    <a:pt x="4" y="84"/>
                  </a:lnTo>
                  <a:lnTo>
                    <a:pt x="8" y="88"/>
                  </a:lnTo>
                  <a:lnTo>
                    <a:pt x="10" y="93"/>
                  </a:lnTo>
                  <a:lnTo>
                    <a:pt x="14" y="98"/>
                  </a:lnTo>
                  <a:lnTo>
                    <a:pt x="19" y="103"/>
                  </a:lnTo>
                  <a:lnTo>
                    <a:pt x="22" y="106"/>
                  </a:lnTo>
                  <a:lnTo>
                    <a:pt x="27" y="111"/>
                  </a:lnTo>
                  <a:lnTo>
                    <a:pt x="33" y="113"/>
                  </a:lnTo>
                  <a:lnTo>
                    <a:pt x="38" y="116"/>
                  </a:lnTo>
                  <a:lnTo>
                    <a:pt x="43" y="118"/>
                  </a:lnTo>
                  <a:lnTo>
                    <a:pt x="49" y="120"/>
                  </a:lnTo>
                  <a:lnTo>
                    <a:pt x="55" y="122"/>
                  </a:lnTo>
                  <a:lnTo>
                    <a:pt x="63" y="122"/>
                  </a:lnTo>
                  <a:close/>
                </a:path>
              </a:pathLst>
            </a:custGeom>
            <a:solidFill>
              <a:srgbClr val="000000"/>
            </a:solidFill>
            <a:ln w="9525">
              <a:noFill/>
              <a:round/>
              <a:headEnd/>
              <a:tailEnd/>
            </a:ln>
          </p:spPr>
          <p:txBody>
            <a:bodyPr/>
            <a:lstStyle/>
            <a:p>
              <a:endParaRPr lang="es-ES"/>
            </a:p>
          </p:txBody>
        </p:sp>
        <p:sp>
          <p:nvSpPr>
            <p:cNvPr id="37188" name="Freeform 324"/>
            <p:cNvSpPr>
              <a:spLocks/>
            </p:cNvSpPr>
            <p:nvPr/>
          </p:nvSpPr>
          <p:spPr bwMode="auto">
            <a:xfrm>
              <a:off x="320" y="777"/>
              <a:ext cx="30" cy="30"/>
            </a:xfrm>
            <a:custGeom>
              <a:avLst/>
              <a:gdLst/>
              <a:ahLst/>
              <a:cxnLst>
                <a:cxn ang="0">
                  <a:pos x="31" y="60"/>
                </a:cxn>
                <a:cxn ang="0">
                  <a:pos x="35" y="59"/>
                </a:cxn>
                <a:cxn ang="0">
                  <a:pos x="40" y="57"/>
                </a:cxn>
                <a:cxn ang="0">
                  <a:pos x="46" y="54"/>
                </a:cxn>
                <a:cxn ang="0">
                  <a:pos x="50" y="51"/>
                </a:cxn>
                <a:cxn ang="0">
                  <a:pos x="54" y="46"/>
                </a:cxn>
                <a:cxn ang="0">
                  <a:pos x="58" y="42"/>
                </a:cxn>
                <a:cxn ang="0">
                  <a:pos x="60" y="36"/>
                </a:cxn>
                <a:cxn ang="0">
                  <a:pos x="60" y="31"/>
                </a:cxn>
                <a:cxn ang="0">
                  <a:pos x="60" y="22"/>
                </a:cxn>
                <a:cxn ang="0">
                  <a:pos x="58" y="17"/>
                </a:cxn>
                <a:cxn ang="0">
                  <a:pos x="54" y="12"/>
                </a:cxn>
                <a:cxn ang="0">
                  <a:pos x="50" y="8"/>
                </a:cxn>
                <a:cxn ang="0">
                  <a:pos x="46" y="4"/>
                </a:cxn>
                <a:cxn ang="0">
                  <a:pos x="40" y="3"/>
                </a:cxn>
                <a:cxn ang="0">
                  <a:pos x="35" y="0"/>
                </a:cxn>
                <a:cxn ang="0">
                  <a:pos x="31" y="0"/>
                </a:cxn>
                <a:cxn ang="0">
                  <a:pos x="24" y="0"/>
                </a:cxn>
                <a:cxn ang="0">
                  <a:pos x="18" y="3"/>
                </a:cxn>
                <a:cxn ang="0">
                  <a:pos x="12" y="4"/>
                </a:cxn>
                <a:cxn ang="0">
                  <a:pos x="9" y="8"/>
                </a:cxn>
                <a:cxn ang="0">
                  <a:pos x="5" y="12"/>
                </a:cxn>
                <a:cxn ang="0">
                  <a:pos x="2" y="17"/>
                </a:cxn>
                <a:cxn ang="0">
                  <a:pos x="0" y="22"/>
                </a:cxn>
                <a:cxn ang="0">
                  <a:pos x="0" y="31"/>
                </a:cxn>
                <a:cxn ang="0">
                  <a:pos x="0" y="36"/>
                </a:cxn>
                <a:cxn ang="0">
                  <a:pos x="2" y="42"/>
                </a:cxn>
                <a:cxn ang="0">
                  <a:pos x="5" y="46"/>
                </a:cxn>
                <a:cxn ang="0">
                  <a:pos x="9" y="51"/>
                </a:cxn>
                <a:cxn ang="0">
                  <a:pos x="12" y="54"/>
                </a:cxn>
                <a:cxn ang="0">
                  <a:pos x="18" y="57"/>
                </a:cxn>
                <a:cxn ang="0">
                  <a:pos x="24" y="59"/>
                </a:cxn>
                <a:cxn ang="0">
                  <a:pos x="31" y="60"/>
                </a:cxn>
                <a:cxn ang="0">
                  <a:pos x="31" y="60"/>
                </a:cxn>
              </a:cxnLst>
              <a:rect l="0" t="0" r="r" b="b"/>
              <a:pathLst>
                <a:path w="60" h="60">
                  <a:moveTo>
                    <a:pt x="31" y="60"/>
                  </a:moveTo>
                  <a:lnTo>
                    <a:pt x="35" y="59"/>
                  </a:lnTo>
                  <a:lnTo>
                    <a:pt x="40" y="57"/>
                  </a:lnTo>
                  <a:lnTo>
                    <a:pt x="46" y="54"/>
                  </a:lnTo>
                  <a:lnTo>
                    <a:pt x="50" y="51"/>
                  </a:lnTo>
                  <a:lnTo>
                    <a:pt x="54" y="46"/>
                  </a:lnTo>
                  <a:lnTo>
                    <a:pt x="58" y="42"/>
                  </a:lnTo>
                  <a:lnTo>
                    <a:pt x="60" y="36"/>
                  </a:lnTo>
                  <a:lnTo>
                    <a:pt x="60" y="31"/>
                  </a:lnTo>
                  <a:lnTo>
                    <a:pt x="60" y="22"/>
                  </a:lnTo>
                  <a:lnTo>
                    <a:pt x="58" y="17"/>
                  </a:lnTo>
                  <a:lnTo>
                    <a:pt x="54" y="12"/>
                  </a:lnTo>
                  <a:lnTo>
                    <a:pt x="50" y="8"/>
                  </a:lnTo>
                  <a:lnTo>
                    <a:pt x="46" y="4"/>
                  </a:lnTo>
                  <a:lnTo>
                    <a:pt x="40" y="3"/>
                  </a:lnTo>
                  <a:lnTo>
                    <a:pt x="35" y="0"/>
                  </a:lnTo>
                  <a:lnTo>
                    <a:pt x="31" y="0"/>
                  </a:lnTo>
                  <a:lnTo>
                    <a:pt x="24" y="0"/>
                  </a:lnTo>
                  <a:lnTo>
                    <a:pt x="18" y="3"/>
                  </a:lnTo>
                  <a:lnTo>
                    <a:pt x="12" y="4"/>
                  </a:lnTo>
                  <a:lnTo>
                    <a:pt x="9" y="8"/>
                  </a:lnTo>
                  <a:lnTo>
                    <a:pt x="5" y="12"/>
                  </a:lnTo>
                  <a:lnTo>
                    <a:pt x="2" y="17"/>
                  </a:lnTo>
                  <a:lnTo>
                    <a:pt x="0" y="22"/>
                  </a:lnTo>
                  <a:lnTo>
                    <a:pt x="0" y="31"/>
                  </a:lnTo>
                  <a:lnTo>
                    <a:pt x="0" y="36"/>
                  </a:lnTo>
                  <a:lnTo>
                    <a:pt x="2" y="42"/>
                  </a:lnTo>
                  <a:lnTo>
                    <a:pt x="5" y="46"/>
                  </a:lnTo>
                  <a:lnTo>
                    <a:pt x="9" y="51"/>
                  </a:lnTo>
                  <a:lnTo>
                    <a:pt x="12" y="54"/>
                  </a:lnTo>
                  <a:lnTo>
                    <a:pt x="18" y="57"/>
                  </a:lnTo>
                  <a:lnTo>
                    <a:pt x="24" y="59"/>
                  </a:lnTo>
                  <a:lnTo>
                    <a:pt x="31" y="60"/>
                  </a:lnTo>
                  <a:close/>
                </a:path>
              </a:pathLst>
            </a:custGeom>
            <a:solidFill>
              <a:srgbClr val="8C8CB3"/>
            </a:solidFill>
            <a:ln w="9525">
              <a:noFill/>
              <a:round/>
              <a:headEnd/>
              <a:tailEnd/>
            </a:ln>
          </p:spPr>
          <p:txBody>
            <a:bodyPr/>
            <a:lstStyle/>
            <a:p>
              <a:endParaRPr lang="es-ES"/>
            </a:p>
          </p:txBody>
        </p:sp>
        <p:sp>
          <p:nvSpPr>
            <p:cNvPr id="37187" name="Freeform 323"/>
            <p:cNvSpPr>
              <a:spLocks/>
            </p:cNvSpPr>
            <p:nvPr/>
          </p:nvSpPr>
          <p:spPr bwMode="auto">
            <a:xfrm>
              <a:off x="337" y="777"/>
              <a:ext cx="87" cy="47"/>
            </a:xfrm>
            <a:custGeom>
              <a:avLst/>
              <a:gdLst/>
              <a:ahLst/>
              <a:cxnLst>
                <a:cxn ang="0">
                  <a:pos x="0" y="96"/>
                </a:cxn>
                <a:cxn ang="0">
                  <a:pos x="24" y="88"/>
                </a:cxn>
                <a:cxn ang="0">
                  <a:pos x="173" y="12"/>
                </a:cxn>
                <a:cxn ang="0">
                  <a:pos x="135" y="0"/>
                </a:cxn>
                <a:cxn ang="0">
                  <a:pos x="43" y="38"/>
                </a:cxn>
                <a:cxn ang="0">
                  <a:pos x="0" y="96"/>
                </a:cxn>
                <a:cxn ang="0">
                  <a:pos x="0" y="96"/>
                </a:cxn>
              </a:cxnLst>
              <a:rect l="0" t="0" r="r" b="b"/>
              <a:pathLst>
                <a:path w="173" h="96">
                  <a:moveTo>
                    <a:pt x="0" y="96"/>
                  </a:moveTo>
                  <a:lnTo>
                    <a:pt x="24" y="88"/>
                  </a:lnTo>
                  <a:lnTo>
                    <a:pt x="173" y="12"/>
                  </a:lnTo>
                  <a:lnTo>
                    <a:pt x="135" y="0"/>
                  </a:lnTo>
                  <a:lnTo>
                    <a:pt x="43" y="38"/>
                  </a:lnTo>
                  <a:lnTo>
                    <a:pt x="0" y="96"/>
                  </a:lnTo>
                  <a:close/>
                </a:path>
              </a:pathLst>
            </a:custGeom>
            <a:solidFill>
              <a:srgbClr val="000000"/>
            </a:solidFill>
            <a:ln w="9525">
              <a:noFill/>
              <a:round/>
              <a:headEnd/>
              <a:tailEnd/>
            </a:ln>
          </p:spPr>
          <p:txBody>
            <a:bodyPr/>
            <a:lstStyle/>
            <a:p>
              <a:endParaRPr lang="es-ES"/>
            </a:p>
          </p:txBody>
        </p:sp>
        <p:sp>
          <p:nvSpPr>
            <p:cNvPr id="37186" name="Freeform 322"/>
            <p:cNvSpPr>
              <a:spLocks/>
            </p:cNvSpPr>
            <p:nvPr/>
          </p:nvSpPr>
          <p:spPr bwMode="auto">
            <a:xfrm>
              <a:off x="918" y="584"/>
              <a:ext cx="185" cy="51"/>
            </a:xfrm>
            <a:custGeom>
              <a:avLst/>
              <a:gdLst/>
              <a:ahLst/>
              <a:cxnLst>
                <a:cxn ang="0">
                  <a:pos x="0" y="54"/>
                </a:cxn>
                <a:cxn ang="0">
                  <a:pos x="123" y="0"/>
                </a:cxn>
                <a:cxn ang="0">
                  <a:pos x="370" y="54"/>
                </a:cxn>
                <a:cxn ang="0">
                  <a:pos x="343" y="90"/>
                </a:cxn>
                <a:cxn ang="0">
                  <a:pos x="103" y="102"/>
                </a:cxn>
                <a:cxn ang="0">
                  <a:pos x="78" y="68"/>
                </a:cxn>
                <a:cxn ang="0">
                  <a:pos x="264" y="64"/>
                </a:cxn>
                <a:cxn ang="0">
                  <a:pos x="127" y="38"/>
                </a:cxn>
                <a:cxn ang="0">
                  <a:pos x="52" y="73"/>
                </a:cxn>
                <a:cxn ang="0">
                  <a:pos x="0" y="54"/>
                </a:cxn>
                <a:cxn ang="0">
                  <a:pos x="0" y="54"/>
                </a:cxn>
              </a:cxnLst>
              <a:rect l="0" t="0" r="r" b="b"/>
              <a:pathLst>
                <a:path w="370" h="102">
                  <a:moveTo>
                    <a:pt x="0" y="54"/>
                  </a:moveTo>
                  <a:lnTo>
                    <a:pt x="123" y="0"/>
                  </a:lnTo>
                  <a:lnTo>
                    <a:pt x="370" y="54"/>
                  </a:lnTo>
                  <a:lnTo>
                    <a:pt x="343" y="90"/>
                  </a:lnTo>
                  <a:lnTo>
                    <a:pt x="103" y="102"/>
                  </a:lnTo>
                  <a:lnTo>
                    <a:pt x="78" y="68"/>
                  </a:lnTo>
                  <a:lnTo>
                    <a:pt x="264" y="64"/>
                  </a:lnTo>
                  <a:lnTo>
                    <a:pt x="127" y="38"/>
                  </a:lnTo>
                  <a:lnTo>
                    <a:pt x="52" y="73"/>
                  </a:lnTo>
                  <a:lnTo>
                    <a:pt x="0" y="54"/>
                  </a:lnTo>
                  <a:close/>
                </a:path>
              </a:pathLst>
            </a:custGeom>
            <a:solidFill>
              <a:srgbClr val="000000"/>
            </a:solidFill>
            <a:ln w="9525">
              <a:noFill/>
              <a:round/>
              <a:headEnd/>
              <a:tailEnd/>
            </a:ln>
          </p:spPr>
          <p:txBody>
            <a:bodyPr/>
            <a:lstStyle/>
            <a:p>
              <a:endParaRPr lang="es-ES"/>
            </a:p>
          </p:txBody>
        </p:sp>
        <p:sp>
          <p:nvSpPr>
            <p:cNvPr id="37185" name="Freeform 321"/>
            <p:cNvSpPr>
              <a:spLocks/>
            </p:cNvSpPr>
            <p:nvPr/>
          </p:nvSpPr>
          <p:spPr bwMode="auto">
            <a:xfrm>
              <a:off x="1002" y="878"/>
              <a:ext cx="21" cy="21"/>
            </a:xfrm>
            <a:custGeom>
              <a:avLst/>
              <a:gdLst/>
              <a:ahLst/>
              <a:cxnLst>
                <a:cxn ang="0">
                  <a:pos x="21" y="42"/>
                </a:cxn>
                <a:cxn ang="0">
                  <a:pos x="28" y="41"/>
                </a:cxn>
                <a:cxn ang="0">
                  <a:pos x="35" y="37"/>
                </a:cxn>
                <a:cxn ang="0">
                  <a:pos x="39" y="30"/>
                </a:cxn>
                <a:cxn ang="0">
                  <a:pos x="42" y="23"/>
                </a:cxn>
                <a:cxn ang="0">
                  <a:pos x="39" y="13"/>
                </a:cxn>
                <a:cxn ang="0">
                  <a:pos x="35" y="7"/>
                </a:cxn>
                <a:cxn ang="0">
                  <a:pos x="28" y="2"/>
                </a:cxn>
                <a:cxn ang="0">
                  <a:pos x="21" y="0"/>
                </a:cxn>
                <a:cxn ang="0">
                  <a:pos x="12" y="2"/>
                </a:cxn>
                <a:cxn ang="0">
                  <a:pos x="5" y="7"/>
                </a:cxn>
                <a:cxn ang="0">
                  <a:pos x="1" y="13"/>
                </a:cxn>
                <a:cxn ang="0">
                  <a:pos x="0" y="23"/>
                </a:cxn>
                <a:cxn ang="0">
                  <a:pos x="1" y="30"/>
                </a:cxn>
                <a:cxn ang="0">
                  <a:pos x="5" y="37"/>
                </a:cxn>
                <a:cxn ang="0">
                  <a:pos x="12" y="41"/>
                </a:cxn>
                <a:cxn ang="0">
                  <a:pos x="21" y="42"/>
                </a:cxn>
                <a:cxn ang="0">
                  <a:pos x="21" y="42"/>
                </a:cxn>
              </a:cxnLst>
              <a:rect l="0" t="0" r="r" b="b"/>
              <a:pathLst>
                <a:path w="42" h="42">
                  <a:moveTo>
                    <a:pt x="21" y="42"/>
                  </a:moveTo>
                  <a:lnTo>
                    <a:pt x="28" y="41"/>
                  </a:lnTo>
                  <a:lnTo>
                    <a:pt x="35" y="37"/>
                  </a:lnTo>
                  <a:lnTo>
                    <a:pt x="39" y="30"/>
                  </a:lnTo>
                  <a:lnTo>
                    <a:pt x="42" y="23"/>
                  </a:lnTo>
                  <a:lnTo>
                    <a:pt x="39" y="13"/>
                  </a:lnTo>
                  <a:lnTo>
                    <a:pt x="35" y="7"/>
                  </a:lnTo>
                  <a:lnTo>
                    <a:pt x="28" y="2"/>
                  </a:lnTo>
                  <a:lnTo>
                    <a:pt x="21" y="0"/>
                  </a:lnTo>
                  <a:lnTo>
                    <a:pt x="12" y="2"/>
                  </a:lnTo>
                  <a:lnTo>
                    <a:pt x="5" y="7"/>
                  </a:lnTo>
                  <a:lnTo>
                    <a:pt x="1" y="13"/>
                  </a:lnTo>
                  <a:lnTo>
                    <a:pt x="0" y="23"/>
                  </a:lnTo>
                  <a:lnTo>
                    <a:pt x="1" y="30"/>
                  </a:lnTo>
                  <a:lnTo>
                    <a:pt x="5" y="37"/>
                  </a:lnTo>
                  <a:lnTo>
                    <a:pt x="12" y="41"/>
                  </a:lnTo>
                  <a:lnTo>
                    <a:pt x="21" y="42"/>
                  </a:lnTo>
                  <a:close/>
                </a:path>
              </a:pathLst>
            </a:custGeom>
            <a:solidFill>
              <a:srgbClr val="000000"/>
            </a:solidFill>
            <a:ln w="9525">
              <a:noFill/>
              <a:round/>
              <a:headEnd/>
              <a:tailEnd/>
            </a:ln>
          </p:spPr>
          <p:txBody>
            <a:bodyPr/>
            <a:lstStyle/>
            <a:p>
              <a:endParaRPr lang="es-ES"/>
            </a:p>
          </p:txBody>
        </p:sp>
        <p:sp>
          <p:nvSpPr>
            <p:cNvPr id="37184" name="Freeform 320"/>
            <p:cNvSpPr>
              <a:spLocks/>
            </p:cNvSpPr>
            <p:nvPr/>
          </p:nvSpPr>
          <p:spPr bwMode="auto">
            <a:xfrm>
              <a:off x="828" y="916"/>
              <a:ext cx="95" cy="59"/>
            </a:xfrm>
            <a:custGeom>
              <a:avLst/>
              <a:gdLst/>
              <a:ahLst/>
              <a:cxnLst>
                <a:cxn ang="0">
                  <a:pos x="0" y="84"/>
                </a:cxn>
                <a:cxn ang="0">
                  <a:pos x="185" y="0"/>
                </a:cxn>
                <a:cxn ang="0">
                  <a:pos x="189" y="45"/>
                </a:cxn>
                <a:cxn ang="0">
                  <a:pos x="19" y="118"/>
                </a:cxn>
                <a:cxn ang="0">
                  <a:pos x="0" y="84"/>
                </a:cxn>
                <a:cxn ang="0">
                  <a:pos x="0" y="84"/>
                </a:cxn>
              </a:cxnLst>
              <a:rect l="0" t="0" r="r" b="b"/>
              <a:pathLst>
                <a:path w="189" h="118">
                  <a:moveTo>
                    <a:pt x="0" y="84"/>
                  </a:moveTo>
                  <a:lnTo>
                    <a:pt x="185" y="0"/>
                  </a:lnTo>
                  <a:lnTo>
                    <a:pt x="189" y="45"/>
                  </a:lnTo>
                  <a:lnTo>
                    <a:pt x="19" y="118"/>
                  </a:lnTo>
                  <a:lnTo>
                    <a:pt x="0" y="84"/>
                  </a:lnTo>
                  <a:close/>
                </a:path>
              </a:pathLst>
            </a:custGeom>
            <a:solidFill>
              <a:srgbClr val="000000"/>
            </a:solidFill>
            <a:ln w="9525">
              <a:noFill/>
              <a:round/>
              <a:headEnd/>
              <a:tailEnd/>
            </a:ln>
          </p:spPr>
          <p:txBody>
            <a:bodyPr/>
            <a:lstStyle/>
            <a:p>
              <a:endParaRPr lang="es-ES"/>
            </a:p>
          </p:txBody>
        </p:sp>
        <p:sp>
          <p:nvSpPr>
            <p:cNvPr id="37183" name="Freeform 319"/>
            <p:cNvSpPr>
              <a:spLocks/>
            </p:cNvSpPr>
            <p:nvPr/>
          </p:nvSpPr>
          <p:spPr bwMode="auto">
            <a:xfrm>
              <a:off x="63" y="797"/>
              <a:ext cx="52" cy="19"/>
            </a:xfrm>
            <a:custGeom>
              <a:avLst/>
              <a:gdLst/>
              <a:ahLst/>
              <a:cxnLst>
                <a:cxn ang="0">
                  <a:pos x="50" y="0"/>
                </a:cxn>
                <a:cxn ang="0">
                  <a:pos x="0" y="26"/>
                </a:cxn>
                <a:cxn ang="0">
                  <a:pos x="55" y="37"/>
                </a:cxn>
                <a:cxn ang="0">
                  <a:pos x="104" y="9"/>
                </a:cxn>
                <a:cxn ang="0">
                  <a:pos x="50" y="0"/>
                </a:cxn>
                <a:cxn ang="0">
                  <a:pos x="50" y="0"/>
                </a:cxn>
              </a:cxnLst>
              <a:rect l="0" t="0" r="r" b="b"/>
              <a:pathLst>
                <a:path w="104" h="37">
                  <a:moveTo>
                    <a:pt x="50" y="0"/>
                  </a:moveTo>
                  <a:lnTo>
                    <a:pt x="0" y="26"/>
                  </a:lnTo>
                  <a:lnTo>
                    <a:pt x="55" y="37"/>
                  </a:lnTo>
                  <a:lnTo>
                    <a:pt x="104" y="9"/>
                  </a:lnTo>
                  <a:lnTo>
                    <a:pt x="50" y="0"/>
                  </a:lnTo>
                  <a:close/>
                </a:path>
              </a:pathLst>
            </a:custGeom>
            <a:solidFill>
              <a:srgbClr val="000000"/>
            </a:solidFill>
            <a:ln w="9525">
              <a:noFill/>
              <a:round/>
              <a:headEnd/>
              <a:tailEnd/>
            </a:ln>
          </p:spPr>
          <p:txBody>
            <a:bodyPr/>
            <a:lstStyle/>
            <a:p>
              <a:endParaRPr lang="es-ES"/>
            </a:p>
          </p:txBody>
        </p:sp>
        <p:sp>
          <p:nvSpPr>
            <p:cNvPr id="37182" name="Freeform 318"/>
            <p:cNvSpPr>
              <a:spLocks/>
            </p:cNvSpPr>
            <p:nvPr/>
          </p:nvSpPr>
          <p:spPr bwMode="auto">
            <a:xfrm>
              <a:off x="252" y="686"/>
              <a:ext cx="589" cy="178"/>
            </a:xfrm>
            <a:custGeom>
              <a:avLst/>
              <a:gdLst/>
              <a:ahLst/>
              <a:cxnLst>
                <a:cxn ang="0">
                  <a:pos x="0" y="132"/>
                </a:cxn>
                <a:cxn ang="0">
                  <a:pos x="3" y="64"/>
                </a:cxn>
                <a:cxn ang="0">
                  <a:pos x="10" y="56"/>
                </a:cxn>
                <a:cxn ang="0">
                  <a:pos x="19" y="46"/>
                </a:cxn>
                <a:cxn ang="0">
                  <a:pos x="30" y="37"/>
                </a:cxn>
                <a:cxn ang="0">
                  <a:pos x="44" y="30"/>
                </a:cxn>
                <a:cxn ang="0">
                  <a:pos x="56" y="23"/>
                </a:cxn>
                <a:cxn ang="0">
                  <a:pos x="67" y="20"/>
                </a:cxn>
                <a:cxn ang="0">
                  <a:pos x="77" y="16"/>
                </a:cxn>
                <a:cxn ang="0">
                  <a:pos x="88" y="11"/>
                </a:cxn>
                <a:cxn ang="0">
                  <a:pos x="97" y="8"/>
                </a:cxn>
                <a:cxn ang="0">
                  <a:pos x="107" y="6"/>
                </a:cxn>
                <a:cxn ang="0">
                  <a:pos x="120" y="3"/>
                </a:cxn>
                <a:cxn ang="0">
                  <a:pos x="136" y="1"/>
                </a:cxn>
                <a:cxn ang="0">
                  <a:pos x="150" y="0"/>
                </a:cxn>
                <a:cxn ang="0">
                  <a:pos x="161" y="0"/>
                </a:cxn>
                <a:cxn ang="0">
                  <a:pos x="171" y="1"/>
                </a:cxn>
                <a:cxn ang="0">
                  <a:pos x="730" y="78"/>
                </a:cxn>
                <a:cxn ang="0">
                  <a:pos x="1167" y="197"/>
                </a:cxn>
                <a:cxn ang="0">
                  <a:pos x="162" y="34"/>
                </a:cxn>
                <a:cxn ang="0">
                  <a:pos x="158" y="34"/>
                </a:cxn>
                <a:cxn ang="0">
                  <a:pos x="149" y="34"/>
                </a:cxn>
                <a:cxn ang="0">
                  <a:pos x="135" y="35"/>
                </a:cxn>
                <a:cxn ang="0">
                  <a:pos x="118" y="38"/>
                </a:cxn>
                <a:cxn ang="0">
                  <a:pos x="108" y="40"/>
                </a:cxn>
                <a:cxn ang="0">
                  <a:pos x="98" y="43"/>
                </a:cxn>
                <a:cxn ang="0">
                  <a:pos x="80" y="49"/>
                </a:cxn>
                <a:cxn ang="0">
                  <a:pos x="62" y="58"/>
                </a:cxn>
                <a:cxn ang="0">
                  <a:pos x="46" y="71"/>
                </a:cxn>
                <a:cxn ang="0">
                  <a:pos x="1118" y="278"/>
                </a:cxn>
                <a:cxn ang="0">
                  <a:pos x="715" y="232"/>
                </a:cxn>
                <a:cxn ang="0">
                  <a:pos x="37" y="114"/>
                </a:cxn>
                <a:cxn ang="0">
                  <a:pos x="1085" y="331"/>
                </a:cxn>
                <a:cxn ang="0">
                  <a:pos x="1075" y="357"/>
                </a:cxn>
              </a:cxnLst>
              <a:rect l="0" t="0" r="r" b="b"/>
              <a:pathLst>
                <a:path w="1179" h="357">
                  <a:moveTo>
                    <a:pt x="1075" y="357"/>
                  </a:moveTo>
                  <a:lnTo>
                    <a:pt x="0" y="132"/>
                  </a:lnTo>
                  <a:lnTo>
                    <a:pt x="3" y="65"/>
                  </a:lnTo>
                  <a:lnTo>
                    <a:pt x="3" y="64"/>
                  </a:lnTo>
                  <a:lnTo>
                    <a:pt x="5" y="60"/>
                  </a:lnTo>
                  <a:lnTo>
                    <a:pt x="10" y="56"/>
                  </a:lnTo>
                  <a:lnTo>
                    <a:pt x="16" y="50"/>
                  </a:lnTo>
                  <a:lnTo>
                    <a:pt x="19" y="46"/>
                  </a:lnTo>
                  <a:lnTo>
                    <a:pt x="25" y="42"/>
                  </a:lnTo>
                  <a:lnTo>
                    <a:pt x="30" y="37"/>
                  </a:lnTo>
                  <a:lnTo>
                    <a:pt x="38" y="34"/>
                  </a:lnTo>
                  <a:lnTo>
                    <a:pt x="44" y="30"/>
                  </a:lnTo>
                  <a:lnTo>
                    <a:pt x="53" y="25"/>
                  </a:lnTo>
                  <a:lnTo>
                    <a:pt x="56" y="23"/>
                  </a:lnTo>
                  <a:lnTo>
                    <a:pt x="62" y="21"/>
                  </a:lnTo>
                  <a:lnTo>
                    <a:pt x="67" y="20"/>
                  </a:lnTo>
                  <a:lnTo>
                    <a:pt x="72" y="18"/>
                  </a:lnTo>
                  <a:lnTo>
                    <a:pt x="77" y="16"/>
                  </a:lnTo>
                  <a:lnTo>
                    <a:pt x="82" y="12"/>
                  </a:lnTo>
                  <a:lnTo>
                    <a:pt x="88" y="11"/>
                  </a:lnTo>
                  <a:lnTo>
                    <a:pt x="93" y="10"/>
                  </a:lnTo>
                  <a:lnTo>
                    <a:pt x="97" y="8"/>
                  </a:lnTo>
                  <a:lnTo>
                    <a:pt x="103" y="7"/>
                  </a:lnTo>
                  <a:lnTo>
                    <a:pt x="107" y="6"/>
                  </a:lnTo>
                  <a:lnTo>
                    <a:pt x="112" y="6"/>
                  </a:lnTo>
                  <a:lnTo>
                    <a:pt x="120" y="3"/>
                  </a:lnTo>
                  <a:lnTo>
                    <a:pt x="129" y="1"/>
                  </a:lnTo>
                  <a:lnTo>
                    <a:pt x="136" y="1"/>
                  </a:lnTo>
                  <a:lnTo>
                    <a:pt x="145" y="1"/>
                  </a:lnTo>
                  <a:lnTo>
                    <a:pt x="150" y="0"/>
                  </a:lnTo>
                  <a:lnTo>
                    <a:pt x="157" y="0"/>
                  </a:lnTo>
                  <a:lnTo>
                    <a:pt x="161" y="0"/>
                  </a:lnTo>
                  <a:lnTo>
                    <a:pt x="167" y="1"/>
                  </a:lnTo>
                  <a:lnTo>
                    <a:pt x="171" y="1"/>
                  </a:lnTo>
                  <a:lnTo>
                    <a:pt x="174" y="1"/>
                  </a:lnTo>
                  <a:lnTo>
                    <a:pt x="730" y="78"/>
                  </a:lnTo>
                  <a:lnTo>
                    <a:pt x="1179" y="160"/>
                  </a:lnTo>
                  <a:lnTo>
                    <a:pt x="1167" y="197"/>
                  </a:lnTo>
                  <a:lnTo>
                    <a:pt x="632" y="105"/>
                  </a:lnTo>
                  <a:lnTo>
                    <a:pt x="162" y="34"/>
                  </a:lnTo>
                  <a:lnTo>
                    <a:pt x="161" y="34"/>
                  </a:lnTo>
                  <a:lnTo>
                    <a:pt x="158" y="34"/>
                  </a:lnTo>
                  <a:lnTo>
                    <a:pt x="154" y="34"/>
                  </a:lnTo>
                  <a:lnTo>
                    <a:pt x="149" y="34"/>
                  </a:lnTo>
                  <a:lnTo>
                    <a:pt x="142" y="34"/>
                  </a:lnTo>
                  <a:lnTo>
                    <a:pt x="135" y="35"/>
                  </a:lnTo>
                  <a:lnTo>
                    <a:pt x="127" y="36"/>
                  </a:lnTo>
                  <a:lnTo>
                    <a:pt x="118" y="38"/>
                  </a:lnTo>
                  <a:lnTo>
                    <a:pt x="112" y="38"/>
                  </a:lnTo>
                  <a:lnTo>
                    <a:pt x="108" y="40"/>
                  </a:lnTo>
                  <a:lnTo>
                    <a:pt x="103" y="40"/>
                  </a:lnTo>
                  <a:lnTo>
                    <a:pt x="98" y="43"/>
                  </a:lnTo>
                  <a:lnTo>
                    <a:pt x="89" y="46"/>
                  </a:lnTo>
                  <a:lnTo>
                    <a:pt x="80" y="49"/>
                  </a:lnTo>
                  <a:lnTo>
                    <a:pt x="70" y="52"/>
                  </a:lnTo>
                  <a:lnTo>
                    <a:pt x="62" y="58"/>
                  </a:lnTo>
                  <a:lnTo>
                    <a:pt x="54" y="63"/>
                  </a:lnTo>
                  <a:lnTo>
                    <a:pt x="46" y="71"/>
                  </a:lnTo>
                  <a:lnTo>
                    <a:pt x="539" y="162"/>
                  </a:lnTo>
                  <a:lnTo>
                    <a:pt x="1118" y="278"/>
                  </a:lnTo>
                  <a:lnTo>
                    <a:pt x="1106" y="307"/>
                  </a:lnTo>
                  <a:lnTo>
                    <a:pt x="715" y="232"/>
                  </a:lnTo>
                  <a:lnTo>
                    <a:pt x="37" y="95"/>
                  </a:lnTo>
                  <a:lnTo>
                    <a:pt x="37" y="114"/>
                  </a:lnTo>
                  <a:lnTo>
                    <a:pt x="508" y="213"/>
                  </a:lnTo>
                  <a:lnTo>
                    <a:pt x="1085" y="331"/>
                  </a:lnTo>
                  <a:lnTo>
                    <a:pt x="1075" y="357"/>
                  </a:lnTo>
                  <a:close/>
                </a:path>
              </a:pathLst>
            </a:custGeom>
            <a:solidFill>
              <a:srgbClr val="000000"/>
            </a:solidFill>
            <a:ln w="9525">
              <a:noFill/>
              <a:round/>
              <a:headEnd/>
              <a:tailEnd/>
            </a:ln>
          </p:spPr>
          <p:txBody>
            <a:bodyPr/>
            <a:lstStyle/>
            <a:p>
              <a:endParaRPr lang="es-ES"/>
            </a:p>
          </p:txBody>
        </p:sp>
        <p:sp>
          <p:nvSpPr>
            <p:cNvPr id="37181" name="Freeform 317"/>
            <p:cNvSpPr>
              <a:spLocks/>
            </p:cNvSpPr>
            <p:nvPr/>
          </p:nvSpPr>
          <p:spPr bwMode="auto">
            <a:xfrm>
              <a:off x="1111" y="656"/>
              <a:ext cx="60" cy="18"/>
            </a:xfrm>
            <a:custGeom>
              <a:avLst/>
              <a:gdLst/>
              <a:ahLst/>
              <a:cxnLst>
                <a:cxn ang="0">
                  <a:pos x="9" y="0"/>
                </a:cxn>
                <a:cxn ang="0">
                  <a:pos x="11" y="0"/>
                </a:cxn>
                <a:cxn ang="0">
                  <a:pos x="15" y="2"/>
                </a:cxn>
                <a:cxn ang="0">
                  <a:pos x="20" y="4"/>
                </a:cxn>
                <a:cxn ang="0">
                  <a:pos x="24" y="6"/>
                </a:cxn>
                <a:cxn ang="0">
                  <a:pos x="33" y="8"/>
                </a:cxn>
                <a:cxn ang="0">
                  <a:pos x="37" y="8"/>
                </a:cxn>
                <a:cxn ang="0">
                  <a:pos x="42" y="10"/>
                </a:cxn>
                <a:cxn ang="0">
                  <a:pos x="47" y="10"/>
                </a:cxn>
                <a:cxn ang="0">
                  <a:pos x="54" y="10"/>
                </a:cxn>
                <a:cxn ang="0">
                  <a:pos x="58" y="10"/>
                </a:cxn>
                <a:cxn ang="0">
                  <a:pos x="63" y="10"/>
                </a:cxn>
                <a:cxn ang="0">
                  <a:pos x="68" y="8"/>
                </a:cxn>
                <a:cxn ang="0">
                  <a:pos x="73" y="8"/>
                </a:cxn>
                <a:cxn ang="0">
                  <a:pos x="77" y="7"/>
                </a:cxn>
                <a:cxn ang="0">
                  <a:pos x="82" y="7"/>
                </a:cxn>
                <a:cxn ang="0">
                  <a:pos x="86" y="6"/>
                </a:cxn>
                <a:cxn ang="0">
                  <a:pos x="90" y="6"/>
                </a:cxn>
                <a:cxn ang="0">
                  <a:pos x="97" y="4"/>
                </a:cxn>
                <a:cxn ang="0">
                  <a:pos x="102" y="4"/>
                </a:cxn>
                <a:cxn ang="0">
                  <a:pos x="104" y="4"/>
                </a:cxn>
                <a:cxn ang="0">
                  <a:pos x="107" y="4"/>
                </a:cxn>
                <a:cxn ang="0">
                  <a:pos x="118" y="24"/>
                </a:cxn>
                <a:cxn ang="0">
                  <a:pos x="116" y="24"/>
                </a:cxn>
                <a:cxn ang="0">
                  <a:pos x="112" y="25"/>
                </a:cxn>
                <a:cxn ang="0">
                  <a:pos x="104" y="26"/>
                </a:cxn>
                <a:cxn ang="0">
                  <a:pos x="97" y="29"/>
                </a:cxn>
                <a:cxn ang="0">
                  <a:pos x="90" y="29"/>
                </a:cxn>
                <a:cxn ang="0">
                  <a:pos x="85" y="30"/>
                </a:cxn>
                <a:cxn ang="0">
                  <a:pos x="80" y="30"/>
                </a:cxn>
                <a:cxn ang="0">
                  <a:pos x="74" y="32"/>
                </a:cxn>
                <a:cxn ang="0">
                  <a:pos x="69" y="32"/>
                </a:cxn>
                <a:cxn ang="0">
                  <a:pos x="62" y="33"/>
                </a:cxn>
                <a:cxn ang="0">
                  <a:pos x="56" y="33"/>
                </a:cxn>
                <a:cxn ang="0">
                  <a:pos x="50" y="34"/>
                </a:cxn>
                <a:cxn ang="0">
                  <a:pos x="44" y="33"/>
                </a:cxn>
                <a:cxn ang="0">
                  <a:pos x="38" y="32"/>
                </a:cxn>
                <a:cxn ang="0">
                  <a:pos x="33" y="31"/>
                </a:cxn>
                <a:cxn ang="0">
                  <a:pos x="28" y="31"/>
                </a:cxn>
                <a:cxn ang="0">
                  <a:pos x="19" y="29"/>
                </a:cxn>
                <a:cxn ang="0">
                  <a:pos x="11" y="26"/>
                </a:cxn>
                <a:cxn ang="0">
                  <a:pos x="5" y="23"/>
                </a:cxn>
                <a:cxn ang="0">
                  <a:pos x="2" y="19"/>
                </a:cxn>
                <a:cxn ang="0">
                  <a:pos x="0" y="18"/>
                </a:cxn>
                <a:cxn ang="0">
                  <a:pos x="9" y="0"/>
                </a:cxn>
                <a:cxn ang="0">
                  <a:pos x="9" y="0"/>
                </a:cxn>
              </a:cxnLst>
              <a:rect l="0" t="0" r="r" b="b"/>
              <a:pathLst>
                <a:path w="118" h="34">
                  <a:moveTo>
                    <a:pt x="9" y="0"/>
                  </a:moveTo>
                  <a:lnTo>
                    <a:pt x="11" y="0"/>
                  </a:lnTo>
                  <a:lnTo>
                    <a:pt x="15" y="2"/>
                  </a:lnTo>
                  <a:lnTo>
                    <a:pt x="20" y="4"/>
                  </a:lnTo>
                  <a:lnTo>
                    <a:pt x="24" y="6"/>
                  </a:lnTo>
                  <a:lnTo>
                    <a:pt x="33" y="8"/>
                  </a:lnTo>
                  <a:lnTo>
                    <a:pt x="37" y="8"/>
                  </a:lnTo>
                  <a:lnTo>
                    <a:pt x="42" y="10"/>
                  </a:lnTo>
                  <a:lnTo>
                    <a:pt x="47" y="10"/>
                  </a:lnTo>
                  <a:lnTo>
                    <a:pt x="54" y="10"/>
                  </a:lnTo>
                  <a:lnTo>
                    <a:pt x="58" y="10"/>
                  </a:lnTo>
                  <a:lnTo>
                    <a:pt x="63" y="10"/>
                  </a:lnTo>
                  <a:lnTo>
                    <a:pt x="68" y="8"/>
                  </a:lnTo>
                  <a:lnTo>
                    <a:pt x="73" y="8"/>
                  </a:lnTo>
                  <a:lnTo>
                    <a:pt x="77" y="7"/>
                  </a:lnTo>
                  <a:lnTo>
                    <a:pt x="82" y="7"/>
                  </a:lnTo>
                  <a:lnTo>
                    <a:pt x="86" y="6"/>
                  </a:lnTo>
                  <a:lnTo>
                    <a:pt x="90" y="6"/>
                  </a:lnTo>
                  <a:lnTo>
                    <a:pt x="97" y="4"/>
                  </a:lnTo>
                  <a:lnTo>
                    <a:pt x="102" y="4"/>
                  </a:lnTo>
                  <a:lnTo>
                    <a:pt x="104" y="4"/>
                  </a:lnTo>
                  <a:lnTo>
                    <a:pt x="107" y="4"/>
                  </a:lnTo>
                  <a:lnTo>
                    <a:pt x="118" y="24"/>
                  </a:lnTo>
                  <a:lnTo>
                    <a:pt x="116" y="24"/>
                  </a:lnTo>
                  <a:lnTo>
                    <a:pt x="112" y="25"/>
                  </a:lnTo>
                  <a:lnTo>
                    <a:pt x="104" y="26"/>
                  </a:lnTo>
                  <a:lnTo>
                    <a:pt x="97" y="29"/>
                  </a:lnTo>
                  <a:lnTo>
                    <a:pt x="90" y="29"/>
                  </a:lnTo>
                  <a:lnTo>
                    <a:pt x="85" y="30"/>
                  </a:lnTo>
                  <a:lnTo>
                    <a:pt x="80" y="30"/>
                  </a:lnTo>
                  <a:lnTo>
                    <a:pt x="74" y="32"/>
                  </a:lnTo>
                  <a:lnTo>
                    <a:pt x="69" y="32"/>
                  </a:lnTo>
                  <a:lnTo>
                    <a:pt x="62" y="33"/>
                  </a:lnTo>
                  <a:lnTo>
                    <a:pt x="56" y="33"/>
                  </a:lnTo>
                  <a:lnTo>
                    <a:pt x="50" y="34"/>
                  </a:lnTo>
                  <a:lnTo>
                    <a:pt x="44" y="33"/>
                  </a:lnTo>
                  <a:lnTo>
                    <a:pt x="38" y="32"/>
                  </a:lnTo>
                  <a:lnTo>
                    <a:pt x="33" y="31"/>
                  </a:lnTo>
                  <a:lnTo>
                    <a:pt x="28" y="31"/>
                  </a:lnTo>
                  <a:lnTo>
                    <a:pt x="19" y="29"/>
                  </a:lnTo>
                  <a:lnTo>
                    <a:pt x="11" y="26"/>
                  </a:lnTo>
                  <a:lnTo>
                    <a:pt x="5" y="23"/>
                  </a:lnTo>
                  <a:lnTo>
                    <a:pt x="2" y="19"/>
                  </a:lnTo>
                  <a:lnTo>
                    <a:pt x="0" y="18"/>
                  </a:lnTo>
                  <a:lnTo>
                    <a:pt x="9" y="0"/>
                  </a:lnTo>
                  <a:close/>
                </a:path>
              </a:pathLst>
            </a:custGeom>
            <a:solidFill>
              <a:srgbClr val="000000"/>
            </a:solidFill>
            <a:ln w="9525">
              <a:noFill/>
              <a:round/>
              <a:headEnd/>
              <a:tailEnd/>
            </a:ln>
          </p:spPr>
          <p:txBody>
            <a:bodyPr/>
            <a:lstStyle/>
            <a:p>
              <a:endParaRPr lang="es-ES"/>
            </a:p>
          </p:txBody>
        </p:sp>
        <p:sp>
          <p:nvSpPr>
            <p:cNvPr id="37180" name="Freeform 316"/>
            <p:cNvSpPr>
              <a:spLocks/>
            </p:cNvSpPr>
            <p:nvPr/>
          </p:nvSpPr>
          <p:spPr bwMode="auto">
            <a:xfrm>
              <a:off x="1079" y="656"/>
              <a:ext cx="42" cy="48"/>
            </a:xfrm>
            <a:custGeom>
              <a:avLst/>
              <a:gdLst/>
              <a:ahLst/>
              <a:cxnLst>
                <a:cxn ang="0">
                  <a:pos x="0" y="71"/>
                </a:cxn>
                <a:cxn ang="0">
                  <a:pos x="73" y="0"/>
                </a:cxn>
                <a:cxn ang="0">
                  <a:pos x="83" y="21"/>
                </a:cxn>
                <a:cxn ang="0">
                  <a:pos x="11" y="94"/>
                </a:cxn>
                <a:cxn ang="0">
                  <a:pos x="0" y="71"/>
                </a:cxn>
                <a:cxn ang="0">
                  <a:pos x="0" y="71"/>
                </a:cxn>
              </a:cxnLst>
              <a:rect l="0" t="0" r="r" b="b"/>
              <a:pathLst>
                <a:path w="83" h="94">
                  <a:moveTo>
                    <a:pt x="0" y="71"/>
                  </a:moveTo>
                  <a:lnTo>
                    <a:pt x="73" y="0"/>
                  </a:lnTo>
                  <a:lnTo>
                    <a:pt x="83" y="21"/>
                  </a:lnTo>
                  <a:lnTo>
                    <a:pt x="11" y="94"/>
                  </a:lnTo>
                  <a:lnTo>
                    <a:pt x="0" y="71"/>
                  </a:lnTo>
                  <a:close/>
                </a:path>
              </a:pathLst>
            </a:custGeom>
            <a:solidFill>
              <a:srgbClr val="000000"/>
            </a:solidFill>
            <a:ln w="9525">
              <a:noFill/>
              <a:round/>
              <a:headEnd/>
              <a:tailEnd/>
            </a:ln>
          </p:spPr>
          <p:txBody>
            <a:bodyPr/>
            <a:lstStyle/>
            <a:p>
              <a:endParaRPr lang="es-ES"/>
            </a:p>
          </p:txBody>
        </p:sp>
        <p:sp>
          <p:nvSpPr>
            <p:cNvPr id="37179" name="Freeform 315"/>
            <p:cNvSpPr>
              <a:spLocks/>
            </p:cNvSpPr>
            <p:nvPr/>
          </p:nvSpPr>
          <p:spPr bwMode="auto">
            <a:xfrm>
              <a:off x="1068" y="657"/>
              <a:ext cx="12" cy="66"/>
            </a:xfrm>
            <a:custGeom>
              <a:avLst/>
              <a:gdLst/>
              <a:ahLst/>
              <a:cxnLst>
                <a:cxn ang="0">
                  <a:pos x="0" y="3"/>
                </a:cxn>
                <a:cxn ang="0">
                  <a:pos x="3" y="124"/>
                </a:cxn>
                <a:cxn ang="0">
                  <a:pos x="24" y="131"/>
                </a:cxn>
                <a:cxn ang="0">
                  <a:pos x="23" y="0"/>
                </a:cxn>
                <a:cxn ang="0">
                  <a:pos x="0" y="3"/>
                </a:cxn>
                <a:cxn ang="0">
                  <a:pos x="0" y="3"/>
                </a:cxn>
              </a:cxnLst>
              <a:rect l="0" t="0" r="r" b="b"/>
              <a:pathLst>
                <a:path w="24" h="131">
                  <a:moveTo>
                    <a:pt x="0" y="3"/>
                  </a:moveTo>
                  <a:lnTo>
                    <a:pt x="3" y="124"/>
                  </a:lnTo>
                  <a:lnTo>
                    <a:pt x="24" y="131"/>
                  </a:lnTo>
                  <a:lnTo>
                    <a:pt x="23" y="0"/>
                  </a:lnTo>
                  <a:lnTo>
                    <a:pt x="0" y="3"/>
                  </a:lnTo>
                  <a:close/>
                </a:path>
              </a:pathLst>
            </a:custGeom>
            <a:solidFill>
              <a:srgbClr val="000000"/>
            </a:solidFill>
            <a:ln w="9525">
              <a:noFill/>
              <a:round/>
              <a:headEnd/>
              <a:tailEnd/>
            </a:ln>
          </p:spPr>
          <p:txBody>
            <a:bodyPr/>
            <a:lstStyle/>
            <a:p>
              <a:endParaRPr lang="es-ES"/>
            </a:p>
          </p:txBody>
        </p:sp>
        <p:sp>
          <p:nvSpPr>
            <p:cNvPr id="37178" name="Freeform 314"/>
            <p:cNvSpPr>
              <a:spLocks/>
            </p:cNvSpPr>
            <p:nvPr/>
          </p:nvSpPr>
          <p:spPr bwMode="auto">
            <a:xfrm>
              <a:off x="932" y="812"/>
              <a:ext cx="117" cy="49"/>
            </a:xfrm>
            <a:custGeom>
              <a:avLst/>
              <a:gdLst/>
              <a:ahLst/>
              <a:cxnLst>
                <a:cxn ang="0">
                  <a:pos x="0" y="97"/>
                </a:cxn>
                <a:cxn ang="0">
                  <a:pos x="233" y="0"/>
                </a:cxn>
                <a:cxn ang="0">
                  <a:pos x="233" y="29"/>
                </a:cxn>
                <a:cxn ang="0">
                  <a:pos x="59" y="99"/>
                </a:cxn>
                <a:cxn ang="0">
                  <a:pos x="0" y="97"/>
                </a:cxn>
                <a:cxn ang="0">
                  <a:pos x="0" y="97"/>
                </a:cxn>
              </a:cxnLst>
              <a:rect l="0" t="0" r="r" b="b"/>
              <a:pathLst>
                <a:path w="233" h="99">
                  <a:moveTo>
                    <a:pt x="0" y="97"/>
                  </a:moveTo>
                  <a:lnTo>
                    <a:pt x="233" y="0"/>
                  </a:lnTo>
                  <a:lnTo>
                    <a:pt x="233" y="29"/>
                  </a:lnTo>
                  <a:lnTo>
                    <a:pt x="59" y="99"/>
                  </a:lnTo>
                  <a:lnTo>
                    <a:pt x="0" y="97"/>
                  </a:lnTo>
                  <a:close/>
                </a:path>
              </a:pathLst>
            </a:custGeom>
            <a:solidFill>
              <a:srgbClr val="000000"/>
            </a:solidFill>
            <a:ln w="9525">
              <a:noFill/>
              <a:round/>
              <a:headEnd/>
              <a:tailEnd/>
            </a:ln>
          </p:spPr>
          <p:txBody>
            <a:bodyPr/>
            <a:lstStyle/>
            <a:p>
              <a:endParaRPr lang="es-ES"/>
            </a:p>
          </p:txBody>
        </p:sp>
        <p:sp>
          <p:nvSpPr>
            <p:cNvPr id="37177" name="Freeform 313"/>
            <p:cNvSpPr>
              <a:spLocks/>
            </p:cNvSpPr>
            <p:nvPr/>
          </p:nvSpPr>
          <p:spPr bwMode="auto">
            <a:xfrm>
              <a:off x="1041" y="816"/>
              <a:ext cx="51" cy="16"/>
            </a:xfrm>
            <a:custGeom>
              <a:avLst/>
              <a:gdLst/>
              <a:ahLst/>
              <a:cxnLst>
                <a:cxn ang="0">
                  <a:pos x="0" y="13"/>
                </a:cxn>
                <a:cxn ang="0">
                  <a:pos x="0" y="15"/>
                </a:cxn>
                <a:cxn ang="0">
                  <a:pos x="5" y="21"/>
                </a:cxn>
                <a:cxn ang="0">
                  <a:pos x="11" y="23"/>
                </a:cxn>
                <a:cxn ang="0">
                  <a:pos x="18" y="27"/>
                </a:cxn>
                <a:cxn ang="0">
                  <a:pos x="24" y="28"/>
                </a:cxn>
                <a:cxn ang="0">
                  <a:pos x="30" y="29"/>
                </a:cxn>
                <a:cxn ang="0">
                  <a:pos x="38" y="30"/>
                </a:cxn>
                <a:cxn ang="0">
                  <a:pos x="46" y="32"/>
                </a:cxn>
                <a:cxn ang="0">
                  <a:pos x="53" y="31"/>
                </a:cxn>
                <a:cxn ang="0">
                  <a:pos x="62" y="31"/>
                </a:cxn>
                <a:cxn ang="0">
                  <a:pos x="68" y="30"/>
                </a:cxn>
                <a:cxn ang="0">
                  <a:pos x="75" y="29"/>
                </a:cxn>
                <a:cxn ang="0">
                  <a:pos x="79" y="27"/>
                </a:cxn>
                <a:cxn ang="0">
                  <a:pos x="83" y="26"/>
                </a:cxn>
                <a:cxn ang="0">
                  <a:pos x="88" y="23"/>
                </a:cxn>
                <a:cxn ang="0">
                  <a:pos x="92" y="22"/>
                </a:cxn>
                <a:cxn ang="0">
                  <a:pos x="96" y="17"/>
                </a:cxn>
                <a:cxn ang="0">
                  <a:pos x="99" y="14"/>
                </a:cxn>
                <a:cxn ang="0">
                  <a:pos x="102" y="11"/>
                </a:cxn>
                <a:cxn ang="0">
                  <a:pos x="102" y="11"/>
                </a:cxn>
                <a:cxn ang="0">
                  <a:pos x="78" y="2"/>
                </a:cxn>
                <a:cxn ang="0">
                  <a:pos x="77" y="3"/>
                </a:cxn>
                <a:cxn ang="0">
                  <a:pos x="72" y="5"/>
                </a:cxn>
                <a:cxn ang="0">
                  <a:pos x="67" y="6"/>
                </a:cxn>
                <a:cxn ang="0">
                  <a:pos x="63" y="7"/>
                </a:cxn>
                <a:cxn ang="0">
                  <a:pos x="56" y="8"/>
                </a:cxn>
                <a:cxn ang="0">
                  <a:pos x="49" y="9"/>
                </a:cxn>
                <a:cxn ang="0">
                  <a:pos x="39" y="8"/>
                </a:cxn>
                <a:cxn ang="0">
                  <a:pos x="33" y="7"/>
                </a:cxn>
                <a:cxn ang="0">
                  <a:pos x="27" y="6"/>
                </a:cxn>
                <a:cxn ang="0">
                  <a:pos x="24" y="4"/>
                </a:cxn>
                <a:cxn ang="0">
                  <a:pos x="18" y="1"/>
                </a:cxn>
                <a:cxn ang="0">
                  <a:pos x="18" y="0"/>
                </a:cxn>
                <a:cxn ang="0">
                  <a:pos x="0" y="13"/>
                </a:cxn>
                <a:cxn ang="0">
                  <a:pos x="0" y="13"/>
                </a:cxn>
              </a:cxnLst>
              <a:rect l="0" t="0" r="r" b="b"/>
              <a:pathLst>
                <a:path w="102" h="32">
                  <a:moveTo>
                    <a:pt x="0" y="13"/>
                  </a:moveTo>
                  <a:lnTo>
                    <a:pt x="0" y="15"/>
                  </a:lnTo>
                  <a:lnTo>
                    <a:pt x="5" y="21"/>
                  </a:lnTo>
                  <a:lnTo>
                    <a:pt x="11" y="23"/>
                  </a:lnTo>
                  <a:lnTo>
                    <a:pt x="18" y="27"/>
                  </a:lnTo>
                  <a:lnTo>
                    <a:pt x="24" y="28"/>
                  </a:lnTo>
                  <a:lnTo>
                    <a:pt x="30" y="29"/>
                  </a:lnTo>
                  <a:lnTo>
                    <a:pt x="38" y="30"/>
                  </a:lnTo>
                  <a:lnTo>
                    <a:pt x="46" y="32"/>
                  </a:lnTo>
                  <a:lnTo>
                    <a:pt x="53" y="31"/>
                  </a:lnTo>
                  <a:lnTo>
                    <a:pt x="62" y="31"/>
                  </a:lnTo>
                  <a:lnTo>
                    <a:pt x="68" y="30"/>
                  </a:lnTo>
                  <a:lnTo>
                    <a:pt x="75" y="29"/>
                  </a:lnTo>
                  <a:lnTo>
                    <a:pt x="79" y="27"/>
                  </a:lnTo>
                  <a:lnTo>
                    <a:pt x="83" y="26"/>
                  </a:lnTo>
                  <a:lnTo>
                    <a:pt x="88" y="23"/>
                  </a:lnTo>
                  <a:lnTo>
                    <a:pt x="92" y="22"/>
                  </a:lnTo>
                  <a:lnTo>
                    <a:pt x="96" y="17"/>
                  </a:lnTo>
                  <a:lnTo>
                    <a:pt x="99" y="14"/>
                  </a:lnTo>
                  <a:lnTo>
                    <a:pt x="102" y="11"/>
                  </a:lnTo>
                  <a:lnTo>
                    <a:pt x="78" y="2"/>
                  </a:lnTo>
                  <a:lnTo>
                    <a:pt x="77" y="3"/>
                  </a:lnTo>
                  <a:lnTo>
                    <a:pt x="72" y="5"/>
                  </a:lnTo>
                  <a:lnTo>
                    <a:pt x="67" y="6"/>
                  </a:lnTo>
                  <a:lnTo>
                    <a:pt x="63" y="7"/>
                  </a:lnTo>
                  <a:lnTo>
                    <a:pt x="56" y="8"/>
                  </a:lnTo>
                  <a:lnTo>
                    <a:pt x="49" y="9"/>
                  </a:lnTo>
                  <a:lnTo>
                    <a:pt x="39" y="8"/>
                  </a:lnTo>
                  <a:lnTo>
                    <a:pt x="33" y="7"/>
                  </a:lnTo>
                  <a:lnTo>
                    <a:pt x="27" y="6"/>
                  </a:lnTo>
                  <a:lnTo>
                    <a:pt x="24" y="4"/>
                  </a:lnTo>
                  <a:lnTo>
                    <a:pt x="18" y="1"/>
                  </a:lnTo>
                  <a:lnTo>
                    <a:pt x="18" y="0"/>
                  </a:lnTo>
                  <a:lnTo>
                    <a:pt x="0" y="13"/>
                  </a:lnTo>
                  <a:close/>
                </a:path>
              </a:pathLst>
            </a:custGeom>
            <a:solidFill>
              <a:srgbClr val="000000"/>
            </a:solidFill>
            <a:ln w="9525">
              <a:noFill/>
              <a:round/>
              <a:headEnd/>
              <a:tailEnd/>
            </a:ln>
          </p:spPr>
          <p:txBody>
            <a:bodyPr/>
            <a:lstStyle/>
            <a:p>
              <a:endParaRPr lang="es-ES"/>
            </a:p>
          </p:txBody>
        </p:sp>
        <p:sp>
          <p:nvSpPr>
            <p:cNvPr id="37176" name="Freeform 312"/>
            <p:cNvSpPr>
              <a:spLocks/>
            </p:cNvSpPr>
            <p:nvPr/>
          </p:nvSpPr>
          <p:spPr bwMode="auto">
            <a:xfrm>
              <a:off x="1157" y="822"/>
              <a:ext cx="26" cy="38"/>
            </a:xfrm>
            <a:custGeom>
              <a:avLst/>
              <a:gdLst/>
              <a:ahLst/>
              <a:cxnLst>
                <a:cxn ang="0">
                  <a:pos x="28" y="0"/>
                </a:cxn>
                <a:cxn ang="0">
                  <a:pos x="32" y="2"/>
                </a:cxn>
                <a:cxn ang="0">
                  <a:pos x="39" y="9"/>
                </a:cxn>
                <a:cxn ang="0">
                  <a:pos x="43" y="13"/>
                </a:cxn>
                <a:cxn ang="0">
                  <a:pos x="47" y="20"/>
                </a:cxn>
                <a:cxn ang="0">
                  <a:pos x="50" y="28"/>
                </a:cxn>
                <a:cxn ang="0">
                  <a:pos x="52" y="36"/>
                </a:cxn>
                <a:cxn ang="0">
                  <a:pos x="51" y="44"/>
                </a:cxn>
                <a:cxn ang="0">
                  <a:pos x="48" y="51"/>
                </a:cxn>
                <a:cxn ang="0">
                  <a:pos x="43" y="58"/>
                </a:cxn>
                <a:cxn ang="0">
                  <a:pos x="38" y="64"/>
                </a:cxn>
                <a:cxn ang="0">
                  <a:pos x="33" y="69"/>
                </a:cxn>
                <a:cxn ang="0">
                  <a:pos x="28" y="73"/>
                </a:cxn>
                <a:cxn ang="0">
                  <a:pos x="25" y="75"/>
                </a:cxn>
                <a:cxn ang="0">
                  <a:pos x="24" y="76"/>
                </a:cxn>
                <a:cxn ang="0">
                  <a:pos x="0" y="56"/>
                </a:cxn>
                <a:cxn ang="0">
                  <a:pos x="3" y="54"/>
                </a:cxn>
                <a:cxn ang="0">
                  <a:pos x="8" y="49"/>
                </a:cxn>
                <a:cxn ang="0">
                  <a:pos x="9" y="45"/>
                </a:cxn>
                <a:cxn ang="0">
                  <a:pos x="12" y="41"/>
                </a:cxn>
                <a:cxn ang="0">
                  <a:pos x="13" y="34"/>
                </a:cxn>
                <a:cxn ang="0">
                  <a:pos x="14" y="29"/>
                </a:cxn>
                <a:cxn ang="0">
                  <a:pos x="13" y="21"/>
                </a:cxn>
                <a:cxn ang="0">
                  <a:pos x="12" y="16"/>
                </a:cxn>
                <a:cxn ang="0">
                  <a:pos x="11" y="11"/>
                </a:cxn>
                <a:cxn ang="0">
                  <a:pos x="10" y="9"/>
                </a:cxn>
                <a:cxn ang="0">
                  <a:pos x="8" y="6"/>
                </a:cxn>
                <a:cxn ang="0">
                  <a:pos x="7" y="5"/>
                </a:cxn>
                <a:cxn ang="0">
                  <a:pos x="28" y="0"/>
                </a:cxn>
                <a:cxn ang="0">
                  <a:pos x="28" y="0"/>
                </a:cxn>
              </a:cxnLst>
              <a:rect l="0" t="0" r="r" b="b"/>
              <a:pathLst>
                <a:path w="52" h="76">
                  <a:moveTo>
                    <a:pt x="28" y="0"/>
                  </a:moveTo>
                  <a:lnTo>
                    <a:pt x="32" y="2"/>
                  </a:lnTo>
                  <a:lnTo>
                    <a:pt x="39" y="9"/>
                  </a:lnTo>
                  <a:lnTo>
                    <a:pt x="43" y="13"/>
                  </a:lnTo>
                  <a:lnTo>
                    <a:pt x="47" y="20"/>
                  </a:lnTo>
                  <a:lnTo>
                    <a:pt x="50" y="28"/>
                  </a:lnTo>
                  <a:lnTo>
                    <a:pt x="52" y="36"/>
                  </a:lnTo>
                  <a:lnTo>
                    <a:pt x="51" y="44"/>
                  </a:lnTo>
                  <a:lnTo>
                    <a:pt x="48" y="51"/>
                  </a:lnTo>
                  <a:lnTo>
                    <a:pt x="43" y="58"/>
                  </a:lnTo>
                  <a:lnTo>
                    <a:pt x="38" y="64"/>
                  </a:lnTo>
                  <a:lnTo>
                    <a:pt x="33" y="69"/>
                  </a:lnTo>
                  <a:lnTo>
                    <a:pt x="28" y="73"/>
                  </a:lnTo>
                  <a:lnTo>
                    <a:pt x="25" y="75"/>
                  </a:lnTo>
                  <a:lnTo>
                    <a:pt x="24" y="76"/>
                  </a:lnTo>
                  <a:lnTo>
                    <a:pt x="0" y="56"/>
                  </a:lnTo>
                  <a:lnTo>
                    <a:pt x="3" y="54"/>
                  </a:lnTo>
                  <a:lnTo>
                    <a:pt x="8" y="49"/>
                  </a:lnTo>
                  <a:lnTo>
                    <a:pt x="9" y="45"/>
                  </a:lnTo>
                  <a:lnTo>
                    <a:pt x="12" y="41"/>
                  </a:lnTo>
                  <a:lnTo>
                    <a:pt x="13" y="34"/>
                  </a:lnTo>
                  <a:lnTo>
                    <a:pt x="14" y="29"/>
                  </a:lnTo>
                  <a:lnTo>
                    <a:pt x="13" y="21"/>
                  </a:lnTo>
                  <a:lnTo>
                    <a:pt x="12" y="16"/>
                  </a:lnTo>
                  <a:lnTo>
                    <a:pt x="11" y="11"/>
                  </a:lnTo>
                  <a:lnTo>
                    <a:pt x="10" y="9"/>
                  </a:lnTo>
                  <a:lnTo>
                    <a:pt x="8" y="6"/>
                  </a:lnTo>
                  <a:lnTo>
                    <a:pt x="7" y="5"/>
                  </a:lnTo>
                  <a:lnTo>
                    <a:pt x="28" y="0"/>
                  </a:lnTo>
                  <a:close/>
                </a:path>
              </a:pathLst>
            </a:custGeom>
            <a:solidFill>
              <a:srgbClr val="000000"/>
            </a:solidFill>
            <a:ln w="9525">
              <a:noFill/>
              <a:round/>
              <a:headEnd/>
              <a:tailEnd/>
            </a:ln>
          </p:spPr>
          <p:txBody>
            <a:bodyPr/>
            <a:lstStyle/>
            <a:p>
              <a:endParaRPr lang="es-ES"/>
            </a:p>
          </p:txBody>
        </p:sp>
        <p:sp>
          <p:nvSpPr>
            <p:cNvPr id="37175" name="Freeform 311"/>
            <p:cNvSpPr>
              <a:spLocks/>
            </p:cNvSpPr>
            <p:nvPr/>
          </p:nvSpPr>
          <p:spPr bwMode="auto">
            <a:xfrm>
              <a:off x="1138" y="822"/>
              <a:ext cx="12" cy="21"/>
            </a:xfrm>
            <a:custGeom>
              <a:avLst/>
              <a:gdLst/>
              <a:ahLst/>
              <a:cxnLst>
                <a:cxn ang="0">
                  <a:pos x="1" y="5"/>
                </a:cxn>
                <a:cxn ang="0">
                  <a:pos x="0" y="43"/>
                </a:cxn>
                <a:cxn ang="0">
                  <a:pos x="23" y="43"/>
                </a:cxn>
                <a:cxn ang="0">
                  <a:pos x="23" y="0"/>
                </a:cxn>
                <a:cxn ang="0">
                  <a:pos x="1" y="5"/>
                </a:cxn>
                <a:cxn ang="0">
                  <a:pos x="1" y="5"/>
                </a:cxn>
              </a:cxnLst>
              <a:rect l="0" t="0" r="r" b="b"/>
              <a:pathLst>
                <a:path w="23" h="43">
                  <a:moveTo>
                    <a:pt x="1" y="5"/>
                  </a:moveTo>
                  <a:lnTo>
                    <a:pt x="0" y="43"/>
                  </a:lnTo>
                  <a:lnTo>
                    <a:pt x="23" y="43"/>
                  </a:lnTo>
                  <a:lnTo>
                    <a:pt x="23" y="0"/>
                  </a:lnTo>
                  <a:lnTo>
                    <a:pt x="1" y="5"/>
                  </a:lnTo>
                  <a:close/>
                </a:path>
              </a:pathLst>
            </a:custGeom>
            <a:solidFill>
              <a:srgbClr val="000000"/>
            </a:solidFill>
            <a:ln w="9525">
              <a:noFill/>
              <a:round/>
              <a:headEnd/>
              <a:tailEnd/>
            </a:ln>
          </p:spPr>
          <p:txBody>
            <a:bodyPr/>
            <a:lstStyle/>
            <a:p>
              <a:endParaRPr lang="es-ES"/>
            </a:p>
          </p:txBody>
        </p:sp>
        <p:sp>
          <p:nvSpPr>
            <p:cNvPr id="37174" name="Freeform 310"/>
            <p:cNvSpPr>
              <a:spLocks/>
            </p:cNvSpPr>
            <p:nvPr/>
          </p:nvSpPr>
          <p:spPr bwMode="auto">
            <a:xfrm>
              <a:off x="310" y="708"/>
              <a:ext cx="53" cy="18"/>
            </a:xfrm>
            <a:custGeom>
              <a:avLst/>
              <a:gdLst/>
              <a:ahLst/>
              <a:cxnLst>
                <a:cxn ang="0">
                  <a:pos x="50" y="0"/>
                </a:cxn>
                <a:cxn ang="0">
                  <a:pos x="0" y="26"/>
                </a:cxn>
                <a:cxn ang="0">
                  <a:pos x="55" y="36"/>
                </a:cxn>
                <a:cxn ang="0">
                  <a:pos x="105" y="10"/>
                </a:cxn>
                <a:cxn ang="0">
                  <a:pos x="50" y="0"/>
                </a:cxn>
                <a:cxn ang="0">
                  <a:pos x="50" y="0"/>
                </a:cxn>
              </a:cxnLst>
              <a:rect l="0" t="0" r="r" b="b"/>
              <a:pathLst>
                <a:path w="105" h="36">
                  <a:moveTo>
                    <a:pt x="50" y="0"/>
                  </a:moveTo>
                  <a:lnTo>
                    <a:pt x="0" y="26"/>
                  </a:lnTo>
                  <a:lnTo>
                    <a:pt x="55" y="36"/>
                  </a:lnTo>
                  <a:lnTo>
                    <a:pt x="105" y="10"/>
                  </a:lnTo>
                  <a:lnTo>
                    <a:pt x="50" y="0"/>
                  </a:lnTo>
                  <a:close/>
                </a:path>
              </a:pathLst>
            </a:custGeom>
            <a:solidFill>
              <a:srgbClr val="000000"/>
            </a:solidFill>
            <a:ln w="9525">
              <a:noFill/>
              <a:round/>
              <a:headEnd/>
              <a:tailEnd/>
            </a:ln>
          </p:spPr>
          <p:txBody>
            <a:bodyPr/>
            <a:lstStyle/>
            <a:p>
              <a:endParaRPr lang="es-ES"/>
            </a:p>
          </p:txBody>
        </p:sp>
        <p:sp>
          <p:nvSpPr>
            <p:cNvPr id="37173" name="Freeform 309"/>
            <p:cNvSpPr>
              <a:spLocks/>
            </p:cNvSpPr>
            <p:nvPr/>
          </p:nvSpPr>
          <p:spPr bwMode="auto">
            <a:xfrm>
              <a:off x="832" y="961"/>
              <a:ext cx="15" cy="45"/>
            </a:xfrm>
            <a:custGeom>
              <a:avLst/>
              <a:gdLst/>
              <a:ahLst/>
              <a:cxnLst>
                <a:cxn ang="0">
                  <a:pos x="0" y="10"/>
                </a:cxn>
                <a:cxn ang="0">
                  <a:pos x="1" y="86"/>
                </a:cxn>
                <a:cxn ang="0">
                  <a:pos x="32" y="90"/>
                </a:cxn>
                <a:cxn ang="0">
                  <a:pos x="30" y="0"/>
                </a:cxn>
                <a:cxn ang="0">
                  <a:pos x="0" y="10"/>
                </a:cxn>
                <a:cxn ang="0">
                  <a:pos x="0" y="10"/>
                </a:cxn>
              </a:cxnLst>
              <a:rect l="0" t="0" r="r" b="b"/>
              <a:pathLst>
                <a:path w="32" h="90">
                  <a:moveTo>
                    <a:pt x="0" y="10"/>
                  </a:moveTo>
                  <a:lnTo>
                    <a:pt x="1" y="86"/>
                  </a:lnTo>
                  <a:lnTo>
                    <a:pt x="32" y="90"/>
                  </a:lnTo>
                  <a:lnTo>
                    <a:pt x="30" y="0"/>
                  </a:lnTo>
                  <a:lnTo>
                    <a:pt x="0" y="10"/>
                  </a:lnTo>
                  <a:close/>
                </a:path>
              </a:pathLst>
            </a:custGeom>
            <a:solidFill>
              <a:srgbClr val="000000"/>
            </a:solidFill>
            <a:ln w="9525">
              <a:noFill/>
              <a:round/>
              <a:headEnd/>
              <a:tailEnd/>
            </a:ln>
          </p:spPr>
          <p:txBody>
            <a:bodyPr/>
            <a:lstStyle/>
            <a:p>
              <a:endParaRPr lang="es-ES"/>
            </a:p>
          </p:txBody>
        </p:sp>
        <p:sp>
          <p:nvSpPr>
            <p:cNvPr id="37172" name="Freeform 308"/>
            <p:cNvSpPr>
              <a:spLocks/>
            </p:cNvSpPr>
            <p:nvPr/>
          </p:nvSpPr>
          <p:spPr bwMode="auto">
            <a:xfrm>
              <a:off x="81" y="881"/>
              <a:ext cx="14" cy="16"/>
            </a:xfrm>
            <a:custGeom>
              <a:avLst/>
              <a:gdLst/>
              <a:ahLst/>
              <a:cxnLst>
                <a:cxn ang="0">
                  <a:pos x="16" y="31"/>
                </a:cxn>
                <a:cxn ang="0">
                  <a:pos x="21" y="30"/>
                </a:cxn>
                <a:cxn ang="0">
                  <a:pos x="25" y="26"/>
                </a:cxn>
                <a:cxn ang="0">
                  <a:pos x="28" y="20"/>
                </a:cxn>
                <a:cxn ang="0">
                  <a:pos x="29" y="16"/>
                </a:cxn>
                <a:cxn ang="0">
                  <a:pos x="28" y="9"/>
                </a:cxn>
                <a:cxn ang="0">
                  <a:pos x="25" y="4"/>
                </a:cxn>
                <a:cxn ang="0">
                  <a:pos x="21" y="1"/>
                </a:cxn>
                <a:cxn ang="0">
                  <a:pos x="16" y="0"/>
                </a:cxn>
                <a:cxn ang="0">
                  <a:pos x="9" y="1"/>
                </a:cxn>
                <a:cxn ang="0">
                  <a:pos x="4" y="4"/>
                </a:cxn>
                <a:cxn ang="0">
                  <a:pos x="0" y="9"/>
                </a:cxn>
                <a:cxn ang="0">
                  <a:pos x="0" y="16"/>
                </a:cxn>
                <a:cxn ang="0">
                  <a:pos x="0" y="20"/>
                </a:cxn>
                <a:cxn ang="0">
                  <a:pos x="4" y="26"/>
                </a:cxn>
                <a:cxn ang="0">
                  <a:pos x="9" y="30"/>
                </a:cxn>
                <a:cxn ang="0">
                  <a:pos x="16" y="31"/>
                </a:cxn>
                <a:cxn ang="0">
                  <a:pos x="16" y="31"/>
                </a:cxn>
              </a:cxnLst>
              <a:rect l="0" t="0" r="r" b="b"/>
              <a:pathLst>
                <a:path w="29" h="31">
                  <a:moveTo>
                    <a:pt x="16" y="31"/>
                  </a:moveTo>
                  <a:lnTo>
                    <a:pt x="21" y="30"/>
                  </a:lnTo>
                  <a:lnTo>
                    <a:pt x="25" y="26"/>
                  </a:lnTo>
                  <a:lnTo>
                    <a:pt x="28" y="20"/>
                  </a:lnTo>
                  <a:lnTo>
                    <a:pt x="29" y="16"/>
                  </a:lnTo>
                  <a:lnTo>
                    <a:pt x="28" y="9"/>
                  </a:lnTo>
                  <a:lnTo>
                    <a:pt x="25" y="4"/>
                  </a:lnTo>
                  <a:lnTo>
                    <a:pt x="21" y="1"/>
                  </a:lnTo>
                  <a:lnTo>
                    <a:pt x="16" y="0"/>
                  </a:lnTo>
                  <a:lnTo>
                    <a:pt x="9" y="1"/>
                  </a:lnTo>
                  <a:lnTo>
                    <a:pt x="4" y="4"/>
                  </a:lnTo>
                  <a:lnTo>
                    <a:pt x="0" y="9"/>
                  </a:lnTo>
                  <a:lnTo>
                    <a:pt x="0" y="16"/>
                  </a:lnTo>
                  <a:lnTo>
                    <a:pt x="0" y="20"/>
                  </a:lnTo>
                  <a:lnTo>
                    <a:pt x="4" y="26"/>
                  </a:lnTo>
                  <a:lnTo>
                    <a:pt x="9" y="30"/>
                  </a:lnTo>
                  <a:lnTo>
                    <a:pt x="16" y="31"/>
                  </a:lnTo>
                  <a:close/>
                </a:path>
              </a:pathLst>
            </a:custGeom>
            <a:solidFill>
              <a:srgbClr val="BFBFE6"/>
            </a:solidFill>
            <a:ln w="9525">
              <a:noFill/>
              <a:round/>
              <a:headEnd/>
              <a:tailEnd/>
            </a:ln>
          </p:spPr>
          <p:txBody>
            <a:bodyPr/>
            <a:lstStyle/>
            <a:p>
              <a:endParaRPr lang="es-ES"/>
            </a:p>
          </p:txBody>
        </p:sp>
        <p:sp>
          <p:nvSpPr>
            <p:cNvPr id="37171" name="Freeform 307"/>
            <p:cNvSpPr>
              <a:spLocks/>
            </p:cNvSpPr>
            <p:nvPr/>
          </p:nvSpPr>
          <p:spPr bwMode="auto">
            <a:xfrm>
              <a:off x="82" y="881"/>
              <a:ext cx="21" cy="22"/>
            </a:xfrm>
            <a:custGeom>
              <a:avLst/>
              <a:gdLst/>
              <a:ahLst/>
              <a:cxnLst>
                <a:cxn ang="0">
                  <a:pos x="27" y="0"/>
                </a:cxn>
                <a:cxn ang="0">
                  <a:pos x="32" y="5"/>
                </a:cxn>
                <a:cxn ang="0">
                  <a:pos x="34" y="16"/>
                </a:cxn>
                <a:cxn ang="0">
                  <a:pos x="34" y="26"/>
                </a:cxn>
                <a:cxn ang="0">
                  <a:pos x="27" y="34"/>
                </a:cxn>
                <a:cxn ang="0">
                  <a:pos x="20" y="38"/>
                </a:cxn>
                <a:cxn ang="0">
                  <a:pos x="10" y="38"/>
                </a:cxn>
                <a:cxn ang="0">
                  <a:pos x="0" y="35"/>
                </a:cxn>
                <a:cxn ang="0">
                  <a:pos x="8" y="42"/>
                </a:cxn>
                <a:cxn ang="0">
                  <a:pos x="18" y="44"/>
                </a:cxn>
                <a:cxn ang="0">
                  <a:pos x="27" y="44"/>
                </a:cxn>
                <a:cxn ang="0">
                  <a:pos x="38" y="38"/>
                </a:cxn>
                <a:cxn ang="0">
                  <a:pos x="44" y="28"/>
                </a:cxn>
                <a:cxn ang="0">
                  <a:pos x="44" y="17"/>
                </a:cxn>
                <a:cxn ang="0">
                  <a:pos x="40" y="7"/>
                </a:cxn>
                <a:cxn ang="0">
                  <a:pos x="34" y="1"/>
                </a:cxn>
                <a:cxn ang="0">
                  <a:pos x="27" y="0"/>
                </a:cxn>
                <a:cxn ang="0">
                  <a:pos x="27" y="0"/>
                </a:cxn>
              </a:cxnLst>
              <a:rect l="0" t="0" r="r" b="b"/>
              <a:pathLst>
                <a:path w="44" h="44">
                  <a:moveTo>
                    <a:pt x="27" y="0"/>
                  </a:moveTo>
                  <a:lnTo>
                    <a:pt x="32" y="5"/>
                  </a:lnTo>
                  <a:lnTo>
                    <a:pt x="34" y="16"/>
                  </a:lnTo>
                  <a:lnTo>
                    <a:pt x="34" y="26"/>
                  </a:lnTo>
                  <a:lnTo>
                    <a:pt x="27" y="34"/>
                  </a:lnTo>
                  <a:lnTo>
                    <a:pt x="20" y="38"/>
                  </a:lnTo>
                  <a:lnTo>
                    <a:pt x="10" y="38"/>
                  </a:lnTo>
                  <a:lnTo>
                    <a:pt x="0" y="35"/>
                  </a:lnTo>
                  <a:lnTo>
                    <a:pt x="8" y="42"/>
                  </a:lnTo>
                  <a:lnTo>
                    <a:pt x="18" y="44"/>
                  </a:lnTo>
                  <a:lnTo>
                    <a:pt x="27" y="44"/>
                  </a:lnTo>
                  <a:lnTo>
                    <a:pt x="38" y="38"/>
                  </a:lnTo>
                  <a:lnTo>
                    <a:pt x="44" y="28"/>
                  </a:lnTo>
                  <a:lnTo>
                    <a:pt x="44" y="17"/>
                  </a:lnTo>
                  <a:lnTo>
                    <a:pt x="40" y="7"/>
                  </a:lnTo>
                  <a:lnTo>
                    <a:pt x="34" y="1"/>
                  </a:lnTo>
                  <a:lnTo>
                    <a:pt x="27" y="0"/>
                  </a:lnTo>
                  <a:close/>
                </a:path>
              </a:pathLst>
            </a:custGeom>
            <a:solidFill>
              <a:srgbClr val="737399"/>
            </a:solidFill>
            <a:ln w="9525">
              <a:noFill/>
              <a:round/>
              <a:headEnd/>
              <a:tailEnd/>
            </a:ln>
          </p:spPr>
          <p:txBody>
            <a:bodyPr/>
            <a:lstStyle/>
            <a:p>
              <a:endParaRPr lang="es-ES"/>
            </a:p>
          </p:txBody>
        </p:sp>
        <p:sp>
          <p:nvSpPr>
            <p:cNvPr id="37170" name="Freeform 306"/>
            <p:cNvSpPr>
              <a:spLocks/>
            </p:cNvSpPr>
            <p:nvPr/>
          </p:nvSpPr>
          <p:spPr bwMode="auto">
            <a:xfrm>
              <a:off x="323" y="781"/>
              <a:ext cx="16" cy="16"/>
            </a:xfrm>
            <a:custGeom>
              <a:avLst/>
              <a:gdLst/>
              <a:ahLst/>
              <a:cxnLst>
                <a:cxn ang="0">
                  <a:pos x="16" y="33"/>
                </a:cxn>
                <a:cxn ang="0">
                  <a:pos x="21" y="30"/>
                </a:cxn>
                <a:cxn ang="0">
                  <a:pos x="27" y="27"/>
                </a:cxn>
                <a:cxn ang="0">
                  <a:pos x="30" y="22"/>
                </a:cxn>
                <a:cxn ang="0">
                  <a:pos x="32" y="16"/>
                </a:cxn>
                <a:cxn ang="0">
                  <a:pos x="30" y="10"/>
                </a:cxn>
                <a:cxn ang="0">
                  <a:pos x="27" y="4"/>
                </a:cxn>
                <a:cxn ang="0">
                  <a:pos x="21" y="1"/>
                </a:cxn>
                <a:cxn ang="0">
                  <a:pos x="16" y="0"/>
                </a:cxn>
                <a:cxn ang="0">
                  <a:pos x="9" y="1"/>
                </a:cxn>
                <a:cxn ang="0">
                  <a:pos x="5" y="4"/>
                </a:cxn>
                <a:cxn ang="0">
                  <a:pos x="1" y="10"/>
                </a:cxn>
                <a:cxn ang="0">
                  <a:pos x="0" y="16"/>
                </a:cxn>
                <a:cxn ang="0">
                  <a:pos x="1" y="22"/>
                </a:cxn>
                <a:cxn ang="0">
                  <a:pos x="5" y="27"/>
                </a:cxn>
                <a:cxn ang="0">
                  <a:pos x="9" y="30"/>
                </a:cxn>
                <a:cxn ang="0">
                  <a:pos x="16" y="33"/>
                </a:cxn>
                <a:cxn ang="0">
                  <a:pos x="16" y="33"/>
                </a:cxn>
              </a:cxnLst>
              <a:rect l="0" t="0" r="r" b="b"/>
              <a:pathLst>
                <a:path w="32" h="33">
                  <a:moveTo>
                    <a:pt x="16" y="33"/>
                  </a:moveTo>
                  <a:lnTo>
                    <a:pt x="21" y="30"/>
                  </a:lnTo>
                  <a:lnTo>
                    <a:pt x="27" y="27"/>
                  </a:lnTo>
                  <a:lnTo>
                    <a:pt x="30" y="22"/>
                  </a:lnTo>
                  <a:lnTo>
                    <a:pt x="32" y="16"/>
                  </a:lnTo>
                  <a:lnTo>
                    <a:pt x="30" y="10"/>
                  </a:lnTo>
                  <a:lnTo>
                    <a:pt x="27" y="4"/>
                  </a:lnTo>
                  <a:lnTo>
                    <a:pt x="21" y="1"/>
                  </a:lnTo>
                  <a:lnTo>
                    <a:pt x="16" y="0"/>
                  </a:lnTo>
                  <a:lnTo>
                    <a:pt x="9" y="1"/>
                  </a:lnTo>
                  <a:lnTo>
                    <a:pt x="5" y="4"/>
                  </a:lnTo>
                  <a:lnTo>
                    <a:pt x="1" y="10"/>
                  </a:lnTo>
                  <a:lnTo>
                    <a:pt x="0" y="16"/>
                  </a:lnTo>
                  <a:lnTo>
                    <a:pt x="1" y="22"/>
                  </a:lnTo>
                  <a:lnTo>
                    <a:pt x="5" y="27"/>
                  </a:lnTo>
                  <a:lnTo>
                    <a:pt x="9" y="30"/>
                  </a:lnTo>
                  <a:lnTo>
                    <a:pt x="16" y="33"/>
                  </a:lnTo>
                  <a:close/>
                </a:path>
              </a:pathLst>
            </a:custGeom>
            <a:solidFill>
              <a:srgbClr val="BFBFE6"/>
            </a:solidFill>
            <a:ln w="9525">
              <a:noFill/>
              <a:round/>
              <a:headEnd/>
              <a:tailEnd/>
            </a:ln>
          </p:spPr>
          <p:txBody>
            <a:bodyPr/>
            <a:lstStyle/>
            <a:p>
              <a:endParaRPr lang="es-ES"/>
            </a:p>
          </p:txBody>
        </p:sp>
        <p:sp>
          <p:nvSpPr>
            <p:cNvPr id="37169" name="Freeform 305"/>
            <p:cNvSpPr>
              <a:spLocks/>
            </p:cNvSpPr>
            <p:nvPr/>
          </p:nvSpPr>
          <p:spPr bwMode="auto">
            <a:xfrm>
              <a:off x="326" y="781"/>
              <a:ext cx="21" cy="21"/>
            </a:xfrm>
            <a:custGeom>
              <a:avLst/>
              <a:gdLst/>
              <a:ahLst/>
              <a:cxnLst>
                <a:cxn ang="0">
                  <a:pos x="25" y="0"/>
                </a:cxn>
                <a:cxn ang="0">
                  <a:pos x="31" y="7"/>
                </a:cxn>
                <a:cxn ang="0">
                  <a:pos x="34" y="16"/>
                </a:cxn>
                <a:cxn ang="0">
                  <a:pos x="31" y="26"/>
                </a:cxn>
                <a:cxn ang="0">
                  <a:pos x="25" y="34"/>
                </a:cxn>
                <a:cxn ang="0">
                  <a:pos x="17" y="39"/>
                </a:cxn>
                <a:cxn ang="0">
                  <a:pos x="10" y="39"/>
                </a:cxn>
                <a:cxn ang="0">
                  <a:pos x="0" y="36"/>
                </a:cxn>
                <a:cxn ang="0">
                  <a:pos x="5" y="42"/>
                </a:cxn>
                <a:cxn ang="0">
                  <a:pos x="15" y="43"/>
                </a:cxn>
                <a:cxn ang="0">
                  <a:pos x="27" y="43"/>
                </a:cxn>
                <a:cxn ang="0">
                  <a:pos x="35" y="39"/>
                </a:cxn>
                <a:cxn ang="0">
                  <a:pos x="41" y="28"/>
                </a:cxn>
                <a:cxn ang="0">
                  <a:pos x="43" y="18"/>
                </a:cxn>
                <a:cxn ang="0">
                  <a:pos x="39" y="7"/>
                </a:cxn>
                <a:cxn ang="0">
                  <a:pos x="31" y="2"/>
                </a:cxn>
                <a:cxn ang="0">
                  <a:pos x="25" y="0"/>
                </a:cxn>
                <a:cxn ang="0">
                  <a:pos x="25" y="0"/>
                </a:cxn>
              </a:cxnLst>
              <a:rect l="0" t="0" r="r" b="b"/>
              <a:pathLst>
                <a:path w="43" h="43">
                  <a:moveTo>
                    <a:pt x="25" y="0"/>
                  </a:moveTo>
                  <a:lnTo>
                    <a:pt x="31" y="7"/>
                  </a:lnTo>
                  <a:lnTo>
                    <a:pt x="34" y="16"/>
                  </a:lnTo>
                  <a:lnTo>
                    <a:pt x="31" y="26"/>
                  </a:lnTo>
                  <a:lnTo>
                    <a:pt x="25" y="34"/>
                  </a:lnTo>
                  <a:lnTo>
                    <a:pt x="17" y="39"/>
                  </a:lnTo>
                  <a:lnTo>
                    <a:pt x="10" y="39"/>
                  </a:lnTo>
                  <a:lnTo>
                    <a:pt x="0" y="36"/>
                  </a:lnTo>
                  <a:lnTo>
                    <a:pt x="5" y="42"/>
                  </a:lnTo>
                  <a:lnTo>
                    <a:pt x="15" y="43"/>
                  </a:lnTo>
                  <a:lnTo>
                    <a:pt x="27" y="43"/>
                  </a:lnTo>
                  <a:lnTo>
                    <a:pt x="35" y="39"/>
                  </a:lnTo>
                  <a:lnTo>
                    <a:pt x="41" y="28"/>
                  </a:lnTo>
                  <a:lnTo>
                    <a:pt x="43" y="18"/>
                  </a:lnTo>
                  <a:lnTo>
                    <a:pt x="39" y="7"/>
                  </a:lnTo>
                  <a:lnTo>
                    <a:pt x="31" y="2"/>
                  </a:lnTo>
                  <a:lnTo>
                    <a:pt x="25" y="0"/>
                  </a:lnTo>
                  <a:close/>
                </a:path>
              </a:pathLst>
            </a:custGeom>
            <a:solidFill>
              <a:srgbClr val="737399"/>
            </a:solidFill>
            <a:ln w="9525">
              <a:noFill/>
              <a:round/>
              <a:headEnd/>
              <a:tailEnd/>
            </a:ln>
          </p:spPr>
          <p:txBody>
            <a:bodyPr/>
            <a:lstStyle/>
            <a:p>
              <a:endParaRPr lang="es-ES"/>
            </a:p>
          </p:txBody>
        </p:sp>
        <p:sp>
          <p:nvSpPr>
            <p:cNvPr id="37168" name="Freeform 304"/>
            <p:cNvSpPr>
              <a:spLocks/>
            </p:cNvSpPr>
            <p:nvPr/>
          </p:nvSpPr>
          <p:spPr bwMode="auto">
            <a:xfrm>
              <a:off x="83" y="884"/>
              <a:ext cx="10" cy="9"/>
            </a:xfrm>
            <a:custGeom>
              <a:avLst/>
              <a:gdLst/>
              <a:ahLst/>
              <a:cxnLst>
                <a:cxn ang="0">
                  <a:pos x="10" y="18"/>
                </a:cxn>
                <a:cxn ang="0">
                  <a:pos x="17" y="15"/>
                </a:cxn>
                <a:cxn ang="0">
                  <a:pos x="21" y="9"/>
                </a:cxn>
                <a:cxn ang="0">
                  <a:pos x="17" y="2"/>
                </a:cxn>
                <a:cxn ang="0">
                  <a:pos x="10" y="0"/>
                </a:cxn>
                <a:cxn ang="0">
                  <a:pos x="4" y="2"/>
                </a:cxn>
                <a:cxn ang="0">
                  <a:pos x="0" y="9"/>
                </a:cxn>
                <a:cxn ang="0">
                  <a:pos x="4" y="15"/>
                </a:cxn>
                <a:cxn ang="0">
                  <a:pos x="10" y="18"/>
                </a:cxn>
                <a:cxn ang="0">
                  <a:pos x="10" y="18"/>
                </a:cxn>
              </a:cxnLst>
              <a:rect l="0" t="0" r="r" b="b"/>
              <a:pathLst>
                <a:path w="21" h="18">
                  <a:moveTo>
                    <a:pt x="10" y="18"/>
                  </a:moveTo>
                  <a:lnTo>
                    <a:pt x="17" y="15"/>
                  </a:lnTo>
                  <a:lnTo>
                    <a:pt x="21" y="9"/>
                  </a:lnTo>
                  <a:lnTo>
                    <a:pt x="17" y="2"/>
                  </a:lnTo>
                  <a:lnTo>
                    <a:pt x="10" y="0"/>
                  </a:lnTo>
                  <a:lnTo>
                    <a:pt x="4" y="2"/>
                  </a:lnTo>
                  <a:lnTo>
                    <a:pt x="0" y="9"/>
                  </a:lnTo>
                  <a:lnTo>
                    <a:pt x="4" y="15"/>
                  </a:lnTo>
                  <a:lnTo>
                    <a:pt x="10" y="18"/>
                  </a:lnTo>
                  <a:close/>
                </a:path>
              </a:pathLst>
            </a:custGeom>
            <a:solidFill>
              <a:srgbClr val="E6E6FF"/>
            </a:solidFill>
            <a:ln w="9525">
              <a:noFill/>
              <a:round/>
              <a:headEnd/>
              <a:tailEnd/>
            </a:ln>
          </p:spPr>
          <p:txBody>
            <a:bodyPr/>
            <a:lstStyle/>
            <a:p>
              <a:endParaRPr lang="es-ES"/>
            </a:p>
          </p:txBody>
        </p:sp>
        <p:sp>
          <p:nvSpPr>
            <p:cNvPr id="37167" name="Freeform 303"/>
            <p:cNvSpPr>
              <a:spLocks/>
            </p:cNvSpPr>
            <p:nvPr/>
          </p:nvSpPr>
          <p:spPr bwMode="auto">
            <a:xfrm>
              <a:off x="326" y="784"/>
              <a:ext cx="9" cy="8"/>
            </a:xfrm>
            <a:custGeom>
              <a:avLst/>
              <a:gdLst/>
              <a:ahLst/>
              <a:cxnLst>
                <a:cxn ang="0">
                  <a:pos x="9" y="16"/>
                </a:cxn>
                <a:cxn ang="0">
                  <a:pos x="15" y="13"/>
                </a:cxn>
                <a:cxn ang="0">
                  <a:pos x="19" y="7"/>
                </a:cxn>
                <a:cxn ang="0">
                  <a:pos x="15" y="2"/>
                </a:cxn>
                <a:cxn ang="0">
                  <a:pos x="9" y="0"/>
                </a:cxn>
                <a:cxn ang="0">
                  <a:pos x="3" y="2"/>
                </a:cxn>
                <a:cxn ang="0">
                  <a:pos x="0" y="7"/>
                </a:cxn>
                <a:cxn ang="0">
                  <a:pos x="3" y="13"/>
                </a:cxn>
                <a:cxn ang="0">
                  <a:pos x="9" y="16"/>
                </a:cxn>
                <a:cxn ang="0">
                  <a:pos x="9" y="16"/>
                </a:cxn>
              </a:cxnLst>
              <a:rect l="0" t="0" r="r" b="b"/>
              <a:pathLst>
                <a:path w="19" h="16">
                  <a:moveTo>
                    <a:pt x="9" y="16"/>
                  </a:moveTo>
                  <a:lnTo>
                    <a:pt x="15" y="13"/>
                  </a:lnTo>
                  <a:lnTo>
                    <a:pt x="19" y="7"/>
                  </a:lnTo>
                  <a:lnTo>
                    <a:pt x="15" y="2"/>
                  </a:lnTo>
                  <a:lnTo>
                    <a:pt x="9" y="0"/>
                  </a:lnTo>
                  <a:lnTo>
                    <a:pt x="3" y="2"/>
                  </a:lnTo>
                  <a:lnTo>
                    <a:pt x="0" y="7"/>
                  </a:lnTo>
                  <a:lnTo>
                    <a:pt x="3" y="13"/>
                  </a:lnTo>
                  <a:lnTo>
                    <a:pt x="9" y="16"/>
                  </a:lnTo>
                  <a:close/>
                </a:path>
              </a:pathLst>
            </a:custGeom>
            <a:solidFill>
              <a:srgbClr val="E6E6FF"/>
            </a:solidFill>
            <a:ln w="9525">
              <a:noFill/>
              <a:round/>
              <a:headEnd/>
              <a:tailEnd/>
            </a:ln>
          </p:spPr>
          <p:txBody>
            <a:bodyPr/>
            <a:lstStyle/>
            <a:p>
              <a:endParaRPr lang="es-ES"/>
            </a:p>
          </p:txBody>
        </p:sp>
        <p:sp>
          <p:nvSpPr>
            <p:cNvPr id="37166" name="Freeform 302"/>
            <p:cNvSpPr>
              <a:spLocks/>
            </p:cNvSpPr>
            <p:nvPr/>
          </p:nvSpPr>
          <p:spPr bwMode="auto">
            <a:xfrm>
              <a:off x="2" y="775"/>
              <a:ext cx="930" cy="240"/>
            </a:xfrm>
            <a:custGeom>
              <a:avLst/>
              <a:gdLst/>
              <a:ahLst/>
              <a:cxnLst>
                <a:cxn ang="0">
                  <a:pos x="981" y="300"/>
                </a:cxn>
                <a:cxn ang="0">
                  <a:pos x="394" y="156"/>
                </a:cxn>
                <a:cxn ang="0">
                  <a:pos x="411" y="159"/>
                </a:cxn>
                <a:cxn ang="0">
                  <a:pos x="437" y="164"/>
                </a:cxn>
                <a:cxn ang="0">
                  <a:pos x="473" y="170"/>
                </a:cxn>
                <a:cxn ang="0">
                  <a:pos x="515" y="179"/>
                </a:cxn>
                <a:cxn ang="0">
                  <a:pos x="563" y="189"/>
                </a:cxn>
                <a:cxn ang="0">
                  <a:pos x="616" y="199"/>
                </a:cxn>
                <a:cxn ang="0">
                  <a:pos x="671" y="209"/>
                </a:cxn>
                <a:cxn ang="0">
                  <a:pos x="725" y="219"/>
                </a:cxn>
                <a:cxn ang="0">
                  <a:pos x="779" y="229"/>
                </a:cxn>
                <a:cxn ang="0">
                  <a:pos x="829" y="239"/>
                </a:cxn>
                <a:cxn ang="0">
                  <a:pos x="875" y="248"/>
                </a:cxn>
                <a:cxn ang="0">
                  <a:pos x="914" y="255"/>
                </a:cxn>
                <a:cxn ang="0">
                  <a:pos x="947" y="261"/>
                </a:cxn>
                <a:cxn ang="0">
                  <a:pos x="969" y="266"/>
                </a:cxn>
                <a:cxn ang="0">
                  <a:pos x="983" y="268"/>
                </a:cxn>
                <a:cxn ang="0">
                  <a:pos x="1005" y="272"/>
                </a:cxn>
                <a:cxn ang="0">
                  <a:pos x="1038" y="278"/>
                </a:cxn>
                <a:cxn ang="0">
                  <a:pos x="1080" y="287"/>
                </a:cxn>
                <a:cxn ang="0">
                  <a:pos x="1132" y="297"/>
                </a:cxn>
                <a:cxn ang="0">
                  <a:pos x="1189" y="308"/>
                </a:cxn>
                <a:cxn ang="0">
                  <a:pos x="1251" y="318"/>
                </a:cxn>
                <a:cxn ang="0">
                  <a:pos x="1315" y="332"/>
                </a:cxn>
                <a:cxn ang="0">
                  <a:pos x="1380" y="343"/>
                </a:cxn>
                <a:cxn ang="0">
                  <a:pos x="1442" y="355"/>
                </a:cxn>
                <a:cxn ang="0">
                  <a:pos x="1501" y="367"/>
                </a:cxn>
                <a:cxn ang="0">
                  <a:pos x="1556" y="376"/>
                </a:cxn>
                <a:cxn ang="0">
                  <a:pos x="1602" y="385"/>
                </a:cxn>
                <a:cxn ang="0">
                  <a:pos x="1639" y="393"/>
                </a:cxn>
                <a:cxn ang="0">
                  <a:pos x="1664" y="397"/>
                </a:cxn>
                <a:cxn ang="0">
                  <a:pos x="1669" y="359"/>
                </a:cxn>
                <a:cxn ang="0">
                  <a:pos x="28" y="68"/>
                </a:cxn>
                <a:cxn ang="0">
                  <a:pos x="47" y="55"/>
                </a:cxn>
                <a:cxn ang="0">
                  <a:pos x="73" y="41"/>
                </a:cxn>
                <a:cxn ang="0">
                  <a:pos x="93" y="35"/>
                </a:cxn>
                <a:cxn ang="0">
                  <a:pos x="116" y="29"/>
                </a:cxn>
                <a:cxn ang="0">
                  <a:pos x="514" y="90"/>
                </a:cxn>
                <a:cxn ang="0">
                  <a:pos x="1538" y="241"/>
                </a:cxn>
                <a:cxn ang="0">
                  <a:pos x="143" y="0"/>
                </a:cxn>
                <a:cxn ang="0">
                  <a:pos x="118" y="2"/>
                </a:cxn>
                <a:cxn ang="0">
                  <a:pos x="94" y="8"/>
                </a:cxn>
                <a:cxn ang="0">
                  <a:pos x="70" y="15"/>
                </a:cxn>
                <a:cxn ang="0">
                  <a:pos x="45" y="25"/>
                </a:cxn>
                <a:cxn ang="0">
                  <a:pos x="22" y="36"/>
                </a:cxn>
                <a:cxn ang="0">
                  <a:pos x="5" y="51"/>
                </a:cxn>
                <a:cxn ang="0">
                  <a:pos x="0" y="142"/>
                </a:cxn>
                <a:cxn ang="0">
                  <a:pos x="1459" y="432"/>
                </a:cxn>
                <a:cxn ang="0">
                  <a:pos x="1821" y="284"/>
                </a:cxn>
              </a:cxnLst>
              <a:rect l="0" t="0" r="r" b="b"/>
              <a:pathLst>
                <a:path w="1861" h="480">
                  <a:moveTo>
                    <a:pt x="1821" y="284"/>
                  </a:moveTo>
                  <a:lnTo>
                    <a:pt x="1822" y="369"/>
                  </a:lnTo>
                  <a:lnTo>
                    <a:pt x="1677" y="441"/>
                  </a:lnTo>
                  <a:lnTo>
                    <a:pt x="981" y="300"/>
                  </a:lnTo>
                  <a:lnTo>
                    <a:pt x="27" y="120"/>
                  </a:lnTo>
                  <a:lnTo>
                    <a:pt x="27" y="94"/>
                  </a:lnTo>
                  <a:lnTo>
                    <a:pt x="393" y="156"/>
                  </a:lnTo>
                  <a:lnTo>
                    <a:pt x="394" y="156"/>
                  </a:lnTo>
                  <a:lnTo>
                    <a:pt x="399" y="157"/>
                  </a:lnTo>
                  <a:lnTo>
                    <a:pt x="402" y="157"/>
                  </a:lnTo>
                  <a:lnTo>
                    <a:pt x="407" y="158"/>
                  </a:lnTo>
                  <a:lnTo>
                    <a:pt x="411" y="159"/>
                  </a:lnTo>
                  <a:lnTo>
                    <a:pt x="418" y="161"/>
                  </a:lnTo>
                  <a:lnTo>
                    <a:pt x="423" y="161"/>
                  </a:lnTo>
                  <a:lnTo>
                    <a:pt x="431" y="163"/>
                  </a:lnTo>
                  <a:lnTo>
                    <a:pt x="437" y="164"/>
                  </a:lnTo>
                  <a:lnTo>
                    <a:pt x="446" y="165"/>
                  </a:lnTo>
                  <a:lnTo>
                    <a:pt x="455" y="167"/>
                  </a:lnTo>
                  <a:lnTo>
                    <a:pt x="463" y="169"/>
                  </a:lnTo>
                  <a:lnTo>
                    <a:pt x="473" y="170"/>
                  </a:lnTo>
                  <a:lnTo>
                    <a:pt x="484" y="174"/>
                  </a:lnTo>
                  <a:lnTo>
                    <a:pt x="493" y="175"/>
                  </a:lnTo>
                  <a:lnTo>
                    <a:pt x="504" y="177"/>
                  </a:lnTo>
                  <a:lnTo>
                    <a:pt x="515" y="179"/>
                  </a:lnTo>
                  <a:lnTo>
                    <a:pt x="527" y="181"/>
                  </a:lnTo>
                  <a:lnTo>
                    <a:pt x="539" y="183"/>
                  </a:lnTo>
                  <a:lnTo>
                    <a:pt x="551" y="185"/>
                  </a:lnTo>
                  <a:lnTo>
                    <a:pt x="563" y="189"/>
                  </a:lnTo>
                  <a:lnTo>
                    <a:pt x="577" y="191"/>
                  </a:lnTo>
                  <a:lnTo>
                    <a:pt x="589" y="194"/>
                  </a:lnTo>
                  <a:lnTo>
                    <a:pt x="603" y="196"/>
                  </a:lnTo>
                  <a:lnTo>
                    <a:pt x="616" y="199"/>
                  </a:lnTo>
                  <a:lnTo>
                    <a:pt x="629" y="202"/>
                  </a:lnTo>
                  <a:lnTo>
                    <a:pt x="642" y="204"/>
                  </a:lnTo>
                  <a:lnTo>
                    <a:pt x="657" y="207"/>
                  </a:lnTo>
                  <a:lnTo>
                    <a:pt x="671" y="209"/>
                  </a:lnTo>
                  <a:lnTo>
                    <a:pt x="685" y="213"/>
                  </a:lnTo>
                  <a:lnTo>
                    <a:pt x="698" y="214"/>
                  </a:lnTo>
                  <a:lnTo>
                    <a:pt x="711" y="217"/>
                  </a:lnTo>
                  <a:lnTo>
                    <a:pt x="725" y="219"/>
                  </a:lnTo>
                  <a:lnTo>
                    <a:pt x="739" y="222"/>
                  </a:lnTo>
                  <a:lnTo>
                    <a:pt x="752" y="223"/>
                  </a:lnTo>
                  <a:lnTo>
                    <a:pt x="765" y="227"/>
                  </a:lnTo>
                  <a:lnTo>
                    <a:pt x="779" y="229"/>
                  </a:lnTo>
                  <a:lnTo>
                    <a:pt x="792" y="232"/>
                  </a:lnTo>
                  <a:lnTo>
                    <a:pt x="804" y="233"/>
                  </a:lnTo>
                  <a:lnTo>
                    <a:pt x="817" y="236"/>
                  </a:lnTo>
                  <a:lnTo>
                    <a:pt x="829" y="239"/>
                  </a:lnTo>
                  <a:lnTo>
                    <a:pt x="842" y="242"/>
                  </a:lnTo>
                  <a:lnTo>
                    <a:pt x="853" y="243"/>
                  </a:lnTo>
                  <a:lnTo>
                    <a:pt x="864" y="246"/>
                  </a:lnTo>
                  <a:lnTo>
                    <a:pt x="875" y="248"/>
                  </a:lnTo>
                  <a:lnTo>
                    <a:pt x="886" y="251"/>
                  </a:lnTo>
                  <a:lnTo>
                    <a:pt x="896" y="252"/>
                  </a:lnTo>
                  <a:lnTo>
                    <a:pt x="906" y="254"/>
                  </a:lnTo>
                  <a:lnTo>
                    <a:pt x="914" y="255"/>
                  </a:lnTo>
                  <a:lnTo>
                    <a:pt x="924" y="258"/>
                  </a:lnTo>
                  <a:lnTo>
                    <a:pt x="932" y="258"/>
                  </a:lnTo>
                  <a:lnTo>
                    <a:pt x="940" y="260"/>
                  </a:lnTo>
                  <a:lnTo>
                    <a:pt x="947" y="261"/>
                  </a:lnTo>
                  <a:lnTo>
                    <a:pt x="954" y="262"/>
                  </a:lnTo>
                  <a:lnTo>
                    <a:pt x="960" y="264"/>
                  </a:lnTo>
                  <a:lnTo>
                    <a:pt x="965" y="265"/>
                  </a:lnTo>
                  <a:lnTo>
                    <a:pt x="969" y="266"/>
                  </a:lnTo>
                  <a:lnTo>
                    <a:pt x="974" y="267"/>
                  </a:lnTo>
                  <a:lnTo>
                    <a:pt x="979" y="268"/>
                  </a:lnTo>
                  <a:lnTo>
                    <a:pt x="981" y="268"/>
                  </a:lnTo>
                  <a:lnTo>
                    <a:pt x="983" y="268"/>
                  </a:lnTo>
                  <a:lnTo>
                    <a:pt x="990" y="269"/>
                  </a:lnTo>
                  <a:lnTo>
                    <a:pt x="994" y="269"/>
                  </a:lnTo>
                  <a:lnTo>
                    <a:pt x="1000" y="271"/>
                  </a:lnTo>
                  <a:lnTo>
                    <a:pt x="1005" y="272"/>
                  </a:lnTo>
                  <a:lnTo>
                    <a:pt x="1014" y="273"/>
                  </a:lnTo>
                  <a:lnTo>
                    <a:pt x="1020" y="274"/>
                  </a:lnTo>
                  <a:lnTo>
                    <a:pt x="1029" y="277"/>
                  </a:lnTo>
                  <a:lnTo>
                    <a:pt x="1038" y="278"/>
                  </a:lnTo>
                  <a:lnTo>
                    <a:pt x="1048" y="281"/>
                  </a:lnTo>
                  <a:lnTo>
                    <a:pt x="1058" y="283"/>
                  </a:lnTo>
                  <a:lnTo>
                    <a:pt x="1069" y="284"/>
                  </a:lnTo>
                  <a:lnTo>
                    <a:pt x="1080" y="287"/>
                  </a:lnTo>
                  <a:lnTo>
                    <a:pt x="1093" y="290"/>
                  </a:lnTo>
                  <a:lnTo>
                    <a:pt x="1105" y="292"/>
                  </a:lnTo>
                  <a:lnTo>
                    <a:pt x="1118" y="294"/>
                  </a:lnTo>
                  <a:lnTo>
                    <a:pt x="1132" y="297"/>
                  </a:lnTo>
                  <a:lnTo>
                    <a:pt x="1146" y="299"/>
                  </a:lnTo>
                  <a:lnTo>
                    <a:pt x="1159" y="303"/>
                  </a:lnTo>
                  <a:lnTo>
                    <a:pt x="1174" y="305"/>
                  </a:lnTo>
                  <a:lnTo>
                    <a:pt x="1189" y="308"/>
                  </a:lnTo>
                  <a:lnTo>
                    <a:pt x="1205" y="310"/>
                  </a:lnTo>
                  <a:lnTo>
                    <a:pt x="1220" y="312"/>
                  </a:lnTo>
                  <a:lnTo>
                    <a:pt x="1234" y="316"/>
                  </a:lnTo>
                  <a:lnTo>
                    <a:pt x="1251" y="318"/>
                  </a:lnTo>
                  <a:lnTo>
                    <a:pt x="1267" y="322"/>
                  </a:lnTo>
                  <a:lnTo>
                    <a:pt x="1283" y="324"/>
                  </a:lnTo>
                  <a:lnTo>
                    <a:pt x="1299" y="328"/>
                  </a:lnTo>
                  <a:lnTo>
                    <a:pt x="1315" y="332"/>
                  </a:lnTo>
                  <a:lnTo>
                    <a:pt x="1333" y="335"/>
                  </a:lnTo>
                  <a:lnTo>
                    <a:pt x="1348" y="337"/>
                  </a:lnTo>
                  <a:lnTo>
                    <a:pt x="1364" y="341"/>
                  </a:lnTo>
                  <a:lnTo>
                    <a:pt x="1380" y="343"/>
                  </a:lnTo>
                  <a:lnTo>
                    <a:pt x="1395" y="347"/>
                  </a:lnTo>
                  <a:lnTo>
                    <a:pt x="1411" y="349"/>
                  </a:lnTo>
                  <a:lnTo>
                    <a:pt x="1427" y="352"/>
                  </a:lnTo>
                  <a:lnTo>
                    <a:pt x="1442" y="355"/>
                  </a:lnTo>
                  <a:lnTo>
                    <a:pt x="1458" y="358"/>
                  </a:lnTo>
                  <a:lnTo>
                    <a:pt x="1472" y="361"/>
                  </a:lnTo>
                  <a:lnTo>
                    <a:pt x="1487" y="363"/>
                  </a:lnTo>
                  <a:lnTo>
                    <a:pt x="1501" y="367"/>
                  </a:lnTo>
                  <a:lnTo>
                    <a:pt x="1516" y="369"/>
                  </a:lnTo>
                  <a:lnTo>
                    <a:pt x="1529" y="372"/>
                  </a:lnTo>
                  <a:lnTo>
                    <a:pt x="1543" y="374"/>
                  </a:lnTo>
                  <a:lnTo>
                    <a:pt x="1556" y="376"/>
                  </a:lnTo>
                  <a:lnTo>
                    <a:pt x="1569" y="380"/>
                  </a:lnTo>
                  <a:lnTo>
                    <a:pt x="1579" y="382"/>
                  </a:lnTo>
                  <a:lnTo>
                    <a:pt x="1591" y="383"/>
                  </a:lnTo>
                  <a:lnTo>
                    <a:pt x="1602" y="385"/>
                  </a:lnTo>
                  <a:lnTo>
                    <a:pt x="1612" y="387"/>
                  </a:lnTo>
                  <a:lnTo>
                    <a:pt x="1622" y="389"/>
                  </a:lnTo>
                  <a:lnTo>
                    <a:pt x="1631" y="391"/>
                  </a:lnTo>
                  <a:lnTo>
                    <a:pt x="1639" y="393"/>
                  </a:lnTo>
                  <a:lnTo>
                    <a:pt x="1646" y="395"/>
                  </a:lnTo>
                  <a:lnTo>
                    <a:pt x="1652" y="396"/>
                  </a:lnTo>
                  <a:lnTo>
                    <a:pt x="1658" y="397"/>
                  </a:lnTo>
                  <a:lnTo>
                    <a:pt x="1664" y="397"/>
                  </a:lnTo>
                  <a:lnTo>
                    <a:pt x="1668" y="399"/>
                  </a:lnTo>
                  <a:lnTo>
                    <a:pt x="1675" y="400"/>
                  </a:lnTo>
                  <a:lnTo>
                    <a:pt x="1677" y="401"/>
                  </a:lnTo>
                  <a:lnTo>
                    <a:pt x="1669" y="359"/>
                  </a:lnTo>
                  <a:lnTo>
                    <a:pt x="1346" y="305"/>
                  </a:lnTo>
                  <a:lnTo>
                    <a:pt x="712" y="184"/>
                  </a:lnTo>
                  <a:lnTo>
                    <a:pt x="27" y="71"/>
                  </a:lnTo>
                  <a:lnTo>
                    <a:pt x="28" y="68"/>
                  </a:lnTo>
                  <a:lnTo>
                    <a:pt x="34" y="65"/>
                  </a:lnTo>
                  <a:lnTo>
                    <a:pt x="36" y="61"/>
                  </a:lnTo>
                  <a:lnTo>
                    <a:pt x="41" y="59"/>
                  </a:lnTo>
                  <a:lnTo>
                    <a:pt x="47" y="55"/>
                  </a:lnTo>
                  <a:lnTo>
                    <a:pt x="53" y="52"/>
                  </a:lnTo>
                  <a:lnTo>
                    <a:pt x="60" y="48"/>
                  </a:lnTo>
                  <a:lnTo>
                    <a:pt x="68" y="45"/>
                  </a:lnTo>
                  <a:lnTo>
                    <a:pt x="73" y="41"/>
                  </a:lnTo>
                  <a:lnTo>
                    <a:pt x="78" y="40"/>
                  </a:lnTo>
                  <a:lnTo>
                    <a:pt x="84" y="38"/>
                  </a:lnTo>
                  <a:lnTo>
                    <a:pt x="88" y="37"/>
                  </a:lnTo>
                  <a:lnTo>
                    <a:pt x="93" y="35"/>
                  </a:lnTo>
                  <a:lnTo>
                    <a:pt x="98" y="34"/>
                  </a:lnTo>
                  <a:lnTo>
                    <a:pt x="104" y="32"/>
                  </a:lnTo>
                  <a:lnTo>
                    <a:pt x="111" y="30"/>
                  </a:lnTo>
                  <a:lnTo>
                    <a:pt x="116" y="29"/>
                  </a:lnTo>
                  <a:lnTo>
                    <a:pt x="123" y="28"/>
                  </a:lnTo>
                  <a:lnTo>
                    <a:pt x="129" y="26"/>
                  </a:lnTo>
                  <a:lnTo>
                    <a:pt x="138" y="26"/>
                  </a:lnTo>
                  <a:lnTo>
                    <a:pt x="514" y="90"/>
                  </a:lnTo>
                  <a:lnTo>
                    <a:pt x="780" y="144"/>
                  </a:lnTo>
                  <a:lnTo>
                    <a:pt x="1283" y="236"/>
                  </a:lnTo>
                  <a:lnTo>
                    <a:pt x="1504" y="277"/>
                  </a:lnTo>
                  <a:lnTo>
                    <a:pt x="1538" y="241"/>
                  </a:lnTo>
                  <a:lnTo>
                    <a:pt x="1166" y="180"/>
                  </a:lnTo>
                  <a:lnTo>
                    <a:pt x="483" y="52"/>
                  </a:lnTo>
                  <a:lnTo>
                    <a:pt x="145" y="0"/>
                  </a:lnTo>
                  <a:lnTo>
                    <a:pt x="143" y="0"/>
                  </a:lnTo>
                  <a:lnTo>
                    <a:pt x="139" y="0"/>
                  </a:lnTo>
                  <a:lnTo>
                    <a:pt x="132" y="1"/>
                  </a:lnTo>
                  <a:lnTo>
                    <a:pt x="124" y="2"/>
                  </a:lnTo>
                  <a:lnTo>
                    <a:pt x="118" y="2"/>
                  </a:lnTo>
                  <a:lnTo>
                    <a:pt x="113" y="4"/>
                  </a:lnTo>
                  <a:lnTo>
                    <a:pt x="107" y="6"/>
                  </a:lnTo>
                  <a:lnTo>
                    <a:pt x="102" y="7"/>
                  </a:lnTo>
                  <a:lnTo>
                    <a:pt x="94" y="8"/>
                  </a:lnTo>
                  <a:lnTo>
                    <a:pt x="89" y="10"/>
                  </a:lnTo>
                  <a:lnTo>
                    <a:pt x="83" y="11"/>
                  </a:lnTo>
                  <a:lnTo>
                    <a:pt x="77" y="14"/>
                  </a:lnTo>
                  <a:lnTo>
                    <a:pt x="70" y="15"/>
                  </a:lnTo>
                  <a:lnTo>
                    <a:pt x="63" y="16"/>
                  </a:lnTo>
                  <a:lnTo>
                    <a:pt x="57" y="20"/>
                  </a:lnTo>
                  <a:lnTo>
                    <a:pt x="50" y="22"/>
                  </a:lnTo>
                  <a:lnTo>
                    <a:pt x="45" y="25"/>
                  </a:lnTo>
                  <a:lnTo>
                    <a:pt x="38" y="27"/>
                  </a:lnTo>
                  <a:lnTo>
                    <a:pt x="33" y="30"/>
                  </a:lnTo>
                  <a:lnTo>
                    <a:pt x="27" y="34"/>
                  </a:lnTo>
                  <a:lnTo>
                    <a:pt x="22" y="36"/>
                  </a:lnTo>
                  <a:lnTo>
                    <a:pt x="17" y="40"/>
                  </a:lnTo>
                  <a:lnTo>
                    <a:pt x="12" y="43"/>
                  </a:lnTo>
                  <a:lnTo>
                    <a:pt x="9" y="48"/>
                  </a:lnTo>
                  <a:lnTo>
                    <a:pt x="5" y="51"/>
                  </a:lnTo>
                  <a:lnTo>
                    <a:pt x="2" y="55"/>
                  </a:lnTo>
                  <a:lnTo>
                    <a:pt x="0" y="61"/>
                  </a:lnTo>
                  <a:lnTo>
                    <a:pt x="0" y="66"/>
                  </a:lnTo>
                  <a:lnTo>
                    <a:pt x="0" y="142"/>
                  </a:lnTo>
                  <a:lnTo>
                    <a:pt x="195" y="179"/>
                  </a:lnTo>
                  <a:lnTo>
                    <a:pt x="473" y="230"/>
                  </a:lnTo>
                  <a:lnTo>
                    <a:pt x="928" y="322"/>
                  </a:lnTo>
                  <a:lnTo>
                    <a:pt x="1459" y="432"/>
                  </a:lnTo>
                  <a:lnTo>
                    <a:pt x="1683" y="480"/>
                  </a:lnTo>
                  <a:lnTo>
                    <a:pt x="1852" y="395"/>
                  </a:lnTo>
                  <a:lnTo>
                    <a:pt x="1861" y="284"/>
                  </a:lnTo>
                  <a:lnTo>
                    <a:pt x="1821" y="284"/>
                  </a:lnTo>
                  <a:close/>
                </a:path>
              </a:pathLst>
            </a:custGeom>
            <a:solidFill>
              <a:srgbClr val="000000"/>
            </a:solidFill>
            <a:ln w="9525">
              <a:noFill/>
              <a:round/>
              <a:headEnd/>
              <a:tailEnd/>
            </a:ln>
          </p:spPr>
          <p:txBody>
            <a:bodyPr/>
            <a:lstStyle/>
            <a:p>
              <a:endParaRPr lang="es-ES"/>
            </a:p>
          </p:txBody>
        </p:sp>
        <p:sp>
          <p:nvSpPr>
            <p:cNvPr id="37165" name="Freeform 301"/>
            <p:cNvSpPr>
              <a:spLocks/>
            </p:cNvSpPr>
            <p:nvPr/>
          </p:nvSpPr>
          <p:spPr bwMode="auto">
            <a:xfrm>
              <a:off x="1122" y="89"/>
              <a:ext cx="12" cy="566"/>
            </a:xfrm>
            <a:custGeom>
              <a:avLst/>
              <a:gdLst/>
              <a:ahLst/>
              <a:cxnLst>
                <a:cxn ang="0">
                  <a:pos x="0" y="3"/>
                </a:cxn>
                <a:cxn ang="0">
                  <a:pos x="13" y="0"/>
                </a:cxn>
                <a:cxn ang="0">
                  <a:pos x="16" y="81"/>
                </a:cxn>
                <a:cxn ang="0">
                  <a:pos x="21" y="333"/>
                </a:cxn>
                <a:cxn ang="0">
                  <a:pos x="23" y="593"/>
                </a:cxn>
                <a:cxn ang="0">
                  <a:pos x="25" y="867"/>
                </a:cxn>
                <a:cxn ang="0">
                  <a:pos x="25" y="1082"/>
                </a:cxn>
                <a:cxn ang="0">
                  <a:pos x="25" y="1132"/>
                </a:cxn>
                <a:cxn ang="0">
                  <a:pos x="13" y="1132"/>
                </a:cxn>
                <a:cxn ang="0">
                  <a:pos x="13" y="1047"/>
                </a:cxn>
                <a:cxn ang="0">
                  <a:pos x="14" y="811"/>
                </a:cxn>
                <a:cxn ang="0">
                  <a:pos x="13" y="570"/>
                </a:cxn>
                <a:cxn ang="0">
                  <a:pos x="11" y="352"/>
                </a:cxn>
                <a:cxn ang="0">
                  <a:pos x="7" y="134"/>
                </a:cxn>
                <a:cxn ang="0">
                  <a:pos x="0" y="3"/>
                </a:cxn>
                <a:cxn ang="0">
                  <a:pos x="0" y="3"/>
                </a:cxn>
              </a:cxnLst>
              <a:rect l="0" t="0" r="r" b="b"/>
              <a:pathLst>
                <a:path w="25" h="1132">
                  <a:moveTo>
                    <a:pt x="0" y="3"/>
                  </a:moveTo>
                  <a:lnTo>
                    <a:pt x="13" y="0"/>
                  </a:lnTo>
                  <a:lnTo>
                    <a:pt x="16" y="81"/>
                  </a:lnTo>
                  <a:lnTo>
                    <a:pt x="21" y="333"/>
                  </a:lnTo>
                  <a:lnTo>
                    <a:pt x="23" y="593"/>
                  </a:lnTo>
                  <a:lnTo>
                    <a:pt x="25" y="867"/>
                  </a:lnTo>
                  <a:lnTo>
                    <a:pt x="25" y="1082"/>
                  </a:lnTo>
                  <a:lnTo>
                    <a:pt x="25" y="1132"/>
                  </a:lnTo>
                  <a:lnTo>
                    <a:pt x="13" y="1132"/>
                  </a:lnTo>
                  <a:lnTo>
                    <a:pt x="13" y="1047"/>
                  </a:lnTo>
                  <a:lnTo>
                    <a:pt x="14" y="811"/>
                  </a:lnTo>
                  <a:lnTo>
                    <a:pt x="13" y="570"/>
                  </a:lnTo>
                  <a:lnTo>
                    <a:pt x="11" y="352"/>
                  </a:lnTo>
                  <a:lnTo>
                    <a:pt x="7" y="134"/>
                  </a:lnTo>
                  <a:lnTo>
                    <a:pt x="0" y="3"/>
                  </a:lnTo>
                  <a:close/>
                </a:path>
              </a:pathLst>
            </a:custGeom>
            <a:solidFill>
              <a:srgbClr val="BDC9D4"/>
            </a:solidFill>
            <a:ln w="9525">
              <a:noFill/>
              <a:round/>
              <a:headEnd/>
              <a:tailEnd/>
            </a:ln>
          </p:spPr>
          <p:txBody>
            <a:bodyPr/>
            <a:lstStyle/>
            <a:p>
              <a:endParaRPr lang="es-ES"/>
            </a:p>
          </p:txBody>
        </p:sp>
        <p:sp>
          <p:nvSpPr>
            <p:cNvPr id="37164" name="Freeform 300"/>
            <p:cNvSpPr>
              <a:spLocks/>
            </p:cNvSpPr>
            <p:nvPr/>
          </p:nvSpPr>
          <p:spPr bwMode="auto">
            <a:xfrm>
              <a:off x="1138" y="89"/>
              <a:ext cx="14" cy="567"/>
            </a:xfrm>
            <a:custGeom>
              <a:avLst/>
              <a:gdLst/>
              <a:ahLst/>
              <a:cxnLst>
                <a:cxn ang="0">
                  <a:pos x="0" y="0"/>
                </a:cxn>
                <a:cxn ang="0">
                  <a:pos x="13" y="0"/>
                </a:cxn>
                <a:cxn ang="0">
                  <a:pos x="17" y="118"/>
                </a:cxn>
                <a:cxn ang="0">
                  <a:pos x="19" y="308"/>
                </a:cxn>
                <a:cxn ang="0">
                  <a:pos x="24" y="574"/>
                </a:cxn>
                <a:cxn ang="0">
                  <a:pos x="27" y="837"/>
                </a:cxn>
                <a:cxn ang="0">
                  <a:pos x="24" y="1034"/>
                </a:cxn>
                <a:cxn ang="0">
                  <a:pos x="20" y="1134"/>
                </a:cxn>
                <a:cxn ang="0">
                  <a:pos x="10" y="1132"/>
                </a:cxn>
                <a:cxn ang="0">
                  <a:pos x="10" y="1069"/>
                </a:cxn>
                <a:cxn ang="0">
                  <a:pos x="13" y="829"/>
                </a:cxn>
                <a:cxn ang="0">
                  <a:pos x="10" y="619"/>
                </a:cxn>
                <a:cxn ang="0">
                  <a:pos x="9" y="380"/>
                </a:cxn>
                <a:cxn ang="0">
                  <a:pos x="7" y="187"/>
                </a:cxn>
                <a:cxn ang="0">
                  <a:pos x="0" y="0"/>
                </a:cxn>
                <a:cxn ang="0">
                  <a:pos x="0" y="0"/>
                </a:cxn>
              </a:cxnLst>
              <a:rect l="0" t="0" r="r" b="b"/>
              <a:pathLst>
                <a:path w="27" h="1134">
                  <a:moveTo>
                    <a:pt x="0" y="0"/>
                  </a:moveTo>
                  <a:lnTo>
                    <a:pt x="13" y="0"/>
                  </a:lnTo>
                  <a:lnTo>
                    <a:pt x="17" y="118"/>
                  </a:lnTo>
                  <a:lnTo>
                    <a:pt x="19" y="308"/>
                  </a:lnTo>
                  <a:lnTo>
                    <a:pt x="24" y="574"/>
                  </a:lnTo>
                  <a:lnTo>
                    <a:pt x="27" y="837"/>
                  </a:lnTo>
                  <a:lnTo>
                    <a:pt x="24" y="1034"/>
                  </a:lnTo>
                  <a:lnTo>
                    <a:pt x="20" y="1134"/>
                  </a:lnTo>
                  <a:lnTo>
                    <a:pt x="10" y="1132"/>
                  </a:lnTo>
                  <a:lnTo>
                    <a:pt x="10" y="1069"/>
                  </a:lnTo>
                  <a:lnTo>
                    <a:pt x="13" y="829"/>
                  </a:lnTo>
                  <a:lnTo>
                    <a:pt x="10" y="619"/>
                  </a:lnTo>
                  <a:lnTo>
                    <a:pt x="9" y="380"/>
                  </a:lnTo>
                  <a:lnTo>
                    <a:pt x="7" y="187"/>
                  </a:lnTo>
                  <a:lnTo>
                    <a:pt x="0" y="0"/>
                  </a:lnTo>
                  <a:close/>
                </a:path>
              </a:pathLst>
            </a:custGeom>
            <a:solidFill>
              <a:srgbClr val="638091"/>
            </a:solidFill>
            <a:ln w="9525">
              <a:noFill/>
              <a:round/>
              <a:headEnd/>
              <a:tailEnd/>
            </a:ln>
          </p:spPr>
          <p:txBody>
            <a:bodyPr/>
            <a:lstStyle/>
            <a:p>
              <a:endParaRPr lang="es-ES"/>
            </a:p>
          </p:txBody>
        </p:sp>
        <p:sp>
          <p:nvSpPr>
            <p:cNvPr id="37163" name="Freeform 299"/>
            <p:cNvSpPr>
              <a:spLocks/>
            </p:cNvSpPr>
            <p:nvPr/>
          </p:nvSpPr>
          <p:spPr bwMode="auto">
            <a:xfrm>
              <a:off x="1053" y="718"/>
              <a:ext cx="5" cy="98"/>
            </a:xfrm>
            <a:custGeom>
              <a:avLst/>
              <a:gdLst/>
              <a:ahLst/>
              <a:cxnLst>
                <a:cxn ang="0">
                  <a:pos x="0" y="10"/>
                </a:cxn>
                <a:cxn ang="0">
                  <a:pos x="2" y="64"/>
                </a:cxn>
                <a:cxn ang="0">
                  <a:pos x="2" y="193"/>
                </a:cxn>
                <a:cxn ang="0">
                  <a:pos x="8" y="196"/>
                </a:cxn>
                <a:cxn ang="0">
                  <a:pos x="9" y="111"/>
                </a:cxn>
                <a:cxn ang="0">
                  <a:pos x="9" y="0"/>
                </a:cxn>
                <a:cxn ang="0">
                  <a:pos x="0" y="10"/>
                </a:cxn>
                <a:cxn ang="0">
                  <a:pos x="0" y="10"/>
                </a:cxn>
              </a:cxnLst>
              <a:rect l="0" t="0" r="r" b="b"/>
              <a:pathLst>
                <a:path w="9" h="196">
                  <a:moveTo>
                    <a:pt x="0" y="10"/>
                  </a:moveTo>
                  <a:lnTo>
                    <a:pt x="2" y="64"/>
                  </a:lnTo>
                  <a:lnTo>
                    <a:pt x="2" y="193"/>
                  </a:lnTo>
                  <a:lnTo>
                    <a:pt x="8" y="196"/>
                  </a:lnTo>
                  <a:lnTo>
                    <a:pt x="9" y="111"/>
                  </a:lnTo>
                  <a:lnTo>
                    <a:pt x="9" y="0"/>
                  </a:lnTo>
                  <a:lnTo>
                    <a:pt x="0" y="10"/>
                  </a:lnTo>
                  <a:close/>
                </a:path>
              </a:pathLst>
            </a:custGeom>
            <a:solidFill>
              <a:srgbClr val="96ABBA"/>
            </a:solidFill>
            <a:ln w="9525">
              <a:noFill/>
              <a:round/>
              <a:headEnd/>
              <a:tailEnd/>
            </a:ln>
          </p:spPr>
          <p:txBody>
            <a:bodyPr/>
            <a:lstStyle/>
            <a:p>
              <a:endParaRPr lang="es-ES"/>
            </a:p>
          </p:txBody>
        </p:sp>
        <p:sp>
          <p:nvSpPr>
            <p:cNvPr id="37162" name="Freeform 298"/>
            <p:cNvSpPr>
              <a:spLocks/>
            </p:cNvSpPr>
            <p:nvPr/>
          </p:nvSpPr>
          <p:spPr bwMode="auto">
            <a:xfrm>
              <a:off x="1065" y="719"/>
              <a:ext cx="8" cy="97"/>
            </a:xfrm>
            <a:custGeom>
              <a:avLst/>
              <a:gdLst/>
              <a:ahLst/>
              <a:cxnLst>
                <a:cxn ang="0">
                  <a:pos x="0" y="0"/>
                </a:cxn>
                <a:cxn ang="0">
                  <a:pos x="1" y="71"/>
                </a:cxn>
                <a:cxn ang="0">
                  <a:pos x="3" y="193"/>
                </a:cxn>
                <a:cxn ang="0">
                  <a:pos x="15" y="193"/>
                </a:cxn>
                <a:cxn ang="0">
                  <a:pos x="14" y="96"/>
                </a:cxn>
                <a:cxn ang="0">
                  <a:pos x="14" y="3"/>
                </a:cxn>
                <a:cxn ang="0">
                  <a:pos x="0" y="0"/>
                </a:cxn>
                <a:cxn ang="0">
                  <a:pos x="0" y="0"/>
                </a:cxn>
              </a:cxnLst>
              <a:rect l="0" t="0" r="r" b="b"/>
              <a:pathLst>
                <a:path w="15" h="193">
                  <a:moveTo>
                    <a:pt x="0" y="0"/>
                  </a:moveTo>
                  <a:lnTo>
                    <a:pt x="1" y="71"/>
                  </a:lnTo>
                  <a:lnTo>
                    <a:pt x="3" y="193"/>
                  </a:lnTo>
                  <a:lnTo>
                    <a:pt x="15" y="193"/>
                  </a:lnTo>
                  <a:lnTo>
                    <a:pt x="14" y="96"/>
                  </a:lnTo>
                  <a:lnTo>
                    <a:pt x="14" y="3"/>
                  </a:lnTo>
                  <a:lnTo>
                    <a:pt x="0" y="0"/>
                  </a:lnTo>
                  <a:close/>
                </a:path>
              </a:pathLst>
            </a:custGeom>
            <a:solidFill>
              <a:srgbClr val="4A697A"/>
            </a:solidFill>
            <a:ln w="9525">
              <a:noFill/>
              <a:round/>
              <a:headEnd/>
              <a:tailEnd/>
            </a:ln>
          </p:spPr>
          <p:txBody>
            <a:bodyPr/>
            <a:lstStyle/>
            <a:p>
              <a:endParaRPr lang="es-ES"/>
            </a:p>
          </p:txBody>
        </p:sp>
        <p:sp>
          <p:nvSpPr>
            <p:cNvPr id="37161" name="Freeform 297"/>
            <p:cNvSpPr>
              <a:spLocks/>
            </p:cNvSpPr>
            <p:nvPr/>
          </p:nvSpPr>
          <p:spPr bwMode="auto">
            <a:xfrm>
              <a:off x="1146" y="691"/>
              <a:ext cx="25" cy="67"/>
            </a:xfrm>
            <a:custGeom>
              <a:avLst/>
              <a:gdLst/>
              <a:ahLst/>
              <a:cxnLst>
                <a:cxn ang="0">
                  <a:pos x="0" y="10"/>
                </a:cxn>
                <a:cxn ang="0">
                  <a:pos x="2" y="134"/>
                </a:cxn>
                <a:cxn ang="0">
                  <a:pos x="48" y="127"/>
                </a:cxn>
                <a:cxn ang="0">
                  <a:pos x="48" y="73"/>
                </a:cxn>
                <a:cxn ang="0">
                  <a:pos x="49" y="0"/>
                </a:cxn>
                <a:cxn ang="0">
                  <a:pos x="0" y="10"/>
                </a:cxn>
                <a:cxn ang="0">
                  <a:pos x="0" y="10"/>
                </a:cxn>
              </a:cxnLst>
              <a:rect l="0" t="0" r="r" b="b"/>
              <a:pathLst>
                <a:path w="49" h="134">
                  <a:moveTo>
                    <a:pt x="0" y="10"/>
                  </a:moveTo>
                  <a:lnTo>
                    <a:pt x="2" y="134"/>
                  </a:lnTo>
                  <a:lnTo>
                    <a:pt x="48" y="127"/>
                  </a:lnTo>
                  <a:lnTo>
                    <a:pt x="48" y="73"/>
                  </a:lnTo>
                  <a:lnTo>
                    <a:pt x="49" y="0"/>
                  </a:lnTo>
                  <a:lnTo>
                    <a:pt x="0" y="10"/>
                  </a:lnTo>
                  <a:close/>
                </a:path>
              </a:pathLst>
            </a:custGeom>
            <a:solidFill>
              <a:srgbClr val="4A697A"/>
            </a:solidFill>
            <a:ln w="9525">
              <a:noFill/>
              <a:round/>
              <a:headEnd/>
              <a:tailEnd/>
            </a:ln>
          </p:spPr>
          <p:txBody>
            <a:bodyPr/>
            <a:lstStyle/>
            <a:p>
              <a:endParaRPr lang="es-ES"/>
            </a:p>
          </p:txBody>
        </p:sp>
        <p:sp>
          <p:nvSpPr>
            <p:cNvPr id="37160" name="Freeform 296"/>
            <p:cNvSpPr>
              <a:spLocks/>
            </p:cNvSpPr>
            <p:nvPr/>
          </p:nvSpPr>
          <p:spPr bwMode="auto">
            <a:xfrm>
              <a:off x="1142" y="762"/>
              <a:ext cx="30" cy="28"/>
            </a:xfrm>
            <a:custGeom>
              <a:avLst/>
              <a:gdLst/>
              <a:ahLst/>
              <a:cxnLst>
                <a:cxn ang="0">
                  <a:pos x="0" y="10"/>
                </a:cxn>
                <a:cxn ang="0">
                  <a:pos x="2" y="56"/>
                </a:cxn>
                <a:cxn ang="0">
                  <a:pos x="48" y="47"/>
                </a:cxn>
                <a:cxn ang="0">
                  <a:pos x="60" y="0"/>
                </a:cxn>
                <a:cxn ang="0">
                  <a:pos x="0" y="10"/>
                </a:cxn>
                <a:cxn ang="0">
                  <a:pos x="0" y="10"/>
                </a:cxn>
              </a:cxnLst>
              <a:rect l="0" t="0" r="r" b="b"/>
              <a:pathLst>
                <a:path w="60" h="56">
                  <a:moveTo>
                    <a:pt x="0" y="10"/>
                  </a:moveTo>
                  <a:lnTo>
                    <a:pt x="2" y="56"/>
                  </a:lnTo>
                  <a:lnTo>
                    <a:pt x="48" y="47"/>
                  </a:lnTo>
                  <a:lnTo>
                    <a:pt x="60" y="0"/>
                  </a:lnTo>
                  <a:lnTo>
                    <a:pt x="0" y="10"/>
                  </a:lnTo>
                  <a:close/>
                </a:path>
              </a:pathLst>
            </a:custGeom>
            <a:solidFill>
              <a:srgbClr val="2E4F61"/>
            </a:solidFill>
            <a:ln w="9525">
              <a:noFill/>
              <a:round/>
              <a:headEnd/>
              <a:tailEnd/>
            </a:ln>
          </p:spPr>
          <p:txBody>
            <a:bodyPr/>
            <a:lstStyle/>
            <a:p>
              <a:endParaRPr lang="es-ES"/>
            </a:p>
          </p:txBody>
        </p:sp>
        <p:sp>
          <p:nvSpPr>
            <p:cNvPr id="37159" name="Freeform 295"/>
            <p:cNvSpPr>
              <a:spLocks/>
            </p:cNvSpPr>
            <p:nvPr/>
          </p:nvSpPr>
          <p:spPr bwMode="auto">
            <a:xfrm>
              <a:off x="1148" y="792"/>
              <a:ext cx="19" cy="34"/>
            </a:xfrm>
            <a:custGeom>
              <a:avLst/>
              <a:gdLst/>
              <a:ahLst/>
              <a:cxnLst>
                <a:cxn ang="0">
                  <a:pos x="0" y="6"/>
                </a:cxn>
                <a:cxn ang="0">
                  <a:pos x="0" y="66"/>
                </a:cxn>
                <a:cxn ang="0">
                  <a:pos x="39" y="63"/>
                </a:cxn>
                <a:cxn ang="0">
                  <a:pos x="38" y="0"/>
                </a:cxn>
                <a:cxn ang="0">
                  <a:pos x="0" y="6"/>
                </a:cxn>
                <a:cxn ang="0">
                  <a:pos x="0" y="6"/>
                </a:cxn>
              </a:cxnLst>
              <a:rect l="0" t="0" r="r" b="b"/>
              <a:pathLst>
                <a:path w="39" h="66">
                  <a:moveTo>
                    <a:pt x="0" y="6"/>
                  </a:moveTo>
                  <a:lnTo>
                    <a:pt x="0" y="66"/>
                  </a:lnTo>
                  <a:lnTo>
                    <a:pt x="39" y="63"/>
                  </a:lnTo>
                  <a:lnTo>
                    <a:pt x="38" y="0"/>
                  </a:lnTo>
                  <a:lnTo>
                    <a:pt x="0" y="6"/>
                  </a:lnTo>
                  <a:close/>
                </a:path>
              </a:pathLst>
            </a:custGeom>
            <a:solidFill>
              <a:srgbClr val="4A697A"/>
            </a:solidFill>
            <a:ln w="9525">
              <a:noFill/>
              <a:round/>
              <a:headEnd/>
              <a:tailEnd/>
            </a:ln>
          </p:spPr>
          <p:txBody>
            <a:bodyPr/>
            <a:lstStyle/>
            <a:p>
              <a:endParaRPr lang="es-ES"/>
            </a:p>
          </p:txBody>
        </p:sp>
        <p:sp>
          <p:nvSpPr>
            <p:cNvPr id="37158" name="Freeform 294"/>
            <p:cNvSpPr>
              <a:spLocks/>
            </p:cNvSpPr>
            <p:nvPr/>
          </p:nvSpPr>
          <p:spPr bwMode="auto">
            <a:xfrm>
              <a:off x="1151" y="762"/>
              <a:ext cx="15" cy="24"/>
            </a:xfrm>
            <a:custGeom>
              <a:avLst/>
              <a:gdLst/>
              <a:ahLst/>
              <a:cxnLst>
                <a:cxn ang="0">
                  <a:pos x="0" y="7"/>
                </a:cxn>
                <a:cxn ang="0">
                  <a:pos x="3" y="50"/>
                </a:cxn>
                <a:cxn ang="0">
                  <a:pos x="29" y="50"/>
                </a:cxn>
                <a:cxn ang="0">
                  <a:pos x="31" y="0"/>
                </a:cxn>
                <a:cxn ang="0">
                  <a:pos x="0" y="7"/>
                </a:cxn>
                <a:cxn ang="0">
                  <a:pos x="0" y="7"/>
                </a:cxn>
              </a:cxnLst>
              <a:rect l="0" t="0" r="r" b="b"/>
              <a:pathLst>
                <a:path w="31" h="50">
                  <a:moveTo>
                    <a:pt x="0" y="7"/>
                  </a:moveTo>
                  <a:lnTo>
                    <a:pt x="3" y="50"/>
                  </a:lnTo>
                  <a:lnTo>
                    <a:pt x="29" y="50"/>
                  </a:lnTo>
                  <a:lnTo>
                    <a:pt x="31" y="0"/>
                  </a:lnTo>
                  <a:lnTo>
                    <a:pt x="0" y="7"/>
                  </a:lnTo>
                  <a:close/>
                </a:path>
              </a:pathLst>
            </a:custGeom>
            <a:solidFill>
              <a:srgbClr val="1C404F"/>
            </a:solidFill>
            <a:ln w="9525">
              <a:noFill/>
              <a:round/>
              <a:headEnd/>
              <a:tailEnd/>
            </a:ln>
          </p:spPr>
          <p:txBody>
            <a:bodyPr/>
            <a:lstStyle/>
            <a:p>
              <a:endParaRPr lang="es-ES"/>
            </a:p>
          </p:txBody>
        </p:sp>
        <p:sp>
          <p:nvSpPr>
            <p:cNvPr id="37157" name="Freeform 293"/>
            <p:cNvSpPr>
              <a:spLocks/>
            </p:cNvSpPr>
            <p:nvPr/>
          </p:nvSpPr>
          <p:spPr bwMode="auto">
            <a:xfrm>
              <a:off x="1083" y="775"/>
              <a:ext cx="100" cy="23"/>
            </a:xfrm>
            <a:custGeom>
              <a:avLst/>
              <a:gdLst/>
              <a:ahLst/>
              <a:cxnLst>
                <a:cxn ang="0">
                  <a:pos x="5" y="4"/>
                </a:cxn>
                <a:cxn ang="0">
                  <a:pos x="11" y="7"/>
                </a:cxn>
                <a:cxn ang="0">
                  <a:pos x="19" y="10"/>
                </a:cxn>
                <a:cxn ang="0">
                  <a:pos x="29" y="12"/>
                </a:cxn>
                <a:cxn ang="0">
                  <a:pos x="44" y="15"/>
                </a:cxn>
                <a:cxn ang="0">
                  <a:pos x="57" y="16"/>
                </a:cxn>
                <a:cxn ang="0">
                  <a:pos x="67" y="16"/>
                </a:cxn>
                <a:cxn ang="0">
                  <a:pos x="77" y="17"/>
                </a:cxn>
                <a:cxn ang="0">
                  <a:pos x="89" y="17"/>
                </a:cxn>
                <a:cxn ang="0">
                  <a:pos x="102" y="17"/>
                </a:cxn>
                <a:cxn ang="0">
                  <a:pos x="112" y="16"/>
                </a:cxn>
                <a:cxn ang="0">
                  <a:pos x="122" y="16"/>
                </a:cxn>
                <a:cxn ang="0">
                  <a:pos x="133" y="15"/>
                </a:cxn>
                <a:cxn ang="0">
                  <a:pos x="147" y="13"/>
                </a:cxn>
                <a:cxn ang="0">
                  <a:pos x="164" y="10"/>
                </a:cxn>
                <a:cxn ang="0">
                  <a:pos x="177" y="7"/>
                </a:cxn>
                <a:cxn ang="0">
                  <a:pos x="186" y="3"/>
                </a:cxn>
                <a:cxn ang="0">
                  <a:pos x="195" y="0"/>
                </a:cxn>
                <a:cxn ang="0">
                  <a:pos x="199" y="30"/>
                </a:cxn>
                <a:cxn ang="0">
                  <a:pos x="191" y="33"/>
                </a:cxn>
                <a:cxn ang="0">
                  <a:pos x="181" y="36"/>
                </a:cxn>
                <a:cxn ang="0">
                  <a:pos x="169" y="39"/>
                </a:cxn>
                <a:cxn ang="0">
                  <a:pos x="155" y="41"/>
                </a:cxn>
                <a:cxn ang="0">
                  <a:pos x="138" y="45"/>
                </a:cxn>
                <a:cxn ang="0">
                  <a:pos x="128" y="46"/>
                </a:cxn>
                <a:cxn ang="0">
                  <a:pos x="118" y="46"/>
                </a:cxn>
                <a:cxn ang="0">
                  <a:pos x="107" y="47"/>
                </a:cxn>
                <a:cxn ang="0">
                  <a:pos x="98" y="48"/>
                </a:cxn>
                <a:cxn ang="0">
                  <a:pos x="87" y="47"/>
                </a:cxn>
                <a:cxn ang="0">
                  <a:pos x="77" y="46"/>
                </a:cxn>
                <a:cxn ang="0">
                  <a:pos x="66" y="46"/>
                </a:cxn>
                <a:cxn ang="0">
                  <a:pos x="58" y="46"/>
                </a:cxn>
                <a:cxn ang="0">
                  <a:pos x="41" y="42"/>
                </a:cxn>
                <a:cxn ang="0">
                  <a:pos x="27" y="40"/>
                </a:cxn>
                <a:cxn ang="0">
                  <a:pos x="15" y="36"/>
                </a:cxn>
                <a:cxn ang="0">
                  <a:pos x="7" y="34"/>
                </a:cxn>
                <a:cxn ang="0">
                  <a:pos x="0" y="32"/>
                </a:cxn>
                <a:cxn ang="0">
                  <a:pos x="4" y="4"/>
                </a:cxn>
              </a:cxnLst>
              <a:rect l="0" t="0" r="r" b="b"/>
              <a:pathLst>
                <a:path w="199" h="48">
                  <a:moveTo>
                    <a:pt x="4" y="4"/>
                  </a:moveTo>
                  <a:lnTo>
                    <a:pt x="5" y="4"/>
                  </a:lnTo>
                  <a:lnTo>
                    <a:pt x="8" y="7"/>
                  </a:lnTo>
                  <a:lnTo>
                    <a:pt x="11" y="7"/>
                  </a:lnTo>
                  <a:lnTo>
                    <a:pt x="14" y="9"/>
                  </a:lnTo>
                  <a:lnTo>
                    <a:pt x="19" y="10"/>
                  </a:lnTo>
                  <a:lnTo>
                    <a:pt x="24" y="11"/>
                  </a:lnTo>
                  <a:lnTo>
                    <a:pt x="29" y="12"/>
                  </a:lnTo>
                  <a:lnTo>
                    <a:pt x="37" y="14"/>
                  </a:lnTo>
                  <a:lnTo>
                    <a:pt x="44" y="15"/>
                  </a:lnTo>
                  <a:lnTo>
                    <a:pt x="52" y="16"/>
                  </a:lnTo>
                  <a:lnTo>
                    <a:pt x="57" y="16"/>
                  </a:lnTo>
                  <a:lnTo>
                    <a:pt x="62" y="16"/>
                  </a:lnTo>
                  <a:lnTo>
                    <a:pt x="67" y="16"/>
                  </a:lnTo>
                  <a:lnTo>
                    <a:pt x="72" y="17"/>
                  </a:lnTo>
                  <a:lnTo>
                    <a:pt x="77" y="17"/>
                  </a:lnTo>
                  <a:lnTo>
                    <a:pt x="82" y="17"/>
                  </a:lnTo>
                  <a:lnTo>
                    <a:pt x="89" y="17"/>
                  </a:lnTo>
                  <a:lnTo>
                    <a:pt x="95" y="19"/>
                  </a:lnTo>
                  <a:lnTo>
                    <a:pt x="102" y="17"/>
                  </a:lnTo>
                  <a:lnTo>
                    <a:pt x="106" y="17"/>
                  </a:lnTo>
                  <a:lnTo>
                    <a:pt x="112" y="16"/>
                  </a:lnTo>
                  <a:lnTo>
                    <a:pt x="118" y="16"/>
                  </a:lnTo>
                  <a:lnTo>
                    <a:pt x="122" y="16"/>
                  </a:lnTo>
                  <a:lnTo>
                    <a:pt x="128" y="16"/>
                  </a:lnTo>
                  <a:lnTo>
                    <a:pt x="133" y="15"/>
                  </a:lnTo>
                  <a:lnTo>
                    <a:pt x="139" y="15"/>
                  </a:lnTo>
                  <a:lnTo>
                    <a:pt x="147" y="13"/>
                  </a:lnTo>
                  <a:lnTo>
                    <a:pt x="156" y="11"/>
                  </a:lnTo>
                  <a:lnTo>
                    <a:pt x="164" y="10"/>
                  </a:lnTo>
                  <a:lnTo>
                    <a:pt x="171" y="9"/>
                  </a:lnTo>
                  <a:lnTo>
                    <a:pt x="177" y="7"/>
                  </a:lnTo>
                  <a:lnTo>
                    <a:pt x="182" y="6"/>
                  </a:lnTo>
                  <a:lnTo>
                    <a:pt x="186" y="3"/>
                  </a:lnTo>
                  <a:lnTo>
                    <a:pt x="191" y="2"/>
                  </a:lnTo>
                  <a:lnTo>
                    <a:pt x="195" y="0"/>
                  </a:lnTo>
                  <a:lnTo>
                    <a:pt x="198" y="0"/>
                  </a:lnTo>
                  <a:lnTo>
                    <a:pt x="199" y="30"/>
                  </a:lnTo>
                  <a:lnTo>
                    <a:pt x="197" y="30"/>
                  </a:lnTo>
                  <a:lnTo>
                    <a:pt x="191" y="33"/>
                  </a:lnTo>
                  <a:lnTo>
                    <a:pt x="186" y="34"/>
                  </a:lnTo>
                  <a:lnTo>
                    <a:pt x="181" y="36"/>
                  </a:lnTo>
                  <a:lnTo>
                    <a:pt x="174" y="36"/>
                  </a:lnTo>
                  <a:lnTo>
                    <a:pt x="169" y="39"/>
                  </a:lnTo>
                  <a:lnTo>
                    <a:pt x="161" y="40"/>
                  </a:lnTo>
                  <a:lnTo>
                    <a:pt x="155" y="41"/>
                  </a:lnTo>
                  <a:lnTo>
                    <a:pt x="145" y="42"/>
                  </a:lnTo>
                  <a:lnTo>
                    <a:pt x="138" y="45"/>
                  </a:lnTo>
                  <a:lnTo>
                    <a:pt x="132" y="45"/>
                  </a:lnTo>
                  <a:lnTo>
                    <a:pt x="128" y="46"/>
                  </a:lnTo>
                  <a:lnTo>
                    <a:pt x="122" y="46"/>
                  </a:lnTo>
                  <a:lnTo>
                    <a:pt x="118" y="46"/>
                  </a:lnTo>
                  <a:lnTo>
                    <a:pt x="113" y="46"/>
                  </a:lnTo>
                  <a:lnTo>
                    <a:pt x="107" y="47"/>
                  </a:lnTo>
                  <a:lnTo>
                    <a:pt x="102" y="47"/>
                  </a:lnTo>
                  <a:lnTo>
                    <a:pt x="98" y="48"/>
                  </a:lnTo>
                  <a:lnTo>
                    <a:pt x="91" y="47"/>
                  </a:lnTo>
                  <a:lnTo>
                    <a:pt x="87" y="47"/>
                  </a:lnTo>
                  <a:lnTo>
                    <a:pt x="81" y="46"/>
                  </a:lnTo>
                  <a:lnTo>
                    <a:pt x="77" y="46"/>
                  </a:lnTo>
                  <a:lnTo>
                    <a:pt x="72" y="46"/>
                  </a:lnTo>
                  <a:lnTo>
                    <a:pt x="66" y="46"/>
                  </a:lnTo>
                  <a:lnTo>
                    <a:pt x="62" y="46"/>
                  </a:lnTo>
                  <a:lnTo>
                    <a:pt x="58" y="46"/>
                  </a:lnTo>
                  <a:lnTo>
                    <a:pt x="48" y="43"/>
                  </a:lnTo>
                  <a:lnTo>
                    <a:pt x="41" y="42"/>
                  </a:lnTo>
                  <a:lnTo>
                    <a:pt x="33" y="40"/>
                  </a:lnTo>
                  <a:lnTo>
                    <a:pt x="27" y="40"/>
                  </a:lnTo>
                  <a:lnTo>
                    <a:pt x="20" y="37"/>
                  </a:lnTo>
                  <a:lnTo>
                    <a:pt x="15" y="36"/>
                  </a:lnTo>
                  <a:lnTo>
                    <a:pt x="10" y="35"/>
                  </a:lnTo>
                  <a:lnTo>
                    <a:pt x="7" y="34"/>
                  </a:lnTo>
                  <a:lnTo>
                    <a:pt x="1" y="32"/>
                  </a:lnTo>
                  <a:lnTo>
                    <a:pt x="0" y="32"/>
                  </a:lnTo>
                  <a:lnTo>
                    <a:pt x="4" y="4"/>
                  </a:lnTo>
                  <a:close/>
                </a:path>
              </a:pathLst>
            </a:custGeom>
            <a:solidFill>
              <a:srgbClr val="000000"/>
            </a:solidFill>
            <a:ln w="9525">
              <a:noFill/>
              <a:round/>
              <a:headEnd/>
              <a:tailEnd/>
            </a:ln>
          </p:spPr>
          <p:txBody>
            <a:bodyPr/>
            <a:lstStyle/>
            <a:p>
              <a:endParaRPr lang="es-ES"/>
            </a:p>
          </p:txBody>
        </p:sp>
        <p:sp>
          <p:nvSpPr>
            <p:cNvPr id="37156" name="Freeform 292"/>
            <p:cNvSpPr>
              <a:spLocks/>
            </p:cNvSpPr>
            <p:nvPr/>
          </p:nvSpPr>
          <p:spPr bwMode="auto">
            <a:xfrm>
              <a:off x="1080" y="664"/>
              <a:ext cx="111" cy="172"/>
            </a:xfrm>
            <a:custGeom>
              <a:avLst/>
              <a:gdLst/>
              <a:ahLst/>
              <a:cxnLst>
                <a:cxn ang="0">
                  <a:pos x="10" y="311"/>
                </a:cxn>
                <a:cxn ang="0">
                  <a:pos x="17" y="312"/>
                </a:cxn>
                <a:cxn ang="0">
                  <a:pos x="29" y="314"/>
                </a:cxn>
                <a:cxn ang="0">
                  <a:pos x="39" y="315"/>
                </a:cxn>
                <a:cxn ang="0">
                  <a:pos x="48" y="317"/>
                </a:cxn>
                <a:cxn ang="0">
                  <a:pos x="61" y="317"/>
                </a:cxn>
                <a:cxn ang="0">
                  <a:pos x="75" y="318"/>
                </a:cxn>
                <a:cxn ang="0">
                  <a:pos x="88" y="318"/>
                </a:cxn>
                <a:cxn ang="0">
                  <a:pos x="104" y="317"/>
                </a:cxn>
                <a:cxn ang="0">
                  <a:pos x="120" y="317"/>
                </a:cxn>
                <a:cxn ang="0">
                  <a:pos x="136" y="314"/>
                </a:cxn>
                <a:cxn ang="0">
                  <a:pos x="151" y="312"/>
                </a:cxn>
                <a:cxn ang="0">
                  <a:pos x="167" y="310"/>
                </a:cxn>
                <a:cxn ang="0">
                  <a:pos x="184" y="306"/>
                </a:cxn>
                <a:cxn ang="0">
                  <a:pos x="193" y="44"/>
                </a:cxn>
                <a:cxn ang="0">
                  <a:pos x="177" y="0"/>
                </a:cxn>
                <a:cxn ang="0">
                  <a:pos x="222" y="320"/>
                </a:cxn>
                <a:cxn ang="0">
                  <a:pos x="215" y="322"/>
                </a:cxn>
                <a:cxn ang="0">
                  <a:pos x="207" y="326"/>
                </a:cxn>
                <a:cxn ang="0">
                  <a:pos x="197" y="331"/>
                </a:cxn>
                <a:cxn ang="0">
                  <a:pos x="180" y="335"/>
                </a:cxn>
                <a:cxn ang="0">
                  <a:pos x="171" y="336"/>
                </a:cxn>
                <a:cxn ang="0">
                  <a:pos x="161" y="339"/>
                </a:cxn>
                <a:cxn ang="0">
                  <a:pos x="150" y="340"/>
                </a:cxn>
                <a:cxn ang="0">
                  <a:pos x="137" y="341"/>
                </a:cxn>
                <a:cxn ang="0">
                  <a:pos x="123" y="343"/>
                </a:cxn>
                <a:cxn ang="0">
                  <a:pos x="108" y="344"/>
                </a:cxn>
                <a:cxn ang="0">
                  <a:pos x="92" y="343"/>
                </a:cxn>
                <a:cxn ang="0">
                  <a:pos x="78" y="343"/>
                </a:cxn>
                <a:cxn ang="0">
                  <a:pos x="65" y="341"/>
                </a:cxn>
                <a:cxn ang="0">
                  <a:pos x="54" y="341"/>
                </a:cxn>
                <a:cxn ang="0">
                  <a:pos x="43" y="339"/>
                </a:cxn>
                <a:cxn ang="0">
                  <a:pos x="34" y="339"/>
                </a:cxn>
                <a:cxn ang="0">
                  <a:pos x="21" y="337"/>
                </a:cxn>
                <a:cxn ang="0">
                  <a:pos x="11" y="335"/>
                </a:cxn>
                <a:cxn ang="0">
                  <a:pos x="4" y="333"/>
                </a:cxn>
                <a:cxn ang="0">
                  <a:pos x="0" y="331"/>
                </a:cxn>
                <a:cxn ang="0">
                  <a:pos x="8" y="311"/>
                </a:cxn>
              </a:cxnLst>
              <a:rect l="0" t="0" r="r" b="b"/>
              <a:pathLst>
                <a:path w="222" h="344">
                  <a:moveTo>
                    <a:pt x="8" y="311"/>
                  </a:moveTo>
                  <a:lnTo>
                    <a:pt x="10" y="311"/>
                  </a:lnTo>
                  <a:lnTo>
                    <a:pt x="13" y="311"/>
                  </a:lnTo>
                  <a:lnTo>
                    <a:pt x="17" y="312"/>
                  </a:lnTo>
                  <a:lnTo>
                    <a:pt x="25" y="314"/>
                  </a:lnTo>
                  <a:lnTo>
                    <a:pt x="29" y="314"/>
                  </a:lnTo>
                  <a:lnTo>
                    <a:pt x="33" y="314"/>
                  </a:lnTo>
                  <a:lnTo>
                    <a:pt x="39" y="315"/>
                  </a:lnTo>
                  <a:lnTo>
                    <a:pt x="43" y="317"/>
                  </a:lnTo>
                  <a:lnTo>
                    <a:pt x="48" y="317"/>
                  </a:lnTo>
                  <a:lnTo>
                    <a:pt x="55" y="317"/>
                  </a:lnTo>
                  <a:lnTo>
                    <a:pt x="61" y="317"/>
                  </a:lnTo>
                  <a:lnTo>
                    <a:pt x="69" y="318"/>
                  </a:lnTo>
                  <a:lnTo>
                    <a:pt x="75" y="318"/>
                  </a:lnTo>
                  <a:lnTo>
                    <a:pt x="83" y="318"/>
                  </a:lnTo>
                  <a:lnTo>
                    <a:pt x="88" y="318"/>
                  </a:lnTo>
                  <a:lnTo>
                    <a:pt x="97" y="318"/>
                  </a:lnTo>
                  <a:lnTo>
                    <a:pt x="104" y="317"/>
                  </a:lnTo>
                  <a:lnTo>
                    <a:pt x="112" y="317"/>
                  </a:lnTo>
                  <a:lnTo>
                    <a:pt x="120" y="317"/>
                  </a:lnTo>
                  <a:lnTo>
                    <a:pt x="127" y="317"/>
                  </a:lnTo>
                  <a:lnTo>
                    <a:pt x="136" y="314"/>
                  </a:lnTo>
                  <a:lnTo>
                    <a:pt x="144" y="313"/>
                  </a:lnTo>
                  <a:lnTo>
                    <a:pt x="151" y="312"/>
                  </a:lnTo>
                  <a:lnTo>
                    <a:pt x="160" y="311"/>
                  </a:lnTo>
                  <a:lnTo>
                    <a:pt x="167" y="310"/>
                  </a:lnTo>
                  <a:lnTo>
                    <a:pt x="175" y="308"/>
                  </a:lnTo>
                  <a:lnTo>
                    <a:pt x="184" y="306"/>
                  </a:lnTo>
                  <a:lnTo>
                    <a:pt x="191" y="304"/>
                  </a:lnTo>
                  <a:lnTo>
                    <a:pt x="193" y="44"/>
                  </a:lnTo>
                  <a:lnTo>
                    <a:pt x="157" y="11"/>
                  </a:lnTo>
                  <a:lnTo>
                    <a:pt x="177" y="0"/>
                  </a:lnTo>
                  <a:lnTo>
                    <a:pt x="217" y="35"/>
                  </a:lnTo>
                  <a:lnTo>
                    <a:pt x="222" y="320"/>
                  </a:lnTo>
                  <a:lnTo>
                    <a:pt x="220" y="320"/>
                  </a:lnTo>
                  <a:lnTo>
                    <a:pt x="215" y="322"/>
                  </a:lnTo>
                  <a:lnTo>
                    <a:pt x="212" y="324"/>
                  </a:lnTo>
                  <a:lnTo>
                    <a:pt x="207" y="326"/>
                  </a:lnTo>
                  <a:lnTo>
                    <a:pt x="202" y="328"/>
                  </a:lnTo>
                  <a:lnTo>
                    <a:pt x="197" y="331"/>
                  </a:lnTo>
                  <a:lnTo>
                    <a:pt x="189" y="333"/>
                  </a:lnTo>
                  <a:lnTo>
                    <a:pt x="180" y="335"/>
                  </a:lnTo>
                  <a:lnTo>
                    <a:pt x="175" y="336"/>
                  </a:lnTo>
                  <a:lnTo>
                    <a:pt x="171" y="336"/>
                  </a:lnTo>
                  <a:lnTo>
                    <a:pt x="165" y="337"/>
                  </a:lnTo>
                  <a:lnTo>
                    <a:pt x="161" y="339"/>
                  </a:lnTo>
                  <a:lnTo>
                    <a:pt x="156" y="339"/>
                  </a:lnTo>
                  <a:lnTo>
                    <a:pt x="150" y="340"/>
                  </a:lnTo>
                  <a:lnTo>
                    <a:pt x="144" y="341"/>
                  </a:lnTo>
                  <a:lnTo>
                    <a:pt x="137" y="341"/>
                  </a:lnTo>
                  <a:lnTo>
                    <a:pt x="131" y="341"/>
                  </a:lnTo>
                  <a:lnTo>
                    <a:pt x="123" y="343"/>
                  </a:lnTo>
                  <a:lnTo>
                    <a:pt x="116" y="343"/>
                  </a:lnTo>
                  <a:lnTo>
                    <a:pt x="108" y="344"/>
                  </a:lnTo>
                  <a:lnTo>
                    <a:pt x="99" y="343"/>
                  </a:lnTo>
                  <a:lnTo>
                    <a:pt x="92" y="343"/>
                  </a:lnTo>
                  <a:lnTo>
                    <a:pt x="84" y="343"/>
                  </a:lnTo>
                  <a:lnTo>
                    <a:pt x="78" y="343"/>
                  </a:lnTo>
                  <a:lnTo>
                    <a:pt x="71" y="341"/>
                  </a:lnTo>
                  <a:lnTo>
                    <a:pt x="65" y="341"/>
                  </a:lnTo>
                  <a:lnTo>
                    <a:pt x="59" y="341"/>
                  </a:lnTo>
                  <a:lnTo>
                    <a:pt x="54" y="341"/>
                  </a:lnTo>
                  <a:lnTo>
                    <a:pt x="48" y="340"/>
                  </a:lnTo>
                  <a:lnTo>
                    <a:pt x="43" y="339"/>
                  </a:lnTo>
                  <a:lnTo>
                    <a:pt x="39" y="339"/>
                  </a:lnTo>
                  <a:lnTo>
                    <a:pt x="34" y="339"/>
                  </a:lnTo>
                  <a:lnTo>
                    <a:pt x="27" y="337"/>
                  </a:lnTo>
                  <a:lnTo>
                    <a:pt x="21" y="337"/>
                  </a:lnTo>
                  <a:lnTo>
                    <a:pt x="15" y="336"/>
                  </a:lnTo>
                  <a:lnTo>
                    <a:pt x="11" y="335"/>
                  </a:lnTo>
                  <a:lnTo>
                    <a:pt x="7" y="333"/>
                  </a:lnTo>
                  <a:lnTo>
                    <a:pt x="4" y="333"/>
                  </a:lnTo>
                  <a:lnTo>
                    <a:pt x="1" y="331"/>
                  </a:lnTo>
                  <a:lnTo>
                    <a:pt x="0" y="331"/>
                  </a:lnTo>
                  <a:lnTo>
                    <a:pt x="8" y="311"/>
                  </a:lnTo>
                  <a:close/>
                </a:path>
              </a:pathLst>
            </a:custGeom>
            <a:solidFill>
              <a:srgbClr val="000000"/>
            </a:solidFill>
            <a:ln w="9525">
              <a:noFill/>
              <a:round/>
              <a:headEnd/>
              <a:tailEnd/>
            </a:ln>
          </p:spPr>
          <p:txBody>
            <a:bodyPr/>
            <a:lstStyle/>
            <a:p>
              <a:endParaRPr lang="es-ES"/>
            </a:p>
          </p:txBody>
        </p:sp>
        <p:sp>
          <p:nvSpPr>
            <p:cNvPr id="37155" name="Freeform 291"/>
            <p:cNvSpPr>
              <a:spLocks/>
            </p:cNvSpPr>
            <p:nvPr/>
          </p:nvSpPr>
          <p:spPr bwMode="auto">
            <a:xfrm>
              <a:off x="1082" y="743"/>
              <a:ext cx="101" cy="27"/>
            </a:xfrm>
            <a:custGeom>
              <a:avLst/>
              <a:gdLst/>
              <a:ahLst/>
              <a:cxnLst>
                <a:cxn ang="0">
                  <a:pos x="7" y="7"/>
                </a:cxn>
                <a:cxn ang="0">
                  <a:pos x="13" y="10"/>
                </a:cxn>
                <a:cxn ang="0">
                  <a:pos x="21" y="12"/>
                </a:cxn>
                <a:cxn ang="0">
                  <a:pos x="31" y="14"/>
                </a:cxn>
                <a:cxn ang="0">
                  <a:pos x="46" y="18"/>
                </a:cxn>
                <a:cxn ang="0">
                  <a:pos x="59" y="20"/>
                </a:cxn>
                <a:cxn ang="0">
                  <a:pos x="69" y="20"/>
                </a:cxn>
                <a:cxn ang="0">
                  <a:pos x="79" y="20"/>
                </a:cxn>
                <a:cxn ang="0">
                  <a:pos x="91" y="20"/>
                </a:cxn>
                <a:cxn ang="0">
                  <a:pos x="104" y="20"/>
                </a:cxn>
                <a:cxn ang="0">
                  <a:pos x="114" y="20"/>
                </a:cxn>
                <a:cxn ang="0">
                  <a:pos x="124" y="19"/>
                </a:cxn>
                <a:cxn ang="0">
                  <a:pos x="134" y="18"/>
                </a:cxn>
                <a:cxn ang="0">
                  <a:pos x="147" y="15"/>
                </a:cxn>
                <a:cxn ang="0">
                  <a:pos x="163" y="12"/>
                </a:cxn>
                <a:cxn ang="0">
                  <a:pos x="176" y="8"/>
                </a:cxn>
                <a:cxn ang="0">
                  <a:pos x="186" y="5"/>
                </a:cxn>
                <a:cxn ang="0">
                  <a:pos x="195" y="0"/>
                </a:cxn>
                <a:cxn ang="0">
                  <a:pos x="201" y="33"/>
                </a:cxn>
                <a:cxn ang="0">
                  <a:pos x="193" y="35"/>
                </a:cxn>
                <a:cxn ang="0">
                  <a:pos x="183" y="38"/>
                </a:cxn>
                <a:cxn ang="0">
                  <a:pos x="171" y="43"/>
                </a:cxn>
                <a:cxn ang="0">
                  <a:pos x="156" y="46"/>
                </a:cxn>
                <a:cxn ang="0">
                  <a:pos x="139" y="49"/>
                </a:cxn>
                <a:cxn ang="0">
                  <a:pos x="129" y="50"/>
                </a:cxn>
                <a:cxn ang="0">
                  <a:pos x="119" y="51"/>
                </a:cxn>
                <a:cxn ang="0">
                  <a:pos x="109" y="52"/>
                </a:cxn>
                <a:cxn ang="0">
                  <a:pos x="100" y="53"/>
                </a:cxn>
                <a:cxn ang="0">
                  <a:pos x="89" y="52"/>
                </a:cxn>
                <a:cxn ang="0">
                  <a:pos x="78" y="51"/>
                </a:cxn>
                <a:cxn ang="0">
                  <a:pos x="59" y="49"/>
                </a:cxn>
                <a:cxn ang="0">
                  <a:pos x="42" y="47"/>
                </a:cxn>
                <a:cxn ang="0">
                  <a:pos x="28" y="45"/>
                </a:cxn>
                <a:cxn ang="0">
                  <a:pos x="15" y="40"/>
                </a:cxn>
                <a:cxn ang="0">
                  <a:pos x="7" y="38"/>
                </a:cxn>
                <a:cxn ang="0">
                  <a:pos x="0" y="35"/>
                </a:cxn>
                <a:cxn ang="0">
                  <a:pos x="6" y="7"/>
                </a:cxn>
              </a:cxnLst>
              <a:rect l="0" t="0" r="r" b="b"/>
              <a:pathLst>
                <a:path w="201" h="53">
                  <a:moveTo>
                    <a:pt x="6" y="7"/>
                  </a:moveTo>
                  <a:lnTo>
                    <a:pt x="7" y="7"/>
                  </a:lnTo>
                  <a:lnTo>
                    <a:pt x="10" y="9"/>
                  </a:lnTo>
                  <a:lnTo>
                    <a:pt x="13" y="10"/>
                  </a:lnTo>
                  <a:lnTo>
                    <a:pt x="16" y="11"/>
                  </a:lnTo>
                  <a:lnTo>
                    <a:pt x="21" y="12"/>
                  </a:lnTo>
                  <a:lnTo>
                    <a:pt x="26" y="14"/>
                  </a:lnTo>
                  <a:lnTo>
                    <a:pt x="31" y="14"/>
                  </a:lnTo>
                  <a:lnTo>
                    <a:pt x="39" y="17"/>
                  </a:lnTo>
                  <a:lnTo>
                    <a:pt x="46" y="18"/>
                  </a:lnTo>
                  <a:lnTo>
                    <a:pt x="54" y="20"/>
                  </a:lnTo>
                  <a:lnTo>
                    <a:pt x="59" y="20"/>
                  </a:lnTo>
                  <a:lnTo>
                    <a:pt x="64" y="20"/>
                  </a:lnTo>
                  <a:lnTo>
                    <a:pt x="69" y="20"/>
                  </a:lnTo>
                  <a:lnTo>
                    <a:pt x="74" y="20"/>
                  </a:lnTo>
                  <a:lnTo>
                    <a:pt x="79" y="20"/>
                  </a:lnTo>
                  <a:lnTo>
                    <a:pt x="84" y="20"/>
                  </a:lnTo>
                  <a:lnTo>
                    <a:pt x="91" y="20"/>
                  </a:lnTo>
                  <a:lnTo>
                    <a:pt x="97" y="21"/>
                  </a:lnTo>
                  <a:lnTo>
                    <a:pt x="104" y="20"/>
                  </a:lnTo>
                  <a:lnTo>
                    <a:pt x="108" y="20"/>
                  </a:lnTo>
                  <a:lnTo>
                    <a:pt x="114" y="20"/>
                  </a:lnTo>
                  <a:lnTo>
                    <a:pt x="120" y="20"/>
                  </a:lnTo>
                  <a:lnTo>
                    <a:pt x="124" y="19"/>
                  </a:lnTo>
                  <a:lnTo>
                    <a:pt x="130" y="19"/>
                  </a:lnTo>
                  <a:lnTo>
                    <a:pt x="134" y="18"/>
                  </a:lnTo>
                  <a:lnTo>
                    <a:pt x="140" y="18"/>
                  </a:lnTo>
                  <a:lnTo>
                    <a:pt x="147" y="15"/>
                  </a:lnTo>
                  <a:lnTo>
                    <a:pt x="157" y="14"/>
                  </a:lnTo>
                  <a:lnTo>
                    <a:pt x="163" y="12"/>
                  </a:lnTo>
                  <a:lnTo>
                    <a:pt x="171" y="10"/>
                  </a:lnTo>
                  <a:lnTo>
                    <a:pt x="176" y="8"/>
                  </a:lnTo>
                  <a:lnTo>
                    <a:pt x="182" y="6"/>
                  </a:lnTo>
                  <a:lnTo>
                    <a:pt x="186" y="5"/>
                  </a:lnTo>
                  <a:lnTo>
                    <a:pt x="190" y="3"/>
                  </a:lnTo>
                  <a:lnTo>
                    <a:pt x="195" y="0"/>
                  </a:lnTo>
                  <a:lnTo>
                    <a:pt x="197" y="0"/>
                  </a:lnTo>
                  <a:lnTo>
                    <a:pt x="201" y="33"/>
                  </a:lnTo>
                  <a:lnTo>
                    <a:pt x="199" y="33"/>
                  </a:lnTo>
                  <a:lnTo>
                    <a:pt x="193" y="35"/>
                  </a:lnTo>
                  <a:lnTo>
                    <a:pt x="188" y="36"/>
                  </a:lnTo>
                  <a:lnTo>
                    <a:pt x="183" y="38"/>
                  </a:lnTo>
                  <a:lnTo>
                    <a:pt x="176" y="39"/>
                  </a:lnTo>
                  <a:lnTo>
                    <a:pt x="171" y="43"/>
                  </a:lnTo>
                  <a:lnTo>
                    <a:pt x="163" y="45"/>
                  </a:lnTo>
                  <a:lnTo>
                    <a:pt x="156" y="46"/>
                  </a:lnTo>
                  <a:lnTo>
                    <a:pt x="147" y="48"/>
                  </a:lnTo>
                  <a:lnTo>
                    <a:pt x="139" y="49"/>
                  </a:lnTo>
                  <a:lnTo>
                    <a:pt x="133" y="49"/>
                  </a:lnTo>
                  <a:lnTo>
                    <a:pt x="129" y="50"/>
                  </a:lnTo>
                  <a:lnTo>
                    <a:pt x="123" y="50"/>
                  </a:lnTo>
                  <a:lnTo>
                    <a:pt x="119" y="51"/>
                  </a:lnTo>
                  <a:lnTo>
                    <a:pt x="114" y="51"/>
                  </a:lnTo>
                  <a:lnTo>
                    <a:pt x="109" y="52"/>
                  </a:lnTo>
                  <a:lnTo>
                    <a:pt x="104" y="52"/>
                  </a:lnTo>
                  <a:lnTo>
                    <a:pt x="100" y="53"/>
                  </a:lnTo>
                  <a:lnTo>
                    <a:pt x="93" y="52"/>
                  </a:lnTo>
                  <a:lnTo>
                    <a:pt x="89" y="52"/>
                  </a:lnTo>
                  <a:lnTo>
                    <a:pt x="83" y="51"/>
                  </a:lnTo>
                  <a:lnTo>
                    <a:pt x="78" y="51"/>
                  </a:lnTo>
                  <a:lnTo>
                    <a:pt x="68" y="50"/>
                  </a:lnTo>
                  <a:lnTo>
                    <a:pt x="59" y="49"/>
                  </a:lnTo>
                  <a:lnTo>
                    <a:pt x="50" y="48"/>
                  </a:lnTo>
                  <a:lnTo>
                    <a:pt x="42" y="47"/>
                  </a:lnTo>
                  <a:lnTo>
                    <a:pt x="35" y="45"/>
                  </a:lnTo>
                  <a:lnTo>
                    <a:pt x="28" y="45"/>
                  </a:lnTo>
                  <a:lnTo>
                    <a:pt x="21" y="41"/>
                  </a:lnTo>
                  <a:lnTo>
                    <a:pt x="15" y="40"/>
                  </a:lnTo>
                  <a:lnTo>
                    <a:pt x="10" y="39"/>
                  </a:lnTo>
                  <a:lnTo>
                    <a:pt x="7" y="38"/>
                  </a:lnTo>
                  <a:lnTo>
                    <a:pt x="1" y="35"/>
                  </a:lnTo>
                  <a:lnTo>
                    <a:pt x="0" y="35"/>
                  </a:lnTo>
                  <a:lnTo>
                    <a:pt x="6" y="7"/>
                  </a:lnTo>
                  <a:close/>
                </a:path>
              </a:pathLst>
            </a:custGeom>
            <a:solidFill>
              <a:srgbClr val="000000"/>
            </a:solidFill>
            <a:ln w="9525">
              <a:noFill/>
              <a:round/>
              <a:headEnd/>
              <a:tailEnd/>
            </a:ln>
          </p:spPr>
          <p:txBody>
            <a:bodyPr/>
            <a:lstStyle/>
            <a:p>
              <a:endParaRPr lang="es-ES"/>
            </a:p>
          </p:txBody>
        </p:sp>
        <p:sp>
          <p:nvSpPr>
            <p:cNvPr id="37154" name="Freeform 290"/>
            <p:cNvSpPr>
              <a:spLocks/>
            </p:cNvSpPr>
            <p:nvPr/>
          </p:nvSpPr>
          <p:spPr bwMode="auto">
            <a:xfrm>
              <a:off x="1053" y="172"/>
              <a:ext cx="60" cy="44"/>
            </a:xfrm>
            <a:custGeom>
              <a:avLst/>
              <a:gdLst/>
              <a:ahLst/>
              <a:cxnLst>
                <a:cxn ang="0">
                  <a:pos x="117" y="68"/>
                </a:cxn>
                <a:cxn ang="0">
                  <a:pos x="80" y="63"/>
                </a:cxn>
                <a:cxn ang="0">
                  <a:pos x="46" y="46"/>
                </a:cxn>
                <a:cxn ang="0">
                  <a:pos x="22" y="26"/>
                </a:cxn>
                <a:cxn ang="0">
                  <a:pos x="0" y="0"/>
                </a:cxn>
                <a:cxn ang="0">
                  <a:pos x="16" y="42"/>
                </a:cxn>
                <a:cxn ang="0">
                  <a:pos x="66" y="76"/>
                </a:cxn>
                <a:cxn ang="0">
                  <a:pos x="110" y="88"/>
                </a:cxn>
                <a:cxn ang="0">
                  <a:pos x="120" y="88"/>
                </a:cxn>
                <a:cxn ang="0">
                  <a:pos x="117" y="68"/>
                </a:cxn>
                <a:cxn ang="0">
                  <a:pos x="117" y="68"/>
                </a:cxn>
              </a:cxnLst>
              <a:rect l="0" t="0" r="r" b="b"/>
              <a:pathLst>
                <a:path w="120" h="88">
                  <a:moveTo>
                    <a:pt x="117" y="68"/>
                  </a:moveTo>
                  <a:lnTo>
                    <a:pt x="80" y="63"/>
                  </a:lnTo>
                  <a:lnTo>
                    <a:pt x="46" y="46"/>
                  </a:lnTo>
                  <a:lnTo>
                    <a:pt x="22" y="26"/>
                  </a:lnTo>
                  <a:lnTo>
                    <a:pt x="0" y="0"/>
                  </a:lnTo>
                  <a:lnTo>
                    <a:pt x="16" y="42"/>
                  </a:lnTo>
                  <a:lnTo>
                    <a:pt x="66" y="76"/>
                  </a:lnTo>
                  <a:lnTo>
                    <a:pt x="110" y="88"/>
                  </a:lnTo>
                  <a:lnTo>
                    <a:pt x="120" y="88"/>
                  </a:lnTo>
                  <a:lnTo>
                    <a:pt x="117" y="68"/>
                  </a:lnTo>
                  <a:close/>
                </a:path>
              </a:pathLst>
            </a:custGeom>
            <a:solidFill>
              <a:srgbClr val="7A94A8"/>
            </a:solidFill>
            <a:ln w="9525">
              <a:noFill/>
              <a:round/>
              <a:headEnd/>
              <a:tailEnd/>
            </a:ln>
          </p:spPr>
          <p:txBody>
            <a:bodyPr/>
            <a:lstStyle/>
            <a:p>
              <a:endParaRPr lang="es-ES"/>
            </a:p>
          </p:txBody>
        </p:sp>
        <p:sp>
          <p:nvSpPr>
            <p:cNvPr id="37153" name="Freeform 289"/>
            <p:cNvSpPr>
              <a:spLocks/>
            </p:cNvSpPr>
            <p:nvPr/>
          </p:nvSpPr>
          <p:spPr bwMode="auto">
            <a:xfrm>
              <a:off x="1160" y="25"/>
              <a:ext cx="69" cy="192"/>
            </a:xfrm>
            <a:custGeom>
              <a:avLst/>
              <a:gdLst/>
              <a:ahLst/>
              <a:cxnLst>
                <a:cxn ang="0">
                  <a:pos x="0" y="344"/>
                </a:cxn>
                <a:cxn ang="0">
                  <a:pos x="40" y="327"/>
                </a:cxn>
                <a:cxn ang="0">
                  <a:pos x="76" y="299"/>
                </a:cxn>
                <a:cxn ang="0">
                  <a:pos x="99" y="267"/>
                </a:cxn>
                <a:cxn ang="0">
                  <a:pos x="109" y="241"/>
                </a:cxn>
                <a:cxn ang="0">
                  <a:pos x="116" y="200"/>
                </a:cxn>
                <a:cxn ang="0">
                  <a:pos x="116" y="148"/>
                </a:cxn>
                <a:cxn ang="0">
                  <a:pos x="108" y="102"/>
                </a:cxn>
                <a:cxn ang="0">
                  <a:pos x="95" y="61"/>
                </a:cxn>
                <a:cxn ang="0">
                  <a:pos x="76" y="27"/>
                </a:cxn>
                <a:cxn ang="0">
                  <a:pos x="47" y="0"/>
                </a:cxn>
                <a:cxn ang="0">
                  <a:pos x="106" y="30"/>
                </a:cxn>
                <a:cxn ang="0">
                  <a:pos x="138" y="125"/>
                </a:cxn>
                <a:cxn ang="0">
                  <a:pos x="134" y="226"/>
                </a:cxn>
                <a:cxn ang="0">
                  <a:pos x="106" y="297"/>
                </a:cxn>
                <a:cxn ang="0">
                  <a:pos x="52" y="349"/>
                </a:cxn>
                <a:cxn ang="0">
                  <a:pos x="5" y="385"/>
                </a:cxn>
                <a:cxn ang="0">
                  <a:pos x="0" y="344"/>
                </a:cxn>
                <a:cxn ang="0">
                  <a:pos x="0" y="344"/>
                </a:cxn>
              </a:cxnLst>
              <a:rect l="0" t="0" r="r" b="b"/>
              <a:pathLst>
                <a:path w="138" h="385">
                  <a:moveTo>
                    <a:pt x="0" y="344"/>
                  </a:moveTo>
                  <a:lnTo>
                    <a:pt x="40" y="327"/>
                  </a:lnTo>
                  <a:lnTo>
                    <a:pt x="76" y="299"/>
                  </a:lnTo>
                  <a:lnTo>
                    <a:pt x="99" y="267"/>
                  </a:lnTo>
                  <a:lnTo>
                    <a:pt x="109" y="241"/>
                  </a:lnTo>
                  <a:lnTo>
                    <a:pt x="116" y="200"/>
                  </a:lnTo>
                  <a:lnTo>
                    <a:pt x="116" y="148"/>
                  </a:lnTo>
                  <a:lnTo>
                    <a:pt x="108" y="102"/>
                  </a:lnTo>
                  <a:lnTo>
                    <a:pt x="95" y="61"/>
                  </a:lnTo>
                  <a:lnTo>
                    <a:pt x="76" y="27"/>
                  </a:lnTo>
                  <a:lnTo>
                    <a:pt x="47" y="0"/>
                  </a:lnTo>
                  <a:lnTo>
                    <a:pt x="106" y="30"/>
                  </a:lnTo>
                  <a:lnTo>
                    <a:pt x="138" y="125"/>
                  </a:lnTo>
                  <a:lnTo>
                    <a:pt x="134" y="226"/>
                  </a:lnTo>
                  <a:lnTo>
                    <a:pt x="106" y="297"/>
                  </a:lnTo>
                  <a:lnTo>
                    <a:pt x="52" y="349"/>
                  </a:lnTo>
                  <a:lnTo>
                    <a:pt x="5" y="385"/>
                  </a:lnTo>
                  <a:lnTo>
                    <a:pt x="0" y="344"/>
                  </a:lnTo>
                  <a:close/>
                </a:path>
              </a:pathLst>
            </a:custGeom>
            <a:solidFill>
              <a:srgbClr val="7A94A8"/>
            </a:solidFill>
            <a:ln w="9525">
              <a:noFill/>
              <a:round/>
              <a:headEnd/>
              <a:tailEnd/>
            </a:ln>
          </p:spPr>
          <p:txBody>
            <a:bodyPr/>
            <a:lstStyle/>
            <a:p>
              <a:endParaRPr lang="es-ES"/>
            </a:p>
          </p:txBody>
        </p:sp>
        <p:sp>
          <p:nvSpPr>
            <p:cNvPr id="37152" name="Freeform 288"/>
            <p:cNvSpPr>
              <a:spLocks/>
            </p:cNvSpPr>
            <p:nvPr/>
          </p:nvSpPr>
          <p:spPr bwMode="auto">
            <a:xfrm>
              <a:off x="1055" y="36"/>
              <a:ext cx="146" cy="147"/>
            </a:xfrm>
            <a:custGeom>
              <a:avLst/>
              <a:gdLst/>
              <a:ahLst/>
              <a:cxnLst>
                <a:cxn ang="0">
                  <a:pos x="40" y="294"/>
                </a:cxn>
                <a:cxn ang="0">
                  <a:pos x="22" y="278"/>
                </a:cxn>
                <a:cxn ang="0">
                  <a:pos x="10" y="254"/>
                </a:cxn>
                <a:cxn ang="0">
                  <a:pos x="2" y="211"/>
                </a:cxn>
                <a:cxn ang="0">
                  <a:pos x="0" y="150"/>
                </a:cxn>
                <a:cxn ang="0">
                  <a:pos x="5" y="100"/>
                </a:cxn>
                <a:cxn ang="0">
                  <a:pos x="15" y="72"/>
                </a:cxn>
                <a:cxn ang="0">
                  <a:pos x="26" y="55"/>
                </a:cxn>
                <a:cxn ang="0">
                  <a:pos x="45" y="39"/>
                </a:cxn>
                <a:cxn ang="0">
                  <a:pos x="90" y="16"/>
                </a:cxn>
                <a:cxn ang="0">
                  <a:pos x="142" y="5"/>
                </a:cxn>
                <a:cxn ang="0">
                  <a:pos x="190" y="0"/>
                </a:cxn>
                <a:cxn ang="0">
                  <a:pos x="230" y="2"/>
                </a:cxn>
                <a:cxn ang="0">
                  <a:pos x="257" y="13"/>
                </a:cxn>
                <a:cxn ang="0">
                  <a:pos x="280" y="29"/>
                </a:cxn>
                <a:cxn ang="0">
                  <a:pos x="292" y="46"/>
                </a:cxn>
                <a:cxn ang="0">
                  <a:pos x="246" y="22"/>
                </a:cxn>
                <a:cxn ang="0">
                  <a:pos x="120" y="29"/>
                </a:cxn>
                <a:cxn ang="0">
                  <a:pos x="38" y="74"/>
                </a:cxn>
                <a:cxn ang="0">
                  <a:pos x="18" y="183"/>
                </a:cxn>
                <a:cxn ang="0">
                  <a:pos x="29" y="259"/>
                </a:cxn>
                <a:cxn ang="0">
                  <a:pos x="40" y="294"/>
                </a:cxn>
                <a:cxn ang="0">
                  <a:pos x="40" y="294"/>
                </a:cxn>
              </a:cxnLst>
              <a:rect l="0" t="0" r="r" b="b"/>
              <a:pathLst>
                <a:path w="292" h="294">
                  <a:moveTo>
                    <a:pt x="40" y="294"/>
                  </a:moveTo>
                  <a:lnTo>
                    <a:pt x="22" y="278"/>
                  </a:lnTo>
                  <a:lnTo>
                    <a:pt x="10" y="254"/>
                  </a:lnTo>
                  <a:lnTo>
                    <a:pt x="2" y="211"/>
                  </a:lnTo>
                  <a:lnTo>
                    <a:pt x="0" y="150"/>
                  </a:lnTo>
                  <a:lnTo>
                    <a:pt x="5" y="100"/>
                  </a:lnTo>
                  <a:lnTo>
                    <a:pt x="15" y="72"/>
                  </a:lnTo>
                  <a:lnTo>
                    <a:pt x="26" y="55"/>
                  </a:lnTo>
                  <a:lnTo>
                    <a:pt x="45" y="39"/>
                  </a:lnTo>
                  <a:lnTo>
                    <a:pt x="90" y="16"/>
                  </a:lnTo>
                  <a:lnTo>
                    <a:pt x="142" y="5"/>
                  </a:lnTo>
                  <a:lnTo>
                    <a:pt x="190" y="0"/>
                  </a:lnTo>
                  <a:lnTo>
                    <a:pt x="230" y="2"/>
                  </a:lnTo>
                  <a:lnTo>
                    <a:pt x="257" y="13"/>
                  </a:lnTo>
                  <a:lnTo>
                    <a:pt x="280" y="29"/>
                  </a:lnTo>
                  <a:lnTo>
                    <a:pt x="292" y="46"/>
                  </a:lnTo>
                  <a:lnTo>
                    <a:pt x="246" y="22"/>
                  </a:lnTo>
                  <a:lnTo>
                    <a:pt x="120" y="29"/>
                  </a:lnTo>
                  <a:lnTo>
                    <a:pt x="38" y="74"/>
                  </a:lnTo>
                  <a:lnTo>
                    <a:pt x="18" y="183"/>
                  </a:lnTo>
                  <a:lnTo>
                    <a:pt x="29" y="259"/>
                  </a:lnTo>
                  <a:lnTo>
                    <a:pt x="40" y="294"/>
                  </a:lnTo>
                  <a:close/>
                </a:path>
              </a:pathLst>
            </a:custGeom>
            <a:solidFill>
              <a:srgbClr val="7A94A8"/>
            </a:solidFill>
            <a:ln w="9525">
              <a:noFill/>
              <a:round/>
              <a:headEnd/>
              <a:tailEnd/>
            </a:ln>
          </p:spPr>
          <p:txBody>
            <a:bodyPr/>
            <a:lstStyle/>
            <a:p>
              <a:endParaRPr lang="es-ES"/>
            </a:p>
          </p:txBody>
        </p:sp>
        <p:sp>
          <p:nvSpPr>
            <p:cNvPr id="37151" name="Freeform 287"/>
            <p:cNvSpPr>
              <a:spLocks/>
            </p:cNvSpPr>
            <p:nvPr/>
          </p:nvSpPr>
          <p:spPr bwMode="auto">
            <a:xfrm>
              <a:off x="1043" y="23"/>
              <a:ext cx="149" cy="181"/>
            </a:xfrm>
            <a:custGeom>
              <a:avLst/>
              <a:gdLst/>
              <a:ahLst/>
              <a:cxnLst>
                <a:cxn ang="0">
                  <a:pos x="234" y="0"/>
                </a:cxn>
                <a:cxn ang="0">
                  <a:pos x="272" y="14"/>
                </a:cxn>
                <a:cxn ang="0">
                  <a:pos x="298" y="31"/>
                </a:cxn>
                <a:cxn ang="0">
                  <a:pos x="265" y="17"/>
                </a:cxn>
                <a:cxn ang="0">
                  <a:pos x="224" y="15"/>
                </a:cxn>
                <a:cxn ang="0">
                  <a:pos x="170" y="19"/>
                </a:cxn>
                <a:cxn ang="0">
                  <a:pos x="106" y="34"/>
                </a:cxn>
                <a:cxn ang="0">
                  <a:pos x="62" y="57"/>
                </a:cxn>
                <a:cxn ang="0">
                  <a:pos x="38" y="74"/>
                </a:cxn>
                <a:cxn ang="0">
                  <a:pos x="28" y="102"/>
                </a:cxn>
                <a:cxn ang="0">
                  <a:pos x="20" y="144"/>
                </a:cxn>
                <a:cxn ang="0">
                  <a:pos x="15" y="191"/>
                </a:cxn>
                <a:cxn ang="0">
                  <a:pos x="20" y="246"/>
                </a:cxn>
                <a:cxn ang="0">
                  <a:pos x="29" y="290"/>
                </a:cxn>
                <a:cxn ang="0">
                  <a:pos x="45" y="314"/>
                </a:cxn>
                <a:cxn ang="0">
                  <a:pos x="64" y="330"/>
                </a:cxn>
                <a:cxn ang="0">
                  <a:pos x="88" y="342"/>
                </a:cxn>
                <a:cxn ang="0">
                  <a:pos x="124" y="348"/>
                </a:cxn>
                <a:cxn ang="0">
                  <a:pos x="144" y="348"/>
                </a:cxn>
                <a:cxn ang="0">
                  <a:pos x="144" y="361"/>
                </a:cxn>
                <a:cxn ang="0">
                  <a:pos x="114" y="356"/>
                </a:cxn>
                <a:cxn ang="0">
                  <a:pos x="88" y="348"/>
                </a:cxn>
                <a:cxn ang="0">
                  <a:pos x="59" y="334"/>
                </a:cxn>
                <a:cxn ang="0">
                  <a:pos x="36" y="314"/>
                </a:cxn>
                <a:cxn ang="0">
                  <a:pos x="20" y="286"/>
                </a:cxn>
                <a:cxn ang="0">
                  <a:pos x="0" y="223"/>
                </a:cxn>
                <a:cxn ang="0">
                  <a:pos x="10" y="92"/>
                </a:cxn>
                <a:cxn ang="0">
                  <a:pos x="36" y="47"/>
                </a:cxn>
                <a:cxn ang="0">
                  <a:pos x="120" y="14"/>
                </a:cxn>
                <a:cxn ang="0">
                  <a:pos x="234" y="0"/>
                </a:cxn>
                <a:cxn ang="0">
                  <a:pos x="234" y="0"/>
                </a:cxn>
              </a:cxnLst>
              <a:rect l="0" t="0" r="r" b="b"/>
              <a:pathLst>
                <a:path w="298" h="361">
                  <a:moveTo>
                    <a:pt x="234" y="0"/>
                  </a:moveTo>
                  <a:lnTo>
                    <a:pt x="272" y="14"/>
                  </a:lnTo>
                  <a:lnTo>
                    <a:pt x="298" y="31"/>
                  </a:lnTo>
                  <a:lnTo>
                    <a:pt x="265" y="17"/>
                  </a:lnTo>
                  <a:lnTo>
                    <a:pt x="224" y="15"/>
                  </a:lnTo>
                  <a:lnTo>
                    <a:pt x="170" y="19"/>
                  </a:lnTo>
                  <a:lnTo>
                    <a:pt x="106" y="34"/>
                  </a:lnTo>
                  <a:lnTo>
                    <a:pt x="62" y="57"/>
                  </a:lnTo>
                  <a:lnTo>
                    <a:pt x="38" y="74"/>
                  </a:lnTo>
                  <a:lnTo>
                    <a:pt x="28" y="102"/>
                  </a:lnTo>
                  <a:lnTo>
                    <a:pt x="20" y="144"/>
                  </a:lnTo>
                  <a:lnTo>
                    <a:pt x="15" y="191"/>
                  </a:lnTo>
                  <a:lnTo>
                    <a:pt x="20" y="246"/>
                  </a:lnTo>
                  <a:lnTo>
                    <a:pt x="29" y="290"/>
                  </a:lnTo>
                  <a:lnTo>
                    <a:pt x="45" y="314"/>
                  </a:lnTo>
                  <a:lnTo>
                    <a:pt x="64" y="330"/>
                  </a:lnTo>
                  <a:lnTo>
                    <a:pt x="88" y="342"/>
                  </a:lnTo>
                  <a:lnTo>
                    <a:pt x="124" y="348"/>
                  </a:lnTo>
                  <a:lnTo>
                    <a:pt x="144" y="348"/>
                  </a:lnTo>
                  <a:lnTo>
                    <a:pt x="144" y="361"/>
                  </a:lnTo>
                  <a:lnTo>
                    <a:pt x="114" y="356"/>
                  </a:lnTo>
                  <a:lnTo>
                    <a:pt x="88" y="348"/>
                  </a:lnTo>
                  <a:lnTo>
                    <a:pt x="59" y="334"/>
                  </a:lnTo>
                  <a:lnTo>
                    <a:pt x="36" y="314"/>
                  </a:lnTo>
                  <a:lnTo>
                    <a:pt x="20" y="286"/>
                  </a:lnTo>
                  <a:lnTo>
                    <a:pt x="0" y="223"/>
                  </a:lnTo>
                  <a:lnTo>
                    <a:pt x="10" y="92"/>
                  </a:lnTo>
                  <a:lnTo>
                    <a:pt x="36" y="47"/>
                  </a:lnTo>
                  <a:lnTo>
                    <a:pt x="120" y="14"/>
                  </a:lnTo>
                  <a:lnTo>
                    <a:pt x="234" y="0"/>
                  </a:lnTo>
                  <a:close/>
                </a:path>
              </a:pathLst>
            </a:custGeom>
            <a:solidFill>
              <a:srgbClr val="BDC9D4"/>
            </a:solidFill>
            <a:ln w="9525">
              <a:noFill/>
              <a:round/>
              <a:headEnd/>
              <a:tailEnd/>
            </a:ln>
          </p:spPr>
          <p:txBody>
            <a:bodyPr/>
            <a:lstStyle/>
            <a:p>
              <a:endParaRPr lang="es-ES"/>
            </a:p>
          </p:txBody>
        </p:sp>
        <p:sp>
          <p:nvSpPr>
            <p:cNvPr id="37150" name="Freeform 286"/>
            <p:cNvSpPr>
              <a:spLocks/>
            </p:cNvSpPr>
            <p:nvPr/>
          </p:nvSpPr>
          <p:spPr bwMode="auto">
            <a:xfrm>
              <a:off x="1163" y="45"/>
              <a:ext cx="51" cy="144"/>
            </a:xfrm>
            <a:custGeom>
              <a:avLst/>
              <a:gdLst/>
              <a:ahLst/>
              <a:cxnLst>
                <a:cxn ang="0">
                  <a:pos x="69" y="0"/>
                </a:cxn>
                <a:cxn ang="0">
                  <a:pos x="80" y="22"/>
                </a:cxn>
                <a:cxn ang="0">
                  <a:pos x="90" y="59"/>
                </a:cxn>
                <a:cxn ang="0">
                  <a:pos x="77" y="215"/>
                </a:cxn>
                <a:cxn ang="0">
                  <a:pos x="0" y="283"/>
                </a:cxn>
                <a:cxn ang="0">
                  <a:pos x="2" y="288"/>
                </a:cxn>
                <a:cxn ang="0">
                  <a:pos x="21" y="284"/>
                </a:cxn>
                <a:cxn ang="0">
                  <a:pos x="49" y="264"/>
                </a:cxn>
                <a:cxn ang="0">
                  <a:pos x="79" y="240"/>
                </a:cxn>
                <a:cxn ang="0">
                  <a:pos x="94" y="215"/>
                </a:cxn>
                <a:cxn ang="0">
                  <a:pos x="101" y="177"/>
                </a:cxn>
                <a:cxn ang="0">
                  <a:pos x="103" y="115"/>
                </a:cxn>
                <a:cxn ang="0">
                  <a:pos x="99" y="73"/>
                </a:cxn>
                <a:cxn ang="0">
                  <a:pos x="89" y="35"/>
                </a:cxn>
                <a:cxn ang="0">
                  <a:pos x="79" y="11"/>
                </a:cxn>
                <a:cxn ang="0">
                  <a:pos x="69" y="0"/>
                </a:cxn>
                <a:cxn ang="0">
                  <a:pos x="69" y="0"/>
                </a:cxn>
              </a:cxnLst>
              <a:rect l="0" t="0" r="r" b="b"/>
              <a:pathLst>
                <a:path w="103" h="288">
                  <a:moveTo>
                    <a:pt x="69" y="0"/>
                  </a:moveTo>
                  <a:lnTo>
                    <a:pt x="80" y="22"/>
                  </a:lnTo>
                  <a:lnTo>
                    <a:pt x="90" y="59"/>
                  </a:lnTo>
                  <a:lnTo>
                    <a:pt x="77" y="215"/>
                  </a:lnTo>
                  <a:lnTo>
                    <a:pt x="0" y="283"/>
                  </a:lnTo>
                  <a:lnTo>
                    <a:pt x="2" y="288"/>
                  </a:lnTo>
                  <a:lnTo>
                    <a:pt x="21" y="284"/>
                  </a:lnTo>
                  <a:lnTo>
                    <a:pt x="49" y="264"/>
                  </a:lnTo>
                  <a:lnTo>
                    <a:pt x="79" y="240"/>
                  </a:lnTo>
                  <a:lnTo>
                    <a:pt x="94" y="215"/>
                  </a:lnTo>
                  <a:lnTo>
                    <a:pt x="101" y="177"/>
                  </a:lnTo>
                  <a:lnTo>
                    <a:pt x="103" y="115"/>
                  </a:lnTo>
                  <a:lnTo>
                    <a:pt x="99" y="73"/>
                  </a:lnTo>
                  <a:lnTo>
                    <a:pt x="89" y="35"/>
                  </a:lnTo>
                  <a:lnTo>
                    <a:pt x="79" y="11"/>
                  </a:lnTo>
                  <a:lnTo>
                    <a:pt x="69" y="0"/>
                  </a:lnTo>
                  <a:close/>
                </a:path>
              </a:pathLst>
            </a:custGeom>
            <a:solidFill>
              <a:srgbClr val="BDC9D4"/>
            </a:solidFill>
            <a:ln w="9525">
              <a:noFill/>
              <a:round/>
              <a:headEnd/>
              <a:tailEnd/>
            </a:ln>
          </p:spPr>
          <p:txBody>
            <a:bodyPr/>
            <a:lstStyle/>
            <a:p>
              <a:endParaRPr lang="es-ES"/>
            </a:p>
          </p:txBody>
        </p:sp>
        <p:sp>
          <p:nvSpPr>
            <p:cNvPr id="37149" name="Freeform 285"/>
            <p:cNvSpPr>
              <a:spLocks/>
            </p:cNvSpPr>
            <p:nvPr/>
          </p:nvSpPr>
          <p:spPr bwMode="auto">
            <a:xfrm>
              <a:off x="1061" y="41"/>
              <a:ext cx="148" cy="157"/>
            </a:xfrm>
            <a:custGeom>
              <a:avLst/>
              <a:gdLst/>
              <a:ahLst/>
              <a:cxnLst>
                <a:cxn ang="0">
                  <a:pos x="106" y="287"/>
                </a:cxn>
                <a:cxn ang="0">
                  <a:pos x="81" y="287"/>
                </a:cxn>
                <a:cxn ang="0">
                  <a:pos x="52" y="277"/>
                </a:cxn>
                <a:cxn ang="0">
                  <a:pos x="32" y="255"/>
                </a:cxn>
                <a:cxn ang="0">
                  <a:pos x="28" y="233"/>
                </a:cxn>
                <a:cxn ang="0">
                  <a:pos x="25" y="207"/>
                </a:cxn>
                <a:cxn ang="0">
                  <a:pos x="23" y="183"/>
                </a:cxn>
                <a:cxn ang="0">
                  <a:pos x="23" y="155"/>
                </a:cxn>
                <a:cxn ang="0">
                  <a:pos x="24" y="129"/>
                </a:cxn>
                <a:cxn ang="0">
                  <a:pos x="27" y="106"/>
                </a:cxn>
                <a:cxn ang="0">
                  <a:pos x="35" y="81"/>
                </a:cxn>
                <a:cxn ang="0">
                  <a:pos x="55" y="59"/>
                </a:cxn>
                <a:cxn ang="0">
                  <a:pos x="73" y="49"/>
                </a:cxn>
                <a:cxn ang="0">
                  <a:pos x="97" y="40"/>
                </a:cxn>
                <a:cxn ang="0">
                  <a:pos x="125" y="31"/>
                </a:cxn>
                <a:cxn ang="0">
                  <a:pos x="156" y="24"/>
                </a:cxn>
                <a:cxn ang="0">
                  <a:pos x="184" y="20"/>
                </a:cxn>
                <a:cxn ang="0">
                  <a:pos x="210" y="20"/>
                </a:cxn>
                <a:cxn ang="0">
                  <a:pos x="231" y="23"/>
                </a:cxn>
                <a:cxn ang="0">
                  <a:pos x="248" y="35"/>
                </a:cxn>
                <a:cxn ang="0">
                  <a:pos x="263" y="64"/>
                </a:cxn>
                <a:cxn ang="0">
                  <a:pos x="268" y="85"/>
                </a:cxn>
                <a:cxn ang="0">
                  <a:pos x="271" y="109"/>
                </a:cxn>
                <a:cxn ang="0">
                  <a:pos x="272" y="130"/>
                </a:cxn>
                <a:cxn ang="0">
                  <a:pos x="272" y="154"/>
                </a:cxn>
                <a:cxn ang="0">
                  <a:pos x="269" y="177"/>
                </a:cxn>
                <a:cxn ang="0">
                  <a:pos x="264" y="202"/>
                </a:cxn>
                <a:cxn ang="0">
                  <a:pos x="244" y="232"/>
                </a:cxn>
                <a:cxn ang="0">
                  <a:pos x="218" y="254"/>
                </a:cxn>
                <a:cxn ang="0">
                  <a:pos x="194" y="269"/>
                </a:cxn>
                <a:cxn ang="0">
                  <a:pos x="198" y="299"/>
                </a:cxn>
                <a:cxn ang="0">
                  <a:pos x="222" y="283"/>
                </a:cxn>
                <a:cxn ang="0">
                  <a:pos x="256" y="257"/>
                </a:cxn>
                <a:cxn ang="0">
                  <a:pos x="284" y="223"/>
                </a:cxn>
                <a:cxn ang="0">
                  <a:pos x="292" y="193"/>
                </a:cxn>
                <a:cxn ang="0">
                  <a:pos x="294" y="167"/>
                </a:cxn>
                <a:cxn ang="0">
                  <a:pos x="296" y="138"/>
                </a:cxn>
                <a:cxn ang="0">
                  <a:pos x="295" y="109"/>
                </a:cxn>
                <a:cxn ang="0">
                  <a:pos x="292" y="77"/>
                </a:cxn>
                <a:cxn ang="0">
                  <a:pos x="285" y="49"/>
                </a:cxn>
                <a:cxn ang="0">
                  <a:pos x="274" y="26"/>
                </a:cxn>
                <a:cxn ang="0">
                  <a:pos x="257" y="11"/>
                </a:cxn>
                <a:cxn ang="0">
                  <a:pos x="234" y="5"/>
                </a:cxn>
                <a:cxn ang="0">
                  <a:pos x="202" y="0"/>
                </a:cxn>
                <a:cxn ang="0">
                  <a:pos x="166" y="0"/>
                </a:cxn>
                <a:cxn ang="0">
                  <a:pos x="131" y="6"/>
                </a:cxn>
                <a:cxn ang="0">
                  <a:pos x="94" y="14"/>
                </a:cxn>
                <a:cxn ang="0">
                  <a:pos x="62" y="25"/>
                </a:cxn>
                <a:cxn ang="0">
                  <a:pos x="36" y="40"/>
                </a:cxn>
                <a:cxn ang="0">
                  <a:pos x="17" y="59"/>
                </a:cxn>
                <a:cxn ang="0">
                  <a:pos x="11" y="80"/>
                </a:cxn>
                <a:cxn ang="0">
                  <a:pos x="5" y="106"/>
                </a:cxn>
                <a:cxn ang="0">
                  <a:pos x="2" y="135"/>
                </a:cxn>
                <a:cxn ang="0">
                  <a:pos x="0" y="167"/>
                </a:cxn>
                <a:cxn ang="0">
                  <a:pos x="1" y="198"/>
                </a:cxn>
                <a:cxn ang="0">
                  <a:pos x="3" y="227"/>
                </a:cxn>
                <a:cxn ang="0">
                  <a:pos x="10" y="253"/>
                </a:cxn>
                <a:cxn ang="0">
                  <a:pos x="20" y="275"/>
                </a:cxn>
                <a:cxn ang="0">
                  <a:pos x="42" y="296"/>
                </a:cxn>
                <a:cxn ang="0">
                  <a:pos x="71" y="310"/>
                </a:cxn>
                <a:cxn ang="0">
                  <a:pos x="98" y="314"/>
                </a:cxn>
                <a:cxn ang="0">
                  <a:pos x="118" y="315"/>
                </a:cxn>
              </a:cxnLst>
              <a:rect l="0" t="0" r="r" b="b"/>
              <a:pathLst>
                <a:path w="296" h="315">
                  <a:moveTo>
                    <a:pt x="113" y="287"/>
                  </a:moveTo>
                  <a:lnTo>
                    <a:pt x="111" y="287"/>
                  </a:lnTo>
                  <a:lnTo>
                    <a:pt x="110" y="287"/>
                  </a:lnTo>
                  <a:lnTo>
                    <a:pt x="106" y="287"/>
                  </a:lnTo>
                  <a:lnTo>
                    <a:pt x="101" y="288"/>
                  </a:lnTo>
                  <a:lnTo>
                    <a:pt x="95" y="287"/>
                  </a:lnTo>
                  <a:lnTo>
                    <a:pt x="89" y="287"/>
                  </a:lnTo>
                  <a:lnTo>
                    <a:pt x="81" y="287"/>
                  </a:lnTo>
                  <a:lnTo>
                    <a:pt x="76" y="287"/>
                  </a:lnTo>
                  <a:lnTo>
                    <a:pt x="67" y="283"/>
                  </a:lnTo>
                  <a:lnTo>
                    <a:pt x="61" y="281"/>
                  </a:lnTo>
                  <a:lnTo>
                    <a:pt x="52" y="277"/>
                  </a:lnTo>
                  <a:lnTo>
                    <a:pt x="48" y="272"/>
                  </a:lnTo>
                  <a:lnTo>
                    <a:pt x="40" y="267"/>
                  </a:lnTo>
                  <a:lnTo>
                    <a:pt x="36" y="259"/>
                  </a:lnTo>
                  <a:lnTo>
                    <a:pt x="32" y="255"/>
                  </a:lnTo>
                  <a:lnTo>
                    <a:pt x="32" y="251"/>
                  </a:lnTo>
                  <a:lnTo>
                    <a:pt x="30" y="245"/>
                  </a:lnTo>
                  <a:lnTo>
                    <a:pt x="30" y="241"/>
                  </a:lnTo>
                  <a:lnTo>
                    <a:pt x="28" y="233"/>
                  </a:lnTo>
                  <a:lnTo>
                    <a:pt x="27" y="227"/>
                  </a:lnTo>
                  <a:lnTo>
                    <a:pt x="27" y="222"/>
                  </a:lnTo>
                  <a:lnTo>
                    <a:pt x="26" y="215"/>
                  </a:lnTo>
                  <a:lnTo>
                    <a:pt x="25" y="207"/>
                  </a:lnTo>
                  <a:lnTo>
                    <a:pt x="24" y="202"/>
                  </a:lnTo>
                  <a:lnTo>
                    <a:pt x="24" y="196"/>
                  </a:lnTo>
                  <a:lnTo>
                    <a:pt x="24" y="189"/>
                  </a:lnTo>
                  <a:lnTo>
                    <a:pt x="23" y="183"/>
                  </a:lnTo>
                  <a:lnTo>
                    <a:pt x="23" y="176"/>
                  </a:lnTo>
                  <a:lnTo>
                    <a:pt x="23" y="168"/>
                  </a:lnTo>
                  <a:lnTo>
                    <a:pt x="23" y="163"/>
                  </a:lnTo>
                  <a:lnTo>
                    <a:pt x="23" y="155"/>
                  </a:lnTo>
                  <a:lnTo>
                    <a:pt x="23" y="149"/>
                  </a:lnTo>
                  <a:lnTo>
                    <a:pt x="23" y="142"/>
                  </a:lnTo>
                  <a:lnTo>
                    <a:pt x="24" y="137"/>
                  </a:lnTo>
                  <a:lnTo>
                    <a:pt x="24" y="129"/>
                  </a:lnTo>
                  <a:lnTo>
                    <a:pt x="24" y="124"/>
                  </a:lnTo>
                  <a:lnTo>
                    <a:pt x="25" y="117"/>
                  </a:lnTo>
                  <a:lnTo>
                    <a:pt x="27" y="112"/>
                  </a:lnTo>
                  <a:lnTo>
                    <a:pt x="27" y="106"/>
                  </a:lnTo>
                  <a:lnTo>
                    <a:pt x="28" y="100"/>
                  </a:lnTo>
                  <a:lnTo>
                    <a:pt x="29" y="95"/>
                  </a:lnTo>
                  <a:lnTo>
                    <a:pt x="32" y="90"/>
                  </a:lnTo>
                  <a:lnTo>
                    <a:pt x="35" y="81"/>
                  </a:lnTo>
                  <a:lnTo>
                    <a:pt x="40" y="74"/>
                  </a:lnTo>
                  <a:lnTo>
                    <a:pt x="45" y="67"/>
                  </a:lnTo>
                  <a:lnTo>
                    <a:pt x="52" y="62"/>
                  </a:lnTo>
                  <a:lnTo>
                    <a:pt x="55" y="59"/>
                  </a:lnTo>
                  <a:lnTo>
                    <a:pt x="59" y="57"/>
                  </a:lnTo>
                  <a:lnTo>
                    <a:pt x="64" y="55"/>
                  </a:lnTo>
                  <a:lnTo>
                    <a:pt x="69" y="52"/>
                  </a:lnTo>
                  <a:lnTo>
                    <a:pt x="73" y="49"/>
                  </a:lnTo>
                  <a:lnTo>
                    <a:pt x="79" y="48"/>
                  </a:lnTo>
                  <a:lnTo>
                    <a:pt x="85" y="45"/>
                  </a:lnTo>
                  <a:lnTo>
                    <a:pt x="92" y="44"/>
                  </a:lnTo>
                  <a:lnTo>
                    <a:pt x="97" y="40"/>
                  </a:lnTo>
                  <a:lnTo>
                    <a:pt x="105" y="38"/>
                  </a:lnTo>
                  <a:lnTo>
                    <a:pt x="111" y="35"/>
                  </a:lnTo>
                  <a:lnTo>
                    <a:pt x="119" y="34"/>
                  </a:lnTo>
                  <a:lnTo>
                    <a:pt x="125" y="31"/>
                  </a:lnTo>
                  <a:lnTo>
                    <a:pt x="134" y="30"/>
                  </a:lnTo>
                  <a:lnTo>
                    <a:pt x="141" y="29"/>
                  </a:lnTo>
                  <a:lnTo>
                    <a:pt x="149" y="27"/>
                  </a:lnTo>
                  <a:lnTo>
                    <a:pt x="156" y="24"/>
                  </a:lnTo>
                  <a:lnTo>
                    <a:pt x="163" y="24"/>
                  </a:lnTo>
                  <a:lnTo>
                    <a:pt x="170" y="22"/>
                  </a:lnTo>
                  <a:lnTo>
                    <a:pt x="177" y="21"/>
                  </a:lnTo>
                  <a:lnTo>
                    <a:pt x="184" y="20"/>
                  </a:lnTo>
                  <a:lnTo>
                    <a:pt x="190" y="20"/>
                  </a:lnTo>
                  <a:lnTo>
                    <a:pt x="198" y="20"/>
                  </a:lnTo>
                  <a:lnTo>
                    <a:pt x="204" y="20"/>
                  </a:lnTo>
                  <a:lnTo>
                    <a:pt x="210" y="20"/>
                  </a:lnTo>
                  <a:lnTo>
                    <a:pt x="216" y="20"/>
                  </a:lnTo>
                  <a:lnTo>
                    <a:pt x="222" y="20"/>
                  </a:lnTo>
                  <a:lnTo>
                    <a:pt x="227" y="22"/>
                  </a:lnTo>
                  <a:lnTo>
                    <a:pt x="231" y="23"/>
                  </a:lnTo>
                  <a:lnTo>
                    <a:pt x="236" y="24"/>
                  </a:lnTo>
                  <a:lnTo>
                    <a:pt x="239" y="27"/>
                  </a:lnTo>
                  <a:lnTo>
                    <a:pt x="243" y="30"/>
                  </a:lnTo>
                  <a:lnTo>
                    <a:pt x="248" y="35"/>
                  </a:lnTo>
                  <a:lnTo>
                    <a:pt x="253" y="43"/>
                  </a:lnTo>
                  <a:lnTo>
                    <a:pt x="257" y="50"/>
                  </a:lnTo>
                  <a:lnTo>
                    <a:pt x="262" y="60"/>
                  </a:lnTo>
                  <a:lnTo>
                    <a:pt x="263" y="64"/>
                  </a:lnTo>
                  <a:lnTo>
                    <a:pt x="264" y="69"/>
                  </a:lnTo>
                  <a:lnTo>
                    <a:pt x="265" y="74"/>
                  </a:lnTo>
                  <a:lnTo>
                    <a:pt x="267" y="80"/>
                  </a:lnTo>
                  <a:lnTo>
                    <a:pt x="268" y="85"/>
                  </a:lnTo>
                  <a:lnTo>
                    <a:pt x="268" y="91"/>
                  </a:lnTo>
                  <a:lnTo>
                    <a:pt x="269" y="97"/>
                  </a:lnTo>
                  <a:lnTo>
                    <a:pt x="271" y="103"/>
                  </a:lnTo>
                  <a:lnTo>
                    <a:pt x="271" y="109"/>
                  </a:lnTo>
                  <a:lnTo>
                    <a:pt x="271" y="113"/>
                  </a:lnTo>
                  <a:lnTo>
                    <a:pt x="271" y="119"/>
                  </a:lnTo>
                  <a:lnTo>
                    <a:pt x="272" y="125"/>
                  </a:lnTo>
                  <a:lnTo>
                    <a:pt x="272" y="130"/>
                  </a:lnTo>
                  <a:lnTo>
                    <a:pt x="272" y="137"/>
                  </a:lnTo>
                  <a:lnTo>
                    <a:pt x="272" y="143"/>
                  </a:lnTo>
                  <a:lnTo>
                    <a:pt x="272" y="149"/>
                  </a:lnTo>
                  <a:lnTo>
                    <a:pt x="272" y="154"/>
                  </a:lnTo>
                  <a:lnTo>
                    <a:pt x="271" y="160"/>
                  </a:lnTo>
                  <a:lnTo>
                    <a:pt x="270" y="165"/>
                  </a:lnTo>
                  <a:lnTo>
                    <a:pt x="270" y="172"/>
                  </a:lnTo>
                  <a:lnTo>
                    <a:pt x="269" y="177"/>
                  </a:lnTo>
                  <a:lnTo>
                    <a:pt x="268" y="183"/>
                  </a:lnTo>
                  <a:lnTo>
                    <a:pt x="268" y="188"/>
                  </a:lnTo>
                  <a:lnTo>
                    <a:pt x="268" y="193"/>
                  </a:lnTo>
                  <a:lnTo>
                    <a:pt x="264" y="202"/>
                  </a:lnTo>
                  <a:lnTo>
                    <a:pt x="261" y="211"/>
                  </a:lnTo>
                  <a:lnTo>
                    <a:pt x="255" y="218"/>
                  </a:lnTo>
                  <a:lnTo>
                    <a:pt x="251" y="227"/>
                  </a:lnTo>
                  <a:lnTo>
                    <a:pt x="244" y="232"/>
                  </a:lnTo>
                  <a:lnTo>
                    <a:pt x="238" y="240"/>
                  </a:lnTo>
                  <a:lnTo>
                    <a:pt x="231" y="245"/>
                  </a:lnTo>
                  <a:lnTo>
                    <a:pt x="225" y="251"/>
                  </a:lnTo>
                  <a:lnTo>
                    <a:pt x="218" y="254"/>
                  </a:lnTo>
                  <a:lnTo>
                    <a:pt x="212" y="258"/>
                  </a:lnTo>
                  <a:lnTo>
                    <a:pt x="205" y="262"/>
                  </a:lnTo>
                  <a:lnTo>
                    <a:pt x="201" y="266"/>
                  </a:lnTo>
                  <a:lnTo>
                    <a:pt x="194" y="269"/>
                  </a:lnTo>
                  <a:lnTo>
                    <a:pt x="191" y="271"/>
                  </a:lnTo>
                  <a:lnTo>
                    <a:pt x="195" y="302"/>
                  </a:lnTo>
                  <a:lnTo>
                    <a:pt x="195" y="301"/>
                  </a:lnTo>
                  <a:lnTo>
                    <a:pt x="198" y="299"/>
                  </a:lnTo>
                  <a:lnTo>
                    <a:pt x="201" y="296"/>
                  </a:lnTo>
                  <a:lnTo>
                    <a:pt x="208" y="293"/>
                  </a:lnTo>
                  <a:lnTo>
                    <a:pt x="213" y="288"/>
                  </a:lnTo>
                  <a:lnTo>
                    <a:pt x="222" y="283"/>
                  </a:lnTo>
                  <a:lnTo>
                    <a:pt x="230" y="277"/>
                  </a:lnTo>
                  <a:lnTo>
                    <a:pt x="239" y="272"/>
                  </a:lnTo>
                  <a:lnTo>
                    <a:pt x="248" y="264"/>
                  </a:lnTo>
                  <a:lnTo>
                    <a:pt x="256" y="257"/>
                  </a:lnTo>
                  <a:lnTo>
                    <a:pt x="264" y="249"/>
                  </a:lnTo>
                  <a:lnTo>
                    <a:pt x="272" y="241"/>
                  </a:lnTo>
                  <a:lnTo>
                    <a:pt x="278" y="231"/>
                  </a:lnTo>
                  <a:lnTo>
                    <a:pt x="284" y="223"/>
                  </a:lnTo>
                  <a:lnTo>
                    <a:pt x="288" y="213"/>
                  </a:lnTo>
                  <a:lnTo>
                    <a:pt x="292" y="204"/>
                  </a:lnTo>
                  <a:lnTo>
                    <a:pt x="292" y="198"/>
                  </a:lnTo>
                  <a:lnTo>
                    <a:pt x="292" y="193"/>
                  </a:lnTo>
                  <a:lnTo>
                    <a:pt x="292" y="187"/>
                  </a:lnTo>
                  <a:lnTo>
                    <a:pt x="293" y="181"/>
                  </a:lnTo>
                  <a:lnTo>
                    <a:pt x="293" y="174"/>
                  </a:lnTo>
                  <a:lnTo>
                    <a:pt x="294" y="167"/>
                  </a:lnTo>
                  <a:lnTo>
                    <a:pt x="295" y="160"/>
                  </a:lnTo>
                  <a:lnTo>
                    <a:pt x="296" y="153"/>
                  </a:lnTo>
                  <a:lnTo>
                    <a:pt x="296" y="146"/>
                  </a:lnTo>
                  <a:lnTo>
                    <a:pt x="296" y="138"/>
                  </a:lnTo>
                  <a:lnTo>
                    <a:pt x="296" y="130"/>
                  </a:lnTo>
                  <a:lnTo>
                    <a:pt x="296" y="124"/>
                  </a:lnTo>
                  <a:lnTo>
                    <a:pt x="295" y="115"/>
                  </a:lnTo>
                  <a:lnTo>
                    <a:pt x="295" y="109"/>
                  </a:lnTo>
                  <a:lnTo>
                    <a:pt x="295" y="100"/>
                  </a:lnTo>
                  <a:lnTo>
                    <a:pt x="295" y="94"/>
                  </a:lnTo>
                  <a:lnTo>
                    <a:pt x="293" y="85"/>
                  </a:lnTo>
                  <a:lnTo>
                    <a:pt x="292" y="77"/>
                  </a:lnTo>
                  <a:lnTo>
                    <a:pt x="290" y="70"/>
                  </a:lnTo>
                  <a:lnTo>
                    <a:pt x="289" y="64"/>
                  </a:lnTo>
                  <a:lnTo>
                    <a:pt x="288" y="56"/>
                  </a:lnTo>
                  <a:lnTo>
                    <a:pt x="285" y="49"/>
                  </a:lnTo>
                  <a:lnTo>
                    <a:pt x="282" y="44"/>
                  </a:lnTo>
                  <a:lnTo>
                    <a:pt x="281" y="38"/>
                  </a:lnTo>
                  <a:lnTo>
                    <a:pt x="277" y="32"/>
                  </a:lnTo>
                  <a:lnTo>
                    <a:pt x="274" y="26"/>
                  </a:lnTo>
                  <a:lnTo>
                    <a:pt x="270" y="22"/>
                  </a:lnTo>
                  <a:lnTo>
                    <a:pt x="267" y="19"/>
                  </a:lnTo>
                  <a:lnTo>
                    <a:pt x="262" y="14"/>
                  </a:lnTo>
                  <a:lnTo>
                    <a:pt x="257" y="11"/>
                  </a:lnTo>
                  <a:lnTo>
                    <a:pt x="252" y="9"/>
                  </a:lnTo>
                  <a:lnTo>
                    <a:pt x="248" y="8"/>
                  </a:lnTo>
                  <a:lnTo>
                    <a:pt x="240" y="5"/>
                  </a:lnTo>
                  <a:lnTo>
                    <a:pt x="234" y="5"/>
                  </a:lnTo>
                  <a:lnTo>
                    <a:pt x="226" y="3"/>
                  </a:lnTo>
                  <a:lnTo>
                    <a:pt x="218" y="1"/>
                  </a:lnTo>
                  <a:lnTo>
                    <a:pt x="210" y="0"/>
                  </a:lnTo>
                  <a:lnTo>
                    <a:pt x="202" y="0"/>
                  </a:lnTo>
                  <a:lnTo>
                    <a:pt x="194" y="0"/>
                  </a:lnTo>
                  <a:lnTo>
                    <a:pt x="185" y="0"/>
                  </a:lnTo>
                  <a:lnTo>
                    <a:pt x="175" y="0"/>
                  </a:lnTo>
                  <a:lnTo>
                    <a:pt x="166" y="0"/>
                  </a:lnTo>
                  <a:lnTo>
                    <a:pt x="158" y="1"/>
                  </a:lnTo>
                  <a:lnTo>
                    <a:pt x="149" y="4"/>
                  </a:lnTo>
                  <a:lnTo>
                    <a:pt x="139" y="5"/>
                  </a:lnTo>
                  <a:lnTo>
                    <a:pt x="131" y="6"/>
                  </a:lnTo>
                  <a:lnTo>
                    <a:pt x="121" y="8"/>
                  </a:lnTo>
                  <a:lnTo>
                    <a:pt x="112" y="10"/>
                  </a:lnTo>
                  <a:lnTo>
                    <a:pt x="103" y="12"/>
                  </a:lnTo>
                  <a:lnTo>
                    <a:pt x="94" y="14"/>
                  </a:lnTo>
                  <a:lnTo>
                    <a:pt x="85" y="17"/>
                  </a:lnTo>
                  <a:lnTo>
                    <a:pt x="77" y="20"/>
                  </a:lnTo>
                  <a:lnTo>
                    <a:pt x="69" y="22"/>
                  </a:lnTo>
                  <a:lnTo>
                    <a:pt x="62" y="25"/>
                  </a:lnTo>
                  <a:lnTo>
                    <a:pt x="54" y="30"/>
                  </a:lnTo>
                  <a:lnTo>
                    <a:pt x="48" y="34"/>
                  </a:lnTo>
                  <a:lnTo>
                    <a:pt x="41" y="36"/>
                  </a:lnTo>
                  <a:lnTo>
                    <a:pt x="36" y="40"/>
                  </a:lnTo>
                  <a:lnTo>
                    <a:pt x="29" y="45"/>
                  </a:lnTo>
                  <a:lnTo>
                    <a:pt x="26" y="49"/>
                  </a:lnTo>
                  <a:lnTo>
                    <a:pt x="20" y="55"/>
                  </a:lnTo>
                  <a:lnTo>
                    <a:pt x="17" y="59"/>
                  </a:lnTo>
                  <a:lnTo>
                    <a:pt x="15" y="64"/>
                  </a:lnTo>
                  <a:lnTo>
                    <a:pt x="14" y="70"/>
                  </a:lnTo>
                  <a:lnTo>
                    <a:pt x="12" y="74"/>
                  </a:lnTo>
                  <a:lnTo>
                    <a:pt x="11" y="80"/>
                  </a:lnTo>
                  <a:lnTo>
                    <a:pt x="9" y="86"/>
                  </a:lnTo>
                  <a:lnTo>
                    <a:pt x="9" y="93"/>
                  </a:lnTo>
                  <a:lnTo>
                    <a:pt x="6" y="99"/>
                  </a:lnTo>
                  <a:lnTo>
                    <a:pt x="5" y="106"/>
                  </a:lnTo>
                  <a:lnTo>
                    <a:pt x="3" y="113"/>
                  </a:lnTo>
                  <a:lnTo>
                    <a:pt x="3" y="121"/>
                  </a:lnTo>
                  <a:lnTo>
                    <a:pt x="3" y="128"/>
                  </a:lnTo>
                  <a:lnTo>
                    <a:pt x="2" y="135"/>
                  </a:lnTo>
                  <a:lnTo>
                    <a:pt x="1" y="143"/>
                  </a:lnTo>
                  <a:lnTo>
                    <a:pt x="1" y="151"/>
                  </a:lnTo>
                  <a:lnTo>
                    <a:pt x="0" y="159"/>
                  </a:lnTo>
                  <a:lnTo>
                    <a:pt x="0" y="167"/>
                  </a:lnTo>
                  <a:lnTo>
                    <a:pt x="0" y="175"/>
                  </a:lnTo>
                  <a:lnTo>
                    <a:pt x="1" y="183"/>
                  </a:lnTo>
                  <a:lnTo>
                    <a:pt x="1" y="190"/>
                  </a:lnTo>
                  <a:lnTo>
                    <a:pt x="1" y="198"/>
                  </a:lnTo>
                  <a:lnTo>
                    <a:pt x="1" y="205"/>
                  </a:lnTo>
                  <a:lnTo>
                    <a:pt x="2" y="213"/>
                  </a:lnTo>
                  <a:lnTo>
                    <a:pt x="2" y="220"/>
                  </a:lnTo>
                  <a:lnTo>
                    <a:pt x="3" y="227"/>
                  </a:lnTo>
                  <a:lnTo>
                    <a:pt x="4" y="235"/>
                  </a:lnTo>
                  <a:lnTo>
                    <a:pt x="8" y="242"/>
                  </a:lnTo>
                  <a:lnTo>
                    <a:pt x="9" y="248"/>
                  </a:lnTo>
                  <a:lnTo>
                    <a:pt x="10" y="253"/>
                  </a:lnTo>
                  <a:lnTo>
                    <a:pt x="13" y="258"/>
                  </a:lnTo>
                  <a:lnTo>
                    <a:pt x="15" y="265"/>
                  </a:lnTo>
                  <a:lnTo>
                    <a:pt x="17" y="269"/>
                  </a:lnTo>
                  <a:lnTo>
                    <a:pt x="20" y="275"/>
                  </a:lnTo>
                  <a:lnTo>
                    <a:pt x="24" y="279"/>
                  </a:lnTo>
                  <a:lnTo>
                    <a:pt x="28" y="284"/>
                  </a:lnTo>
                  <a:lnTo>
                    <a:pt x="35" y="290"/>
                  </a:lnTo>
                  <a:lnTo>
                    <a:pt x="42" y="296"/>
                  </a:lnTo>
                  <a:lnTo>
                    <a:pt x="49" y="301"/>
                  </a:lnTo>
                  <a:lnTo>
                    <a:pt x="57" y="305"/>
                  </a:lnTo>
                  <a:lnTo>
                    <a:pt x="64" y="307"/>
                  </a:lnTo>
                  <a:lnTo>
                    <a:pt x="71" y="310"/>
                  </a:lnTo>
                  <a:lnTo>
                    <a:pt x="78" y="312"/>
                  </a:lnTo>
                  <a:lnTo>
                    <a:pt x="86" y="314"/>
                  </a:lnTo>
                  <a:lnTo>
                    <a:pt x="92" y="314"/>
                  </a:lnTo>
                  <a:lnTo>
                    <a:pt x="98" y="314"/>
                  </a:lnTo>
                  <a:lnTo>
                    <a:pt x="103" y="314"/>
                  </a:lnTo>
                  <a:lnTo>
                    <a:pt x="108" y="315"/>
                  </a:lnTo>
                  <a:lnTo>
                    <a:pt x="116" y="315"/>
                  </a:lnTo>
                  <a:lnTo>
                    <a:pt x="118" y="315"/>
                  </a:lnTo>
                  <a:lnTo>
                    <a:pt x="113" y="287"/>
                  </a:lnTo>
                  <a:close/>
                </a:path>
              </a:pathLst>
            </a:custGeom>
            <a:solidFill>
              <a:srgbClr val="000000"/>
            </a:solidFill>
            <a:ln w="9525">
              <a:noFill/>
              <a:round/>
              <a:headEnd/>
              <a:tailEnd/>
            </a:ln>
          </p:spPr>
          <p:txBody>
            <a:bodyPr/>
            <a:lstStyle/>
            <a:p>
              <a:endParaRPr lang="es-ES"/>
            </a:p>
          </p:txBody>
        </p:sp>
        <p:sp>
          <p:nvSpPr>
            <p:cNvPr id="37148" name="Freeform 284"/>
            <p:cNvSpPr>
              <a:spLocks/>
            </p:cNvSpPr>
            <p:nvPr/>
          </p:nvSpPr>
          <p:spPr bwMode="auto">
            <a:xfrm>
              <a:off x="1091" y="908"/>
              <a:ext cx="113" cy="105"/>
            </a:xfrm>
            <a:custGeom>
              <a:avLst/>
              <a:gdLst/>
              <a:ahLst/>
              <a:cxnLst>
                <a:cxn ang="0">
                  <a:pos x="31" y="54"/>
                </a:cxn>
                <a:cxn ang="0">
                  <a:pos x="118" y="28"/>
                </a:cxn>
                <a:cxn ang="0">
                  <a:pos x="222" y="0"/>
                </a:cxn>
                <a:cxn ang="0">
                  <a:pos x="224" y="76"/>
                </a:cxn>
                <a:cxn ang="0">
                  <a:pos x="175" y="182"/>
                </a:cxn>
                <a:cxn ang="0">
                  <a:pos x="0" y="210"/>
                </a:cxn>
                <a:cxn ang="0">
                  <a:pos x="25" y="140"/>
                </a:cxn>
                <a:cxn ang="0">
                  <a:pos x="31" y="54"/>
                </a:cxn>
                <a:cxn ang="0">
                  <a:pos x="31" y="54"/>
                </a:cxn>
              </a:cxnLst>
              <a:rect l="0" t="0" r="r" b="b"/>
              <a:pathLst>
                <a:path w="224" h="210">
                  <a:moveTo>
                    <a:pt x="31" y="54"/>
                  </a:moveTo>
                  <a:lnTo>
                    <a:pt x="118" y="28"/>
                  </a:lnTo>
                  <a:lnTo>
                    <a:pt x="222" y="0"/>
                  </a:lnTo>
                  <a:lnTo>
                    <a:pt x="224" y="76"/>
                  </a:lnTo>
                  <a:lnTo>
                    <a:pt x="175" y="182"/>
                  </a:lnTo>
                  <a:lnTo>
                    <a:pt x="0" y="210"/>
                  </a:lnTo>
                  <a:lnTo>
                    <a:pt x="25" y="140"/>
                  </a:lnTo>
                  <a:lnTo>
                    <a:pt x="31" y="54"/>
                  </a:lnTo>
                  <a:close/>
                </a:path>
              </a:pathLst>
            </a:custGeom>
            <a:solidFill>
              <a:srgbClr val="595980"/>
            </a:solidFill>
            <a:ln w="9525">
              <a:noFill/>
              <a:round/>
              <a:headEnd/>
              <a:tailEnd/>
            </a:ln>
          </p:spPr>
          <p:txBody>
            <a:bodyPr/>
            <a:lstStyle/>
            <a:p>
              <a:endParaRPr lang="es-ES"/>
            </a:p>
          </p:txBody>
        </p:sp>
        <p:sp>
          <p:nvSpPr>
            <p:cNvPr id="37147" name="Freeform 283"/>
            <p:cNvSpPr>
              <a:spLocks/>
            </p:cNvSpPr>
            <p:nvPr/>
          </p:nvSpPr>
          <p:spPr bwMode="auto">
            <a:xfrm>
              <a:off x="1077" y="859"/>
              <a:ext cx="115" cy="61"/>
            </a:xfrm>
            <a:custGeom>
              <a:avLst/>
              <a:gdLst/>
              <a:ahLst/>
              <a:cxnLst>
                <a:cxn ang="0">
                  <a:pos x="0" y="45"/>
                </a:cxn>
                <a:cxn ang="0">
                  <a:pos x="163" y="0"/>
                </a:cxn>
                <a:cxn ang="0">
                  <a:pos x="210" y="27"/>
                </a:cxn>
                <a:cxn ang="0">
                  <a:pos x="231" y="67"/>
                </a:cxn>
                <a:cxn ang="0">
                  <a:pos x="60" y="122"/>
                </a:cxn>
                <a:cxn ang="0">
                  <a:pos x="0" y="45"/>
                </a:cxn>
                <a:cxn ang="0">
                  <a:pos x="0" y="45"/>
                </a:cxn>
              </a:cxnLst>
              <a:rect l="0" t="0" r="r" b="b"/>
              <a:pathLst>
                <a:path w="231" h="122">
                  <a:moveTo>
                    <a:pt x="0" y="45"/>
                  </a:moveTo>
                  <a:lnTo>
                    <a:pt x="163" y="0"/>
                  </a:lnTo>
                  <a:lnTo>
                    <a:pt x="210" y="27"/>
                  </a:lnTo>
                  <a:lnTo>
                    <a:pt x="231" y="67"/>
                  </a:lnTo>
                  <a:lnTo>
                    <a:pt x="60" y="122"/>
                  </a:lnTo>
                  <a:lnTo>
                    <a:pt x="0" y="45"/>
                  </a:lnTo>
                  <a:close/>
                </a:path>
              </a:pathLst>
            </a:custGeom>
            <a:solidFill>
              <a:srgbClr val="8C8CB3"/>
            </a:solidFill>
            <a:ln w="9525">
              <a:noFill/>
              <a:round/>
              <a:headEnd/>
              <a:tailEnd/>
            </a:ln>
          </p:spPr>
          <p:txBody>
            <a:bodyPr/>
            <a:lstStyle/>
            <a:p>
              <a:endParaRPr lang="es-ES"/>
            </a:p>
          </p:txBody>
        </p:sp>
        <p:sp>
          <p:nvSpPr>
            <p:cNvPr id="37146" name="Freeform 282"/>
            <p:cNvSpPr>
              <a:spLocks/>
            </p:cNvSpPr>
            <p:nvPr/>
          </p:nvSpPr>
          <p:spPr bwMode="auto">
            <a:xfrm>
              <a:off x="1100" y="928"/>
              <a:ext cx="104" cy="66"/>
            </a:xfrm>
            <a:custGeom>
              <a:avLst/>
              <a:gdLst/>
              <a:ahLst/>
              <a:cxnLst>
                <a:cxn ang="0">
                  <a:pos x="18" y="36"/>
                </a:cxn>
                <a:cxn ang="0">
                  <a:pos x="207" y="0"/>
                </a:cxn>
                <a:cxn ang="0">
                  <a:pos x="205" y="48"/>
                </a:cxn>
                <a:cxn ang="0">
                  <a:pos x="184" y="86"/>
                </a:cxn>
                <a:cxn ang="0">
                  <a:pos x="0" y="132"/>
                </a:cxn>
                <a:cxn ang="0">
                  <a:pos x="18" y="36"/>
                </a:cxn>
                <a:cxn ang="0">
                  <a:pos x="18" y="36"/>
                </a:cxn>
              </a:cxnLst>
              <a:rect l="0" t="0" r="r" b="b"/>
              <a:pathLst>
                <a:path w="207" h="132">
                  <a:moveTo>
                    <a:pt x="18" y="36"/>
                  </a:moveTo>
                  <a:lnTo>
                    <a:pt x="207" y="0"/>
                  </a:lnTo>
                  <a:lnTo>
                    <a:pt x="205" y="48"/>
                  </a:lnTo>
                  <a:lnTo>
                    <a:pt x="184" y="86"/>
                  </a:lnTo>
                  <a:lnTo>
                    <a:pt x="0" y="132"/>
                  </a:lnTo>
                  <a:lnTo>
                    <a:pt x="18" y="36"/>
                  </a:lnTo>
                  <a:close/>
                </a:path>
              </a:pathLst>
            </a:custGeom>
            <a:solidFill>
              <a:srgbClr val="4C4C73"/>
            </a:solidFill>
            <a:ln w="9525">
              <a:noFill/>
              <a:round/>
              <a:headEnd/>
              <a:tailEnd/>
            </a:ln>
          </p:spPr>
          <p:txBody>
            <a:bodyPr/>
            <a:lstStyle/>
            <a:p>
              <a:endParaRPr lang="es-ES"/>
            </a:p>
          </p:txBody>
        </p:sp>
        <p:sp>
          <p:nvSpPr>
            <p:cNvPr id="37145" name="Freeform 281"/>
            <p:cNvSpPr>
              <a:spLocks/>
            </p:cNvSpPr>
            <p:nvPr/>
          </p:nvSpPr>
          <p:spPr bwMode="auto">
            <a:xfrm>
              <a:off x="1106" y="947"/>
              <a:ext cx="78" cy="35"/>
            </a:xfrm>
            <a:custGeom>
              <a:avLst/>
              <a:gdLst/>
              <a:ahLst/>
              <a:cxnLst>
                <a:cxn ang="0">
                  <a:pos x="6" y="28"/>
                </a:cxn>
                <a:cxn ang="0">
                  <a:pos x="155" y="0"/>
                </a:cxn>
                <a:cxn ang="0">
                  <a:pos x="152" y="19"/>
                </a:cxn>
                <a:cxn ang="0">
                  <a:pos x="146" y="40"/>
                </a:cxn>
                <a:cxn ang="0">
                  <a:pos x="0" y="70"/>
                </a:cxn>
                <a:cxn ang="0">
                  <a:pos x="6" y="28"/>
                </a:cxn>
                <a:cxn ang="0">
                  <a:pos x="6" y="28"/>
                </a:cxn>
              </a:cxnLst>
              <a:rect l="0" t="0" r="r" b="b"/>
              <a:pathLst>
                <a:path w="155" h="70">
                  <a:moveTo>
                    <a:pt x="6" y="28"/>
                  </a:moveTo>
                  <a:lnTo>
                    <a:pt x="155" y="0"/>
                  </a:lnTo>
                  <a:lnTo>
                    <a:pt x="152" y="19"/>
                  </a:lnTo>
                  <a:lnTo>
                    <a:pt x="146" y="40"/>
                  </a:lnTo>
                  <a:lnTo>
                    <a:pt x="0" y="70"/>
                  </a:lnTo>
                  <a:lnTo>
                    <a:pt x="6" y="28"/>
                  </a:lnTo>
                  <a:close/>
                </a:path>
              </a:pathLst>
            </a:custGeom>
            <a:solidFill>
              <a:srgbClr val="404066"/>
            </a:solidFill>
            <a:ln w="9525">
              <a:noFill/>
              <a:round/>
              <a:headEnd/>
              <a:tailEnd/>
            </a:ln>
          </p:spPr>
          <p:txBody>
            <a:bodyPr/>
            <a:lstStyle/>
            <a:p>
              <a:endParaRPr lang="es-ES"/>
            </a:p>
          </p:txBody>
        </p:sp>
        <p:sp>
          <p:nvSpPr>
            <p:cNvPr id="37144" name="Freeform 280"/>
            <p:cNvSpPr>
              <a:spLocks/>
            </p:cNvSpPr>
            <p:nvPr/>
          </p:nvSpPr>
          <p:spPr bwMode="auto">
            <a:xfrm>
              <a:off x="1084" y="836"/>
              <a:ext cx="128" cy="190"/>
            </a:xfrm>
            <a:custGeom>
              <a:avLst/>
              <a:gdLst/>
              <a:ahLst/>
              <a:cxnLst>
                <a:cxn ang="0">
                  <a:pos x="115" y="0"/>
                </a:cxn>
                <a:cxn ang="0">
                  <a:pos x="135" y="6"/>
                </a:cxn>
                <a:cxn ang="0">
                  <a:pos x="155" y="15"/>
                </a:cxn>
                <a:cxn ang="0">
                  <a:pos x="172" y="23"/>
                </a:cxn>
                <a:cxn ang="0">
                  <a:pos x="189" y="36"/>
                </a:cxn>
                <a:cxn ang="0">
                  <a:pos x="205" y="53"/>
                </a:cxn>
                <a:cxn ang="0">
                  <a:pos x="221" y="73"/>
                </a:cxn>
                <a:cxn ang="0">
                  <a:pos x="233" y="93"/>
                </a:cxn>
                <a:cxn ang="0">
                  <a:pos x="239" y="107"/>
                </a:cxn>
                <a:cxn ang="0">
                  <a:pos x="245" y="122"/>
                </a:cxn>
                <a:cxn ang="0">
                  <a:pos x="249" y="137"/>
                </a:cxn>
                <a:cxn ang="0">
                  <a:pos x="251" y="151"/>
                </a:cxn>
                <a:cxn ang="0">
                  <a:pos x="256" y="167"/>
                </a:cxn>
                <a:cxn ang="0">
                  <a:pos x="256" y="193"/>
                </a:cxn>
                <a:cxn ang="0">
                  <a:pos x="256" y="216"/>
                </a:cxn>
                <a:cxn ang="0">
                  <a:pos x="251" y="237"/>
                </a:cxn>
                <a:cxn ang="0">
                  <a:pos x="246" y="258"/>
                </a:cxn>
                <a:cxn ang="0">
                  <a:pos x="236" y="274"/>
                </a:cxn>
                <a:cxn ang="0">
                  <a:pos x="228" y="289"/>
                </a:cxn>
                <a:cxn ang="0">
                  <a:pos x="214" y="309"/>
                </a:cxn>
                <a:cxn ang="0">
                  <a:pos x="193" y="336"/>
                </a:cxn>
                <a:cxn ang="0">
                  <a:pos x="182" y="338"/>
                </a:cxn>
                <a:cxn ang="0">
                  <a:pos x="168" y="343"/>
                </a:cxn>
                <a:cxn ang="0">
                  <a:pos x="149" y="348"/>
                </a:cxn>
                <a:cxn ang="0">
                  <a:pos x="128" y="354"/>
                </a:cxn>
                <a:cxn ang="0">
                  <a:pos x="106" y="362"/>
                </a:cxn>
                <a:cxn ang="0">
                  <a:pos x="85" y="368"/>
                </a:cxn>
                <a:cxn ang="0">
                  <a:pos x="65" y="374"/>
                </a:cxn>
                <a:cxn ang="0">
                  <a:pos x="49" y="379"/>
                </a:cxn>
                <a:cxn ang="0">
                  <a:pos x="173" y="298"/>
                </a:cxn>
                <a:cxn ang="0">
                  <a:pos x="183" y="288"/>
                </a:cxn>
                <a:cxn ang="0">
                  <a:pos x="199" y="266"/>
                </a:cxn>
                <a:cxn ang="0">
                  <a:pos x="210" y="246"/>
                </a:cxn>
                <a:cxn ang="0">
                  <a:pos x="217" y="228"/>
                </a:cxn>
                <a:cxn ang="0">
                  <a:pos x="222" y="209"/>
                </a:cxn>
                <a:cxn ang="0">
                  <a:pos x="223" y="186"/>
                </a:cxn>
                <a:cxn ang="0">
                  <a:pos x="222" y="162"/>
                </a:cxn>
                <a:cxn ang="0">
                  <a:pos x="217" y="135"/>
                </a:cxn>
                <a:cxn ang="0">
                  <a:pos x="207" y="112"/>
                </a:cxn>
                <a:cxn ang="0">
                  <a:pos x="195" y="94"/>
                </a:cxn>
                <a:cxn ang="0">
                  <a:pos x="182" y="77"/>
                </a:cxn>
                <a:cxn ang="0">
                  <a:pos x="164" y="60"/>
                </a:cxn>
                <a:cxn ang="0">
                  <a:pos x="138" y="46"/>
                </a:cxn>
                <a:cxn ang="0">
                  <a:pos x="117" y="38"/>
                </a:cxn>
                <a:cxn ang="0">
                  <a:pos x="46" y="54"/>
                </a:cxn>
              </a:cxnLst>
              <a:rect l="0" t="0" r="r" b="b"/>
              <a:pathLst>
                <a:path w="257" h="379">
                  <a:moveTo>
                    <a:pt x="0" y="33"/>
                  </a:moveTo>
                  <a:lnTo>
                    <a:pt x="112" y="0"/>
                  </a:lnTo>
                  <a:lnTo>
                    <a:pt x="115" y="0"/>
                  </a:lnTo>
                  <a:lnTo>
                    <a:pt x="120" y="1"/>
                  </a:lnTo>
                  <a:lnTo>
                    <a:pt x="128" y="3"/>
                  </a:lnTo>
                  <a:lnTo>
                    <a:pt x="135" y="6"/>
                  </a:lnTo>
                  <a:lnTo>
                    <a:pt x="144" y="9"/>
                  </a:lnTo>
                  <a:lnTo>
                    <a:pt x="150" y="12"/>
                  </a:lnTo>
                  <a:lnTo>
                    <a:pt x="155" y="15"/>
                  </a:lnTo>
                  <a:lnTo>
                    <a:pt x="161" y="17"/>
                  </a:lnTo>
                  <a:lnTo>
                    <a:pt x="167" y="21"/>
                  </a:lnTo>
                  <a:lnTo>
                    <a:pt x="172" y="23"/>
                  </a:lnTo>
                  <a:lnTo>
                    <a:pt x="178" y="28"/>
                  </a:lnTo>
                  <a:lnTo>
                    <a:pt x="182" y="31"/>
                  </a:lnTo>
                  <a:lnTo>
                    <a:pt x="189" y="36"/>
                  </a:lnTo>
                  <a:lnTo>
                    <a:pt x="194" y="41"/>
                  </a:lnTo>
                  <a:lnTo>
                    <a:pt x="199" y="46"/>
                  </a:lnTo>
                  <a:lnTo>
                    <a:pt x="205" y="53"/>
                  </a:lnTo>
                  <a:lnTo>
                    <a:pt x="211" y="60"/>
                  </a:lnTo>
                  <a:lnTo>
                    <a:pt x="216" y="66"/>
                  </a:lnTo>
                  <a:lnTo>
                    <a:pt x="221" y="73"/>
                  </a:lnTo>
                  <a:lnTo>
                    <a:pt x="226" y="81"/>
                  </a:lnTo>
                  <a:lnTo>
                    <a:pt x="231" y="90"/>
                  </a:lnTo>
                  <a:lnTo>
                    <a:pt x="233" y="93"/>
                  </a:lnTo>
                  <a:lnTo>
                    <a:pt x="235" y="97"/>
                  </a:lnTo>
                  <a:lnTo>
                    <a:pt x="236" y="102"/>
                  </a:lnTo>
                  <a:lnTo>
                    <a:pt x="239" y="107"/>
                  </a:lnTo>
                  <a:lnTo>
                    <a:pt x="242" y="111"/>
                  </a:lnTo>
                  <a:lnTo>
                    <a:pt x="243" y="117"/>
                  </a:lnTo>
                  <a:lnTo>
                    <a:pt x="245" y="122"/>
                  </a:lnTo>
                  <a:lnTo>
                    <a:pt x="247" y="128"/>
                  </a:lnTo>
                  <a:lnTo>
                    <a:pt x="248" y="132"/>
                  </a:lnTo>
                  <a:lnTo>
                    <a:pt x="249" y="137"/>
                  </a:lnTo>
                  <a:lnTo>
                    <a:pt x="250" y="142"/>
                  </a:lnTo>
                  <a:lnTo>
                    <a:pt x="251" y="147"/>
                  </a:lnTo>
                  <a:lnTo>
                    <a:pt x="251" y="151"/>
                  </a:lnTo>
                  <a:lnTo>
                    <a:pt x="254" y="157"/>
                  </a:lnTo>
                  <a:lnTo>
                    <a:pt x="254" y="161"/>
                  </a:lnTo>
                  <a:lnTo>
                    <a:pt x="256" y="167"/>
                  </a:lnTo>
                  <a:lnTo>
                    <a:pt x="256" y="175"/>
                  </a:lnTo>
                  <a:lnTo>
                    <a:pt x="256" y="185"/>
                  </a:lnTo>
                  <a:lnTo>
                    <a:pt x="256" y="193"/>
                  </a:lnTo>
                  <a:lnTo>
                    <a:pt x="257" y="201"/>
                  </a:lnTo>
                  <a:lnTo>
                    <a:pt x="256" y="209"/>
                  </a:lnTo>
                  <a:lnTo>
                    <a:pt x="256" y="216"/>
                  </a:lnTo>
                  <a:lnTo>
                    <a:pt x="255" y="224"/>
                  </a:lnTo>
                  <a:lnTo>
                    <a:pt x="254" y="231"/>
                  </a:lnTo>
                  <a:lnTo>
                    <a:pt x="251" y="237"/>
                  </a:lnTo>
                  <a:lnTo>
                    <a:pt x="250" y="244"/>
                  </a:lnTo>
                  <a:lnTo>
                    <a:pt x="248" y="250"/>
                  </a:lnTo>
                  <a:lnTo>
                    <a:pt x="246" y="258"/>
                  </a:lnTo>
                  <a:lnTo>
                    <a:pt x="243" y="263"/>
                  </a:lnTo>
                  <a:lnTo>
                    <a:pt x="241" y="268"/>
                  </a:lnTo>
                  <a:lnTo>
                    <a:pt x="236" y="274"/>
                  </a:lnTo>
                  <a:lnTo>
                    <a:pt x="234" y="279"/>
                  </a:lnTo>
                  <a:lnTo>
                    <a:pt x="231" y="284"/>
                  </a:lnTo>
                  <a:lnTo>
                    <a:pt x="228" y="289"/>
                  </a:lnTo>
                  <a:lnTo>
                    <a:pt x="224" y="294"/>
                  </a:lnTo>
                  <a:lnTo>
                    <a:pt x="222" y="300"/>
                  </a:lnTo>
                  <a:lnTo>
                    <a:pt x="214" y="309"/>
                  </a:lnTo>
                  <a:lnTo>
                    <a:pt x="207" y="318"/>
                  </a:lnTo>
                  <a:lnTo>
                    <a:pt x="199" y="327"/>
                  </a:lnTo>
                  <a:lnTo>
                    <a:pt x="193" y="336"/>
                  </a:lnTo>
                  <a:lnTo>
                    <a:pt x="191" y="336"/>
                  </a:lnTo>
                  <a:lnTo>
                    <a:pt x="186" y="338"/>
                  </a:lnTo>
                  <a:lnTo>
                    <a:pt x="182" y="338"/>
                  </a:lnTo>
                  <a:lnTo>
                    <a:pt x="178" y="339"/>
                  </a:lnTo>
                  <a:lnTo>
                    <a:pt x="172" y="340"/>
                  </a:lnTo>
                  <a:lnTo>
                    <a:pt x="168" y="343"/>
                  </a:lnTo>
                  <a:lnTo>
                    <a:pt x="162" y="343"/>
                  </a:lnTo>
                  <a:lnTo>
                    <a:pt x="155" y="345"/>
                  </a:lnTo>
                  <a:lnTo>
                    <a:pt x="149" y="348"/>
                  </a:lnTo>
                  <a:lnTo>
                    <a:pt x="143" y="350"/>
                  </a:lnTo>
                  <a:lnTo>
                    <a:pt x="136" y="352"/>
                  </a:lnTo>
                  <a:lnTo>
                    <a:pt x="128" y="354"/>
                  </a:lnTo>
                  <a:lnTo>
                    <a:pt x="122" y="357"/>
                  </a:lnTo>
                  <a:lnTo>
                    <a:pt x="114" y="360"/>
                  </a:lnTo>
                  <a:lnTo>
                    <a:pt x="106" y="362"/>
                  </a:lnTo>
                  <a:lnTo>
                    <a:pt x="99" y="364"/>
                  </a:lnTo>
                  <a:lnTo>
                    <a:pt x="91" y="366"/>
                  </a:lnTo>
                  <a:lnTo>
                    <a:pt x="85" y="368"/>
                  </a:lnTo>
                  <a:lnTo>
                    <a:pt x="77" y="370"/>
                  </a:lnTo>
                  <a:lnTo>
                    <a:pt x="71" y="373"/>
                  </a:lnTo>
                  <a:lnTo>
                    <a:pt x="65" y="374"/>
                  </a:lnTo>
                  <a:lnTo>
                    <a:pt x="60" y="377"/>
                  </a:lnTo>
                  <a:lnTo>
                    <a:pt x="55" y="378"/>
                  </a:lnTo>
                  <a:lnTo>
                    <a:pt x="49" y="379"/>
                  </a:lnTo>
                  <a:lnTo>
                    <a:pt x="119" y="310"/>
                  </a:lnTo>
                  <a:lnTo>
                    <a:pt x="173" y="299"/>
                  </a:lnTo>
                  <a:lnTo>
                    <a:pt x="173" y="298"/>
                  </a:lnTo>
                  <a:lnTo>
                    <a:pt x="176" y="296"/>
                  </a:lnTo>
                  <a:lnTo>
                    <a:pt x="178" y="292"/>
                  </a:lnTo>
                  <a:lnTo>
                    <a:pt x="183" y="288"/>
                  </a:lnTo>
                  <a:lnTo>
                    <a:pt x="188" y="281"/>
                  </a:lnTo>
                  <a:lnTo>
                    <a:pt x="193" y="274"/>
                  </a:lnTo>
                  <a:lnTo>
                    <a:pt x="199" y="266"/>
                  </a:lnTo>
                  <a:lnTo>
                    <a:pt x="206" y="258"/>
                  </a:lnTo>
                  <a:lnTo>
                    <a:pt x="207" y="251"/>
                  </a:lnTo>
                  <a:lnTo>
                    <a:pt x="210" y="246"/>
                  </a:lnTo>
                  <a:lnTo>
                    <a:pt x="212" y="240"/>
                  </a:lnTo>
                  <a:lnTo>
                    <a:pt x="215" y="235"/>
                  </a:lnTo>
                  <a:lnTo>
                    <a:pt x="217" y="228"/>
                  </a:lnTo>
                  <a:lnTo>
                    <a:pt x="218" y="222"/>
                  </a:lnTo>
                  <a:lnTo>
                    <a:pt x="220" y="215"/>
                  </a:lnTo>
                  <a:lnTo>
                    <a:pt x="222" y="209"/>
                  </a:lnTo>
                  <a:lnTo>
                    <a:pt x="222" y="201"/>
                  </a:lnTo>
                  <a:lnTo>
                    <a:pt x="223" y="195"/>
                  </a:lnTo>
                  <a:lnTo>
                    <a:pt x="223" y="186"/>
                  </a:lnTo>
                  <a:lnTo>
                    <a:pt x="223" y="180"/>
                  </a:lnTo>
                  <a:lnTo>
                    <a:pt x="222" y="170"/>
                  </a:lnTo>
                  <a:lnTo>
                    <a:pt x="222" y="162"/>
                  </a:lnTo>
                  <a:lnTo>
                    <a:pt x="221" y="154"/>
                  </a:lnTo>
                  <a:lnTo>
                    <a:pt x="220" y="145"/>
                  </a:lnTo>
                  <a:lnTo>
                    <a:pt x="217" y="135"/>
                  </a:lnTo>
                  <a:lnTo>
                    <a:pt x="214" y="128"/>
                  </a:lnTo>
                  <a:lnTo>
                    <a:pt x="210" y="120"/>
                  </a:lnTo>
                  <a:lnTo>
                    <a:pt x="207" y="112"/>
                  </a:lnTo>
                  <a:lnTo>
                    <a:pt x="203" y="106"/>
                  </a:lnTo>
                  <a:lnTo>
                    <a:pt x="199" y="99"/>
                  </a:lnTo>
                  <a:lnTo>
                    <a:pt x="195" y="94"/>
                  </a:lnTo>
                  <a:lnTo>
                    <a:pt x="192" y="89"/>
                  </a:lnTo>
                  <a:lnTo>
                    <a:pt x="186" y="82"/>
                  </a:lnTo>
                  <a:lnTo>
                    <a:pt x="182" y="77"/>
                  </a:lnTo>
                  <a:lnTo>
                    <a:pt x="178" y="72"/>
                  </a:lnTo>
                  <a:lnTo>
                    <a:pt x="172" y="69"/>
                  </a:lnTo>
                  <a:lnTo>
                    <a:pt x="164" y="60"/>
                  </a:lnTo>
                  <a:lnTo>
                    <a:pt x="155" y="56"/>
                  </a:lnTo>
                  <a:lnTo>
                    <a:pt x="145" y="49"/>
                  </a:lnTo>
                  <a:lnTo>
                    <a:pt x="138" y="46"/>
                  </a:lnTo>
                  <a:lnTo>
                    <a:pt x="129" y="42"/>
                  </a:lnTo>
                  <a:lnTo>
                    <a:pt x="124" y="41"/>
                  </a:lnTo>
                  <a:lnTo>
                    <a:pt x="117" y="38"/>
                  </a:lnTo>
                  <a:lnTo>
                    <a:pt x="114" y="38"/>
                  </a:lnTo>
                  <a:lnTo>
                    <a:pt x="110" y="38"/>
                  </a:lnTo>
                  <a:lnTo>
                    <a:pt x="46" y="54"/>
                  </a:lnTo>
                  <a:lnTo>
                    <a:pt x="0" y="33"/>
                  </a:lnTo>
                  <a:close/>
                </a:path>
              </a:pathLst>
            </a:custGeom>
            <a:solidFill>
              <a:srgbClr val="000000"/>
            </a:solidFill>
            <a:ln w="9525">
              <a:noFill/>
              <a:round/>
              <a:headEnd/>
              <a:tailEnd/>
            </a:ln>
          </p:spPr>
          <p:txBody>
            <a:bodyPr/>
            <a:lstStyle/>
            <a:p>
              <a:endParaRPr lang="es-ES"/>
            </a:p>
          </p:txBody>
        </p:sp>
        <p:sp>
          <p:nvSpPr>
            <p:cNvPr id="37143" name="Freeform 279"/>
            <p:cNvSpPr>
              <a:spLocks/>
            </p:cNvSpPr>
            <p:nvPr/>
          </p:nvSpPr>
          <p:spPr bwMode="auto">
            <a:xfrm>
              <a:off x="1043" y="849"/>
              <a:ext cx="117" cy="191"/>
            </a:xfrm>
            <a:custGeom>
              <a:avLst/>
              <a:gdLst/>
              <a:ahLst/>
              <a:cxnLst>
                <a:cxn ang="0">
                  <a:pos x="103" y="0"/>
                </a:cxn>
                <a:cxn ang="0">
                  <a:pos x="118" y="8"/>
                </a:cxn>
                <a:cxn ang="0">
                  <a:pos x="141" y="20"/>
                </a:cxn>
                <a:cxn ang="0">
                  <a:pos x="157" y="32"/>
                </a:cxn>
                <a:cxn ang="0">
                  <a:pos x="173" y="44"/>
                </a:cxn>
                <a:cxn ang="0">
                  <a:pos x="190" y="59"/>
                </a:cxn>
                <a:cxn ang="0">
                  <a:pos x="205" y="78"/>
                </a:cxn>
                <a:cxn ang="0">
                  <a:pos x="218" y="98"/>
                </a:cxn>
                <a:cxn ang="0">
                  <a:pos x="226" y="120"/>
                </a:cxn>
                <a:cxn ang="0">
                  <a:pos x="232" y="144"/>
                </a:cxn>
                <a:cxn ang="0">
                  <a:pos x="235" y="167"/>
                </a:cxn>
                <a:cxn ang="0">
                  <a:pos x="235" y="191"/>
                </a:cxn>
                <a:cxn ang="0">
                  <a:pos x="234" y="212"/>
                </a:cxn>
                <a:cxn ang="0">
                  <a:pos x="231" y="233"/>
                </a:cxn>
                <a:cxn ang="0">
                  <a:pos x="225" y="253"/>
                </a:cxn>
                <a:cxn ang="0">
                  <a:pos x="220" y="273"/>
                </a:cxn>
                <a:cxn ang="0">
                  <a:pos x="211" y="291"/>
                </a:cxn>
                <a:cxn ang="0">
                  <a:pos x="202" y="308"/>
                </a:cxn>
                <a:cxn ang="0">
                  <a:pos x="191" y="327"/>
                </a:cxn>
                <a:cxn ang="0">
                  <a:pos x="177" y="339"/>
                </a:cxn>
                <a:cxn ang="0">
                  <a:pos x="164" y="341"/>
                </a:cxn>
                <a:cxn ang="0">
                  <a:pos x="147" y="347"/>
                </a:cxn>
                <a:cxn ang="0">
                  <a:pos x="127" y="353"/>
                </a:cxn>
                <a:cxn ang="0">
                  <a:pos x="106" y="361"/>
                </a:cxn>
                <a:cxn ang="0">
                  <a:pos x="84" y="366"/>
                </a:cxn>
                <a:cxn ang="0">
                  <a:pos x="63" y="373"/>
                </a:cxn>
                <a:cxn ang="0">
                  <a:pos x="47" y="378"/>
                </a:cxn>
                <a:cxn ang="0">
                  <a:pos x="164" y="299"/>
                </a:cxn>
                <a:cxn ang="0">
                  <a:pos x="167" y="291"/>
                </a:cxn>
                <a:cxn ang="0">
                  <a:pos x="178" y="275"/>
                </a:cxn>
                <a:cxn ang="0">
                  <a:pos x="187" y="251"/>
                </a:cxn>
                <a:cxn ang="0">
                  <a:pos x="194" y="236"/>
                </a:cxn>
                <a:cxn ang="0">
                  <a:pos x="196" y="217"/>
                </a:cxn>
                <a:cxn ang="0">
                  <a:pos x="199" y="196"/>
                </a:cxn>
                <a:cxn ang="0">
                  <a:pos x="198" y="173"/>
                </a:cxn>
                <a:cxn ang="0">
                  <a:pos x="196" y="150"/>
                </a:cxn>
                <a:cxn ang="0">
                  <a:pos x="187" y="125"/>
                </a:cxn>
                <a:cxn ang="0">
                  <a:pos x="179" y="105"/>
                </a:cxn>
                <a:cxn ang="0">
                  <a:pos x="167" y="89"/>
                </a:cxn>
                <a:cxn ang="0">
                  <a:pos x="156" y="75"/>
                </a:cxn>
                <a:cxn ang="0">
                  <a:pos x="132" y="54"/>
                </a:cxn>
                <a:cxn ang="0">
                  <a:pos x="112" y="43"/>
                </a:cxn>
                <a:cxn ang="0">
                  <a:pos x="100" y="39"/>
                </a:cxn>
                <a:cxn ang="0">
                  <a:pos x="0" y="30"/>
                </a:cxn>
              </a:cxnLst>
              <a:rect l="0" t="0" r="r" b="b"/>
              <a:pathLst>
                <a:path w="235" h="380">
                  <a:moveTo>
                    <a:pt x="0" y="30"/>
                  </a:moveTo>
                  <a:lnTo>
                    <a:pt x="102" y="0"/>
                  </a:lnTo>
                  <a:lnTo>
                    <a:pt x="103" y="0"/>
                  </a:lnTo>
                  <a:lnTo>
                    <a:pt x="106" y="2"/>
                  </a:lnTo>
                  <a:lnTo>
                    <a:pt x="111" y="4"/>
                  </a:lnTo>
                  <a:lnTo>
                    <a:pt x="118" y="8"/>
                  </a:lnTo>
                  <a:lnTo>
                    <a:pt x="126" y="12"/>
                  </a:lnTo>
                  <a:lnTo>
                    <a:pt x="135" y="18"/>
                  </a:lnTo>
                  <a:lnTo>
                    <a:pt x="141" y="20"/>
                  </a:lnTo>
                  <a:lnTo>
                    <a:pt x="146" y="24"/>
                  </a:lnTo>
                  <a:lnTo>
                    <a:pt x="152" y="28"/>
                  </a:lnTo>
                  <a:lnTo>
                    <a:pt x="157" y="32"/>
                  </a:lnTo>
                  <a:lnTo>
                    <a:pt x="162" y="35"/>
                  </a:lnTo>
                  <a:lnTo>
                    <a:pt x="168" y="40"/>
                  </a:lnTo>
                  <a:lnTo>
                    <a:pt x="173" y="44"/>
                  </a:lnTo>
                  <a:lnTo>
                    <a:pt x="179" y="50"/>
                  </a:lnTo>
                  <a:lnTo>
                    <a:pt x="184" y="54"/>
                  </a:lnTo>
                  <a:lnTo>
                    <a:pt x="190" y="59"/>
                  </a:lnTo>
                  <a:lnTo>
                    <a:pt x="195" y="66"/>
                  </a:lnTo>
                  <a:lnTo>
                    <a:pt x="200" y="72"/>
                  </a:lnTo>
                  <a:lnTo>
                    <a:pt x="205" y="78"/>
                  </a:lnTo>
                  <a:lnTo>
                    <a:pt x="209" y="83"/>
                  </a:lnTo>
                  <a:lnTo>
                    <a:pt x="213" y="90"/>
                  </a:lnTo>
                  <a:lnTo>
                    <a:pt x="218" y="98"/>
                  </a:lnTo>
                  <a:lnTo>
                    <a:pt x="221" y="105"/>
                  </a:lnTo>
                  <a:lnTo>
                    <a:pt x="224" y="112"/>
                  </a:lnTo>
                  <a:lnTo>
                    <a:pt x="226" y="120"/>
                  </a:lnTo>
                  <a:lnTo>
                    <a:pt x="231" y="129"/>
                  </a:lnTo>
                  <a:lnTo>
                    <a:pt x="231" y="136"/>
                  </a:lnTo>
                  <a:lnTo>
                    <a:pt x="232" y="144"/>
                  </a:lnTo>
                  <a:lnTo>
                    <a:pt x="233" y="151"/>
                  </a:lnTo>
                  <a:lnTo>
                    <a:pt x="235" y="159"/>
                  </a:lnTo>
                  <a:lnTo>
                    <a:pt x="235" y="167"/>
                  </a:lnTo>
                  <a:lnTo>
                    <a:pt x="235" y="174"/>
                  </a:lnTo>
                  <a:lnTo>
                    <a:pt x="235" y="182"/>
                  </a:lnTo>
                  <a:lnTo>
                    <a:pt x="235" y="191"/>
                  </a:lnTo>
                  <a:lnTo>
                    <a:pt x="235" y="197"/>
                  </a:lnTo>
                  <a:lnTo>
                    <a:pt x="235" y="205"/>
                  </a:lnTo>
                  <a:lnTo>
                    <a:pt x="234" y="212"/>
                  </a:lnTo>
                  <a:lnTo>
                    <a:pt x="233" y="219"/>
                  </a:lnTo>
                  <a:lnTo>
                    <a:pt x="231" y="226"/>
                  </a:lnTo>
                  <a:lnTo>
                    <a:pt x="231" y="233"/>
                  </a:lnTo>
                  <a:lnTo>
                    <a:pt x="230" y="240"/>
                  </a:lnTo>
                  <a:lnTo>
                    <a:pt x="228" y="247"/>
                  </a:lnTo>
                  <a:lnTo>
                    <a:pt x="225" y="253"/>
                  </a:lnTo>
                  <a:lnTo>
                    <a:pt x="224" y="260"/>
                  </a:lnTo>
                  <a:lnTo>
                    <a:pt x="221" y="266"/>
                  </a:lnTo>
                  <a:lnTo>
                    <a:pt x="220" y="273"/>
                  </a:lnTo>
                  <a:lnTo>
                    <a:pt x="217" y="278"/>
                  </a:lnTo>
                  <a:lnTo>
                    <a:pt x="214" y="285"/>
                  </a:lnTo>
                  <a:lnTo>
                    <a:pt x="211" y="291"/>
                  </a:lnTo>
                  <a:lnTo>
                    <a:pt x="210" y="297"/>
                  </a:lnTo>
                  <a:lnTo>
                    <a:pt x="206" y="302"/>
                  </a:lnTo>
                  <a:lnTo>
                    <a:pt x="202" y="308"/>
                  </a:lnTo>
                  <a:lnTo>
                    <a:pt x="199" y="313"/>
                  </a:lnTo>
                  <a:lnTo>
                    <a:pt x="196" y="318"/>
                  </a:lnTo>
                  <a:lnTo>
                    <a:pt x="191" y="327"/>
                  </a:lnTo>
                  <a:lnTo>
                    <a:pt x="184" y="337"/>
                  </a:lnTo>
                  <a:lnTo>
                    <a:pt x="182" y="337"/>
                  </a:lnTo>
                  <a:lnTo>
                    <a:pt x="177" y="339"/>
                  </a:lnTo>
                  <a:lnTo>
                    <a:pt x="172" y="339"/>
                  </a:lnTo>
                  <a:lnTo>
                    <a:pt x="169" y="340"/>
                  </a:lnTo>
                  <a:lnTo>
                    <a:pt x="164" y="341"/>
                  </a:lnTo>
                  <a:lnTo>
                    <a:pt x="159" y="344"/>
                  </a:lnTo>
                  <a:lnTo>
                    <a:pt x="153" y="346"/>
                  </a:lnTo>
                  <a:lnTo>
                    <a:pt x="147" y="347"/>
                  </a:lnTo>
                  <a:lnTo>
                    <a:pt x="141" y="349"/>
                  </a:lnTo>
                  <a:lnTo>
                    <a:pt x="134" y="351"/>
                  </a:lnTo>
                  <a:lnTo>
                    <a:pt x="127" y="353"/>
                  </a:lnTo>
                  <a:lnTo>
                    <a:pt x="120" y="355"/>
                  </a:lnTo>
                  <a:lnTo>
                    <a:pt x="113" y="359"/>
                  </a:lnTo>
                  <a:lnTo>
                    <a:pt x="106" y="361"/>
                  </a:lnTo>
                  <a:lnTo>
                    <a:pt x="98" y="363"/>
                  </a:lnTo>
                  <a:lnTo>
                    <a:pt x="91" y="365"/>
                  </a:lnTo>
                  <a:lnTo>
                    <a:pt x="84" y="366"/>
                  </a:lnTo>
                  <a:lnTo>
                    <a:pt x="77" y="369"/>
                  </a:lnTo>
                  <a:lnTo>
                    <a:pt x="69" y="370"/>
                  </a:lnTo>
                  <a:lnTo>
                    <a:pt x="63" y="373"/>
                  </a:lnTo>
                  <a:lnTo>
                    <a:pt x="58" y="375"/>
                  </a:lnTo>
                  <a:lnTo>
                    <a:pt x="52" y="377"/>
                  </a:lnTo>
                  <a:lnTo>
                    <a:pt x="47" y="378"/>
                  </a:lnTo>
                  <a:lnTo>
                    <a:pt x="41" y="380"/>
                  </a:lnTo>
                  <a:lnTo>
                    <a:pt x="113" y="311"/>
                  </a:lnTo>
                  <a:lnTo>
                    <a:pt x="164" y="299"/>
                  </a:lnTo>
                  <a:lnTo>
                    <a:pt x="164" y="297"/>
                  </a:lnTo>
                  <a:lnTo>
                    <a:pt x="166" y="296"/>
                  </a:lnTo>
                  <a:lnTo>
                    <a:pt x="167" y="291"/>
                  </a:lnTo>
                  <a:lnTo>
                    <a:pt x="171" y="287"/>
                  </a:lnTo>
                  <a:lnTo>
                    <a:pt x="173" y="282"/>
                  </a:lnTo>
                  <a:lnTo>
                    <a:pt x="178" y="275"/>
                  </a:lnTo>
                  <a:lnTo>
                    <a:pt x="182" y="266"/>
                  </a:lnTo>
                  <a:lnTo>
                    <a:pt x="186" y="258"/>
                  </a:lnTo>
                  <a:lnTo>
                    <a:pt x="187" y="251"/>
                  </a:lnTo>
                  <a:lnTo>
                    <a:pt x="191" y="247"/>
                  </a:lnTo>
                  <a:lnTo>
                    <a:pt x="191" y="241"/>
                  </a:lnTo>
                  <a:lnTo>
                    <a:pt x="194" y="236"/>
                  </a:lnTo>
                  <a:lnTo>
                    <a:pt x="195" y="230"/>
                  </a:lnTo>
                  <a:lnTo>
                    <a:pt x="196" y="223"/>
                  </a:lnTo>
                  <a:lnTo>
                    <a:pt x="196" y="217"/>
                  </a:lnTo>
                  <a:lnTo>
                    <a:pt x="198" y="211"/>
                  </a:lnTo>
                  <a:lnTo>
                    <a:pt x="198" y="202"/>
                  </a:lnTo>
                  <a:lnTo>
                    <a:pt x="199" y="196"/>
                  </a:lnTo>
                  <a:lnTo>
                    <a:pt x="199" y="188"/>
                  </a:lnTo>
                  <a:lnTo>
                    <a:pt x="199" y="182"/>
                  </a:lnTo>
                  <a:lnTo>
                    <a:pt x="198" y="173"/>
                  </a:lnTo>
                  <a:lnTo>
                    <a:pt x="197" y="166"/>
                  </a:lnTo>
                  <a:lnTo>
                    <a:pt x="196" y="158"/>
                  </a:lnTo>
                  <a:lnTo>
                    <a:pt x="196" y="150"/>
                  </a:lnTo>
                  <a:lnTo>
                    <a:pt x="193" y="142"/>
                  </a:lnTo>
                  <a:lnTo>
                    <a:pt x="191" y="133"/>
                  </a:lnTo>
                  <a:lnTo>
                    <a:pt x="187" y="125"/>
                  </a:lnTo>
                  <a:lnTo>
                    <a:pt x="185" y="119"/>
                  </a:lnTo>
                  <a:lnTo>
                    <a:pt x="182" y="111"/>
                  </a:lnTo>
                  <a:lnTo>
                    <a:pt x="179" y="105"/>
                  </a:lnTo>
                  <a:lnTo>
                    <a:pt x="175" y="99"/>
                  </a:lnTo>
                  <a:lnTo>
                    <a:pt x="171" y="94"/>
                  </a:lnTo>
                  <a:lnTo>
                    <a:pt x="167" y="89"/>
                  </a:lnTo>
                  <a:lnTo>
                    <a:pt x="164" y="83"/>
                  </a:lnTo>
                  <a:lnTo>
                    <a:pt x="159" y="79"/>
                  </a:lnTo>
                  <a:lnTo>
                    <a:pt x="156" y="75"/>
                  </a:lnTo>
                  <a:lnTo>
                    <a:pt x="147" y="67"/>
                  </a:lnTo>
                  <a:lnTo>
                    <a:pt x="140" y="60"/>
                  </a:lnTo>
                  <a:lnTo>
                    <a:pt x="132" y="54"/>
                  </a:lnTo>
                  <a:lnTo>
                    <a:pt x="124" y="49"/>
                  </a:lnTo>
                  <a:lnTo>
                    <a:pt x="117" y="45"/>
                  </a:lnTo>
                  <a:lnTo>
                    <a:pt x="112" y="43"/>
                  </a:lnTo>
                  <a:lnTo>
                    <a:pt x="106" y="40"/>
                  </a:lnTo>
                  <a:lnTo>
                    <a:pt x="103" y="39"/>
                  </a:lnTo>
                  <a:lnTo>
                    <a:pt x="100" y="39"/>
                  </a:lnTo>
                  <a:lnTo>
                    <a:pt x="45" y="51"/>
                  </a:lnTo>
                  <a:lnTo>
                    <a:pt x="0" y="30"/>
                  </a:lnTo>
                  <a:close/>
                </a:path>
              </a:pathLst>
            </a:custGeom>
            <a:solidFill>
              <a:srgbClr val="000000"/>
            </a:solidFill>
            <a:ln w="9525">
              <a:noFill/>
              <a:round/>
              <a:headEnd/>
              <a:tailEnd/>
            </a:ln>
          </p:spPr>
          <p:txBody>
            <a:bodyPr/>
            <a:lstStyle/>
            <a:p>
              <a:endParaRPr lang="es-ES"/>
            </a:p>
          </p:txBody>
        </p:sp>
        <p:sp>
          <p:nvSpPr>
            <p:cNvPr id="37142" name="Freeform 278"/>
            <p:cNvSpPr>
              <a:spLocks/>
            </p:cNvSpPr>
            <p:nvPr/>
          </p:nvSpPr>
          <p:spPr bwMode="auto">
            <a:xfrm>
              <a:off x="1101" y="881"/>
              <a:ext cx="24" cy="26"/>
            </a:xfrm>
            <a:custGeom>
              <a:avLst/>
              <a:gdLst/>
              <a:ahLst/>
              <a:cxnLst>
                <a:cxn ang="0">
                  <a:pos x="14" y="3"/>
                </a:cxn>
                <a:cxn ang="0">
                  <a:pos x="33" y="22"/>
                </a:cxn>
                <a:cxn ang="0">
                  <a:pos x="48" y="44"/>
                </a:cxn>
                <a:cxn ang="0">
                  <a:pos x="31" y="51"/>
                </a:cxn>
                <a:cxn ang="0">
                  <a:pos x="17" y="22"/>
                </a:cxn>
                <a:cxn ang="0">
                  <a:pos x="0" y="4"/>
                </a:cxn>
                <a:cxn ang="0">
                  <a:pos x="10" y="0"/>
                </a:cxn>
                <a:cxn ang="0">
                  <a:pos x="14" y="3"/>
                </a:cxn>
                <a:cxn ang="0">
                  <a:pos x="14" y="3"/>
                </a:cxn>
              </a:cxnLst>
              <a:rect l="0" t="0" r="r" b="b"/>
              <a:pathLst>
                <a:path w="48" h="51">
                  <a:moveTo>
                    <a:pt x="14" y="3"/>
                  </a:moveTo>
                  <a:lnTo>
                    <a:pt x="33" y="22"/>
                  </a:lnTo>
                  <a:lnTo>
                    <a:pt x="48" y="44"/>
                  </a:lnTo>
                  <a:lnTo>
                    <a:pt x="31" y="51"/>
                  </a:lnTo>
                  <a:lnTo>
                    <a:pt x="17" y="22"/>
                  </a:lnTo>
                  <a:lnTo>
                    <a:pt x="0" y="4"/>
                  </a:lnTo>
                  <a:lnTo>
                    <a:pt x="10" y="0"/>
                  </a:lnTo>
                  <a:lnTo>
                    <a:pt x="14" y="3"/>
                  </a:lnTo>
                  <a:close/>
                </a:path>
              </a:pathLst>
            </a:custGeom>
            <a:solidFill>
              <a:srgbClr val="BFBFE6"/>
            </a:solidFill>
            <a:ln w="9525">
              <a:noFill/>
              <a:round/>
              <a:headEnd/>
              <a:tailEnd/>
            </a:ln>
          </p:spPr>
          <p:txBody>
            <a:bodyPr/>
            <a:lstStyle/>
            <a:p>
              <a:endParaRPr lang="es-ES"/>
            </a:p>
          </p:txBody>
        </p:sp>
        <p:sp>
          <p:nvSpPr>
            <p:cNvPr id="37141" name="Freeform 277"/>
            <p:cNvSpPr>
              <a:spLocks/>
            </p:cNvSpPr>
            <p:nvPr/>
          </p:nvSpPr>
          <p:spPr bwMode="auto">
            <a:xfrm>
              <a:off x="1138" y="867"/>
              <a:ext cx="26" cy="14"/>
            </a:xfrm>
            <a:custGeom>
              <a:avLst/>
              <a:gdLst/>
              <a:ahLst/>
              <a:cxnLst>
                <a:cxn ang="0">
                  <a:pos x="0" y="10"/>
                </a:cxn>
                <a:cxn ang="0">
                  <a:pos x="29" y="0"/>
                </a:cxn>
                <a:cxn ang="0">
                  <a:pos x="44" y="12"/>
                </a:cxn>
                <a:cxn ang="0">
                  <a:pos x="50" y="20"/>
                </a:cxn>
                <a:cxn ang="0">
                  <a:pos x="19" y="29"/>
                </a:cxn>
                <a:cxn ang="0">
                  <a:pos x="9" y="15"/>
                </a:cxn>
                <a:cxn ang="0">
                  <a:pos x="0" y="10"/>
                </a:cxn>
                <a:cxn ang="0">
                  <a:pos x="0" y="10"/>
                </a:cxn>
              </a:cxnLst>
              <a:rect l="0" t="0" r="r" b="b"/>
              <a:pathLst>
                <a:path w="50" h="29">
                  <a:moveTo>
                    <a:pt x="0" y="10"/>
                  </a:moveTo>
                  <a:lnTo>
                    <a:pt x="29" y="0"/>
                  </a:lnTo>
                  <a:lnTo>
                    <a:pt x="44" y="12"/>
                  </a:lnTo>
                  <a:lnTo>
                    <a:pt x="50" y="20"/>
                  </a:lnTo>
                  <a:lnTo>
                    <a:pt x="19" y="29"/>
                  </a:lnTo>
                  <a:lnTo>
                    <a:pt x="9" y="15"/>
                  </a:lnTo>
                  <a:lnTo>
                    <a:pt x="0" y="10"/>
                  </a:lnTo>
                  <a:close/>
                </a:path>
              </a:pathLst>
            </a:custGeom>
            <a:solidFill>
              <a:srgbClr val="BFBFE6"/>
            </a:solidFill>
            <a:ln w="9525">
              <a:noFill/>
              <a:round/>
              <a:headEnd/>
              <a:tailEnd/>
            </a:ln>
          </p:spPr>
          <p:txBody>
            <a:bodyPr/>
            <a:lstStyle/>
            <a:p>
              <a:endParaRPr lang="es-ES"/>
            </a:p>
          </p:txBody>
        </p:sp>
        <p:sp>
          <p:nvSpPr>
            <p:cNvPr id="37140" name="Freeform 276"/>
            <p:cNvSpPr>
              <a:spLocks/>
            </p:cNvSpPr>
            <p:nvPr/>
          </p:nvSpPr>
          <p:spPr bwMode="auto">
            <a:xfrm>
              <a:off x="1154" y="883"/>
              <a:ext cx="21" cy="13"/>
            </a:xfrm>
            <a:custGeom>
              <a:avLst/>
              <a:gdLst/>
              <a:ahLst/>
              <a:cxnLst>
                <a:cxn ang="0">
                  <a:pos x="0" y="8"/>
                </a:cxn>
                <a:cxn ang="0">
                  <a:pos x="33" y="0"/>
                </a:cxn>
                <a:cxn ang="0">
                  <a:pos x="42" y="16"/>
                </a:cxn>
                <a:cxn ang="0">
                  <a:pos x="9" y="26"/>
                </a:cxn>
                <a:cxn ang="0">
                  <a:pos x="0" y="8"/>
                </a:cxn>
                <a:cxn ang="0">
                  <a:pos x="0" y="8"/>
                </a:cxn>
              </a:cxnLst>
              <a:rect l="0" t="0" r="r" b="b"/>
              <a:pathLst>
                <a:path w="42" h="26">
                  <a:moveTo>
                    <a:pt x="0" y="8"/>
                  </a:moveTo>
                  <a:lnTo>
                    <a:pt x="33" y="0"/>
                  </a:lnTo>
                  <a:lnTo>
                    <a:pt x="42" y="16"/>
                  </a:lnTo>
                  <a:lnTo>
                    <a:pt x="9" y="26"/>
                  </a:lnTo>
                  <a:lnTo>
                    <a:pt x="0" y="8"/>
                  </a:lnTo>
                  <a:close/>
                </a:path>
              </a:pathLst>
            </a:custGeom>
            <a:solidFill>
              <a:srgbClr val="BFBFE6"/>
            </a:solidFill>
            <a:ln w="9525">
              <a:noFill/>
              <a:round/>
              <a:headEnd/>
              <a:tailEnd/>
            </a:ln>
          </p:spPr>
          <p:txBody>
            <a:bodyPr/>
            <a:lstStyle/>
            <a:p>
              <a:endParaRPr lang="es-ES"/>
            </a:p>
          </p:txBody>
        </p:sp>
        <p:sp>
          <p:nvSpPr>
            <p:cNvPr id="37139" name="Freeform 275"/>
            <p:cNvSpPr>
              <a:spLocks/>
            </p:cNvSpPr>
            <p:nvPr/>
          </p:nvSpPr>
          <p:spPr bwMode="auto">
            <a:xfrm>
              <a:off x="1102" y="772"/>
              <a:ext cx="15" cy="6"/>
            </a:xfrm>
            <a:custGeom>
              <a:avLst/>
              <a:gdLst/>
              <a:ahLst/>
              <a:cxnLst>
                <a:cxn ang="0">
                  <a:pos x="3" y="0"/>
                </a:cxn>
                <a:cxn ang="0">
                  <a:pos x="20" y="1"/>
                </a:cxn>
                <a:cxn ang="0">
                  <a:pos x="30" y="3"/>
                </a:cxn>
                <a:cxn ang="0">
                  <a:pos x="30" y="13"/>
                </a:cxn>
                <a:cxn ang="0">
                  <a:pos x="16" y="12"/>
                </a:cxn>
                <a:cxn ang="0">
                  <a:pos x="0" y="9"/>
                </a:cxn>
                <a:cxn ang="0">
                  <a:pos x="3" y="0"/>
                </a:cxn>
                <a:cxn ang="0">
                  <a:pos x="3" y="0"/>
                </a:cxn>
              </a:cxnLst>
              <a:rect l="0" t="0" r="r" b="b"/>
              <a:pathLst>
                <a:path w="30" h="13">
                  <a:moveTo>
                    <a:pt x="3" y="0"/>
                  </a:moveTo>
                  <a:lnTo>
                    <a:pt x="20" y="1"/>
                  </a:lnTo>
                  <a:lnTo>
                    <a:pt x="30" y="3"/>
                  </a:lnTo>
                  <a:lnTo>
                    <a:pt x="30" y="13"/>
                  </a:lnTo>
                  <a:lnTo>
                    <a:pt x="16" y="12"/>
                  </a:lnTo>
                  <a:lnTo>
                    <a:pt x="0" y="9"/>
                  </a:lnTo>
                  <a:lnTo>
                    <a:pt x="3" y="0"/>
                  </a:lnTo>
                  <a:close/>
                </a:path>
              </a:pathLst>
            </a:custGeom>
            <a:solidFill>
              <a:srgbClr val="96ABBA"/>
            </a:solidFill>
            <a:ln w="9525">
              <a:noFill/>
              <a:round/>
              <a:headEnd/>
              <a:tailEnd/>
            </a:ln>
          </p:spPr>
          <p:txBody>
            <a:bodyPr/>
            <a:lstStyle/>
            <a:p>
              <a:endParaRPr lang="es-ES"/>
            </a:p>
          </p:txBody>
        </p:sp>
        <p:sp>
          <p:nvSpPr>
            <p:cNvPr id="37138" name="Freeform 274"/>
            <p:cNvSpPr>
              <a:spLocks/>
            </p:cNvSpPr>
            <p:nvPr/>
          </p:nvSpPr>
          <p:spPr bwMode="auto">
            <a:xfrm>
              <a:off x="1103" y="802"/>
              <a:ext cx="21" cy="15"/>
            </a:xfrm>
            <a:custGeom>
              <a:avLst/>
              <a:gdLst/>
              <a:ahLst/>
              <a:cxnLst>
                <a:cxn ang="0">
                  <a:pos x="2" y="0"/>
                </a:cxn>
                <a:cxn ang="0">
                  <a:pos x="22" y="6"/>
                </a:cxn>
                <a:cxn ang="0">
                  <a:pos x="41" y="6"/>
                </a:cxn>
                <a:cxn ang="0">
                  <a:pos x="41" y="31"/>
                </a:cxn>
                <a:cxn ang="0">
                  <a:pos x="18" y="31"/>
                </a:cxn>
                <a:cxn ang="0">
                  <a:pos x="0" y="30"/>
                </a:cxn>
                <a:cxn ang="0">
                  <a:pos x="2" y="0"/>
                </a:cxn>
                <a:cxn ang="0">
                  <a:pos x="2" y="0"/>
                </a:cxn>
              </a:cxnLst>
              <a:rect l="0" t="0" r="r" b="b"/>
              <a:pathLst>
                <a:path w="41" h="31">
                  <a:moveTo>
                    <a:pt x="2" y="0"/>
                  </a:moveTo>
                  <a:lnTo>
                    <a:pt x="22" y="6"/>
                  </a:lnTo>
                  <a:lnTo>
                    <a:pt x="41" y="6"/>
                  </a:lnTo>
                  <a:lnTo>
                    <a:pt x="41" y="31"/>
                  </a:lnTo>
                  <a:lnTo>
                    <a:pt x="18" y="31"/>
                  </a:lnTo>
                  <a:lnTo>
                    <a:pt x="0" y="30"/>
                  </a:lnTo>
                  <a:lnTo>
                    <a:pt x="2" y="0"/>
                  </a:lnTo>
                  <a:close/>
                </a:path>
              </a:pathLst>
            </a:custGeom>
            <a:solidFill>
              <a:srgbClr val="BDC9D4"/>
            </a:solidFill>
            <a:ln w="9525">
              <a:noFill/>
              <a:round/>
              <a:headEnd/>
              <a:tailEnd/>
            </a:ln>
          </p:spPr>
          <p:txBody>
            <a:bodyPr/>
            <a:lstStyle/>
            <a:p>
              <a:endParaRPr lang="es-ES"/>
            </a:p>
          </p:txBody>
        </p:sp>
        <p:sp>
          <p:nvSpPr>
            <p:cNvPr id="37137" name="Freeform 273"/>
            <p:cNvSpPr>
              <a:spLocks/>
            </p:cNvSpPr>
            <p:nvPr/>
          </p:nvSpPr>
          <p:spPr bwMode="auto">
            <a:xfrm>
              <a:off x="1102" y="691"/>
              <a:ext cx="20" cy="55"/>
            </a:xfrm>
            <a:custGeom>
              <a:avLst/>
              <a:gdLst/>
              <a:ahLst/>
              <a:cxnLst>
                <a:cxn ang="0">
                  <a:pos x="0" y="79"/>
                </a:cxn>
                <a:cxn ang="0">
                  <a:pos x="0" y="107"/>
                </a:cxn>
                <a:cxn ang="0">
                  <a:pos x="15" y="109"/>
                </a:cxn>
                <a:cxn ang="0">
                  <a:pos x="35" y="111"/>
                </a:cxn>
                <a:cxn ang="0">
                  <a:pos x="40" y="7"/>
                </a:cxn>
                <a:cxn ang="0">
                  <a:pos x="16" y="0"/>
                </a:cxn>
                <a:cxn ang="0">
                  <a:pos x="32" y="37"/>
                </a:cxn>
                <a:cxn ang="0">
                  <a:pos x="0" y="79"/>
                </a:cxn>
                <a:cxn ang="0">
                  <a:pos x="0" y="79"/>
                </a:cxn>
              </a:cxnLst>
              <a:rect l="0" t="0" r="r" b="b"/>
              <a:pathLst>
                <a:path w="40" h="111">
                  <a:moveTo>
                    <a:pt x="0" y="79"/>
                  </a:moveTo>
                  <a:lnTo>
                    <a:pt x="0" y="107"/>
                  </a:lnTo>
                  <a:lnTo>
                    <a:pt x="15" y="109"/>
                  </a:lnTo>
                  <a:lnTo>
                    <a:pt x="35" y="111"/>
                  </a:lnTo>
                  <a:lnTo>
                    <a:pt x="40" y="7"/>
                  </a:lnTo>
                  <a:lnTo>
                    <a:pt x="16" y="0"/>
                  </a:lnTo>
                  <a:lnTo>
                    <a:pt x="32" y="37"/>
                  </a:lnTo>
                  <a:lnTo>
                    <a:pt x="0" y="79"/>
                  </a:lnTo>
                  <a:close/>
                </a:path>
              </a:pathLst>
            </a:custGeom>
            <a:solidFill>
              <a:srgbClr val="BDC9D4"/>
            </a:solidFill>
            <a:ln w="9525">
              <a:noFill/>
              <a:round/>
              <a:headEnd/>
              <a:tailEnd/>
            </a:ln>
          </p:spPr>
          <p:txBody>
            <a:bodyPr/>
            <a:lstStyle/>
            <a:p>
              <a:endParaRPr lang="es-ES"/>
            </a:p>
          </p:txBody>
        </p:sp>
        <p:sp>
          <p:nvSpPr>
            <p:cNvPr id="37136" name="Freeform 272"/>
            <p:cNvSpPr>
              <a:spLocks/>
            </p:cNvSpPr>
            <p:nvPr/>
          </p:nvSpPr>
          <p:spPr bwMode="auto">
            <a:xfrm>
              <a:off x="1153" y="701"/>
              <a:ext cx="12" cy="44"/>
            </a:xfrm>
            <a:custGeom>
              <a:avLst/>
              <a:gdLst/>
              <a:ahLst/>
              <a:cxnLst>
                <a:cxn ang="0">
                  <a:pos x="0" y="4"/>
                </a:cxn>
                <a:cxn ang="0">
                  <a:pos x="24" y="0"/>
                </a:cxn>
                <a:cxn ang="0">
                  <a:pos x="24" y="83"/>
                </a:cxn>
                <a:cxn ang="0">
                  <a:pos x="2" y="88"/>
                </a:cxn>
                <a:cxn ang="0">
                  <a:pos x="0" y="4"/>
                </a:cxn>
                <a:cxn ang="0">
                  <a:pos x="0" y="4"/>
                </a:cxn>
              </a:cxnLst>
              <a:rect l="0" t="0" r="r" b="b"/>
              <a:pathLst>
                <a:path w="24" h="88">
                  <a:moveTo>
                    <a:pt x="0" y="4"/>
                  </a:moveTo>
                  <a:lnTo>
                    <a:pt x="24" y="0"/>
                  </a:lnTo>
                  <a:lnTo>
                    <a:pt x="24" y="83"/>
                  </a:lnTo>
                  <a:lnTo>
                    <a:pt x="2" y="88"/>
                  </a:lnTo>
                  <a:lnTo>
                    <a:pt x="0" y="4"/>
                  </a:lnTo>
                  <a:close/>
                </a:path>
              </a:pathLst>
            </a:custGeom>
            <a:solidFill>
              <a:srgbClr val="2E4F61"/>
            </a:solidFill>
            <a:ln w="9525">
              <a:noFill/>
              <a:round/>
              <a:headEnd/>
              <a:tailEnd/>
            </a:ln>
          </p:spPr>
          <p:txBody>
            <a:bodyPr/>
            <a:lstStyle/>
            <a:p>
              <a:endParaRPr lang="es-ES"/>
            </a:p>
          </p:txBody>
        </p:sp>
        <p:sp>
          <p:nvSpPr>
            <p:cNvPr id="37135" name="Freeform 271"/>
            <p:cNvSpPr>
              <a:spLocks/>
            </p:cNvSpPr>
            <p:nvPr/>
          </p:nvSpPr>
          <p:spPr bwMode="auto">
            <a:xfrm>
              <a:off x="1153" y="802"/>
              <a:ext cx="9" cy="13"/>
            </a:xfrm>
            <a:custGeom>
              <a:avLst/>
              <a:gdLst/>
              <a:ahLst/>
              <a:cxnLst>
                <a:cxn ang="0">
                  <a:pos x="0" y="1"/>
                </a:cxn>
                <a:cxn ang="0">
                  <a:pos x="15" y="0"/>
                </a:cxn>
                <a:cxn ang="0">
                  <a:pos x="18" y="22"/>
                </a:cxn>
                <a:cxn ang="0">
                  <a:pos x="2" y="26"/>
                </a:cxn>
                <a:cxn ang="0">
                  <a:pos x="0" y="1"/>
                </a:cxn>
                <a:cxn ang="0">
                  <a:pos x="0" y="1"/>
                </a:cxn>
              </a:cxnLst>
              <a:rect l="0" t="0" r="r" b="b"/>
              <a:pathLst>
                <a:path w="18" h="26">
                  <a:moveTo>
                    <a:pt x="0" y="1"/>
                  </a:moveTo>
                  <a:lnTo>
                    <a:pt x="15" y="0"/>
                  </a:lnTo>
                  <a:lnTo>
                    <a:pt x="18" y="22"/>
                  </a:lnTo>
                  <a:lnTo>
                    <a:pt x="2" y="26"/>
                  </a:lnTo>
                  <a:lnTo>
                    <a:pt x="0" y="1"/>
                  </a:lnTo>
                  <a:close/>
                </a:path>
              </a:pathLst>
            </a:custGeom>
            <a:solidFill>
              <a:srgbClr val="2E4F61"/>
            </a:solidFill>
            <a:ln w="9525">
              <a:noFill/>
              <a:round/>
              <a:headEnd/>
              <a:tailEnd/>
            </a:ln>
          </p:spPr>
          <p:txBody>
            <a:bodyPr/>
            <a:lstStyle/>
            <a:p>
              <a:endParaRPr lang="es-ES"/>
            </a:p>
          </p:txBody>
        </p:sp>
        <p:sp>
          <p:nvSpPr>
            <p:cNvPr id="37134" name="Freeform 270"/>
            <p:cNvSpPr>
              <a:spLocks/>
            </p:cNvSpPr>
            <p:nvPr/>
          </p:nvSpPr>
          <p:spPr bwMode="auto">
            <a:xfrm>
              <a:off x="1072" y="684"/>
              <a:ext cx="49" cy="49"/>
            </a:xfrm>
            <a:custGeom>
              <a:avLst/>
              <a:gdLst/>
              <a:ahLst/>
              <a:cxnLst>
                <a:cxn ang="0">
                  <a:pos x="48" y="99"/>
                </a:cxn>
                <a:cxn ang="0">
                  <a:pos x="58" y="98"/>
                </a:cxn>
                <a:cxn ang="0">
                  <a:pos x="67" y="94"/>
                </a:cxn>
                <a:cxn ang="0">
                  <a:pos x="73" y="89"/>
                </a:cxn>
                <a:cxn ang="0">
                  <a:pos x="82" y="84"/>
                </a:cxn>
                <a:cxn ang="0">
                  <a:pos x="87" y="76"/>
                </a:cxn>
                <a:cxn ang="0">
                  <a:pos x="93" y="68"/>
                </a:cxn>
                <a:cxn ang="0">
                  <a:pos x="95" y="59"/>
                </a:cxn>
                <a:cxn ang="0">
                  <a:pos x="97" y="49"/>
                </a:cxn>
                <a:cxn ang="0">
                  <a:pos x="96" y="43"/>
                </a:cxn>
                <a:cxn ang="0">
                  <a:pos x="95" y="39"/>
                </a:cxn>
                <a:cxn ang="0">
                  <a:pos x="93" y="34"/>
                </a:cxn>
                <a:cxn ang="0">
                  <a:pos x="93" y="29"/>
                </a:cxn>
                <a:cxn ang="0">
                  <a:pos x="87" y="22"/>
                </a:cxn>
                <a:cxn ang="0">
                  <a:pos x="82" y="14"/>
                </a:cxn>
                <a:cxn ang="0">
                  <a:pos x="73" y="9"/>
                </a:cxn>
                <a:cxn ang="0">
                  <a:pos x="67" y="4"/>
                </a:cxn>
                <a:cxn ang="0">
                  <a:pos x="58" y="0"/>
                </a:cxn>
                <a:cxn ang="0">
                  <a:pos x="48" y="0"/>
                </a:cxn>
                <a:cxn ang="0">
                  <a:pos x="44" y="0"/>
                </a:cxn>
                <a:cxn ang="0">
                  <a:pos x="39" y="0"/>
                </a:cxn>
                <a:cxn ang="0">
                  <a:pos x="33" y="1"/>
                </a:cxn>
                <a:cxn ang="0">
                  <a:pos x="29" y="4"/>
                </a:cxn>
                <a:cxn ang="0">
                  <a:pos x="20" y="9"/>
                </a:cxn>
                <a:cxn ang="0">
                  <a:pos x="14" y="14"/>
                </a:cxn>
                <a:cxn ang="0">
                  <a:pos x="7" y="22"/>
                </a:cxn>
                <a:cxn ang="0">
                  <a:pos x="3" y="29"/>
                </a:cxn>
                <a:cxn ang="0">
                  <a:pos x="0" y="34"/>
                </a:cxn>
                <a:cxn ang="0">
                  <a:pos x="0" y="39"/>
                </a:cxn>
                <a:cxn ang="0">
                  <a:pos x="0" y="43"/>
                </a:cxn>
                <a:cxn ang="0">
                  <a:pos x="0" y="49"/>
                </a:cxn>
                <a:cxn ang="0">
                  <a:pos x="0" y="59"/>
                </a:cxn>
                <a:cxn ang="0">
                  <a:pos x="3" y="68"/>
                </a:cxn>
                <a:cxn ang="0">
                  <a:pos x="7" y="76"/>
                </a:cxn>
                <a:cxn ang="0">
                  <a:pos x="14" y="84"/>
                </a:cxn>
                <a:cxn ang="0">
                  <a:pos x="20" y="89"/>
                </a:cxn>
                <a:cxn ang="0">
                  <a:pos x="29" y="94"/>
                </a:cxn>
                <a:cxn ang="0">
                  <a:pos x="33" y="95"/>
                </a:cxn>
                <a:cxn ang="0">
                  <a:pos x="39" y="98"/>
                </a:cxn>
                <a:cxn ang="0">
                  <a:pos x="44" y="98"/>
                </a:cxn>
                <a:cxn ang="0">
                  <a:pos x="48" y="99"/>
                </a:cxn>
                <a:cxn ang="0">
                  <a:pos x="48" y="99"/>
                </a:cxn>
              </a:cxnLst>
              <a:rect l="0" t="0" r="r" b="b"/>
              <a:pathLst>
                <a:path w="97" h="99">
                  <a:moveTo>
                    <a:pt x="48" y="99"/>
                  </a:moveTo>
                  <a:lnTo>
                    <a:pt x="58" y="98"/>
                  </a:lnTo>
                  <a:lnTo>
                    <a:pt x="67" y="94"/>
                  </a:lnTo>
                  <a:lnTo>
                    <a:pt x="73" y="89"/>
                  </a:lnTo>
                  <a:lnTo>
                    <a:pt x="82" y="84"/>
                  </a:lnTo>
                  <a:lnTo>
                    <a:pt x="87" y="76"/>
                  </a:lnTo>
                  <a:lnTo>
                    <a:pt x="93" y="68"/>
                  </a:lnTo>
                  <a:lnTo>
                    <a:pt x="95" y="59"/>
                  </a:lnTo>
                  <a:lnTo>
                    <a:pt x="97" y="49"/>
                  </a:lnTo>
                  <a:lnTo>
                    <a:pt x="96" y="43"/>
                  </a:lnTo>
                  <a:lnTo>
                    <a:pt x="95" y="39"/>
                  </a:lnTo>
                  <a:lnTo>
                    <a:pt x="93" y="34"/>
                  </a:lnTo>
                  <a:lnTo>
                    <a:pt x="93" y="29"/>
                  </a:lnTo>
                  <a:lnTo>
                    <a:pt x="87" y="22"/>
                  </a:lnTo>
                  <a:lnTo>
                    <a:pt x="82" y="14"/>
                  </a:lnTo>
                  <a:lnTo>
                    <a:pt x="73" y="9"/>
                  </a:lnTo>
                  <a:lnTo>
                    <a:pt x="67" y="4"/>
                  </a:lnTo>
                  <a:lnTo>
                    <a:pt x="58" y="0"/>
                  </a:lnTo>
                  <a:lnTo>
                    <a:pt x="48" y="0"/>
                  </a:lnTo>
                  <a:lnTo>
                    <a:pt x="44" y="0"/>
                  </a:lnTo>
                  <a:lnTo>
                    <a:pt x="39" y="0"/>
                  </a:lnTo>
                  <a:lnTo>
                    <a:pt x="33" y="1"/>
                  </a:lnTo>
                  <a:lnTo>
                    <a:pt x="29" y="4"/>
                  </a:lnTo>
                  <a:lnTo>
                    <a:pt x="20" y="9"/>
                  </a:lnTo>
                  <a:lnTo>
                    <a:pt x="14" y="14"/>
                  </a:lnTo>
                  <a:lnTo>
                    <a:pt x="7" y="22"/>
                  </a:lnTo>
                  <a:lnTo>
                    <a:pt x="3" y="29"/>
                  </a:lnTo>
                  <a:lnTo>
                    <a:pt x="0" y="34"/>
                  </a:lnTo>
                  <a:lnTo>
                    <a:pt x="0" y="39"/>
                  </a:lnTo>
                  <a:lnTo>
                    <a:pt x="0" y="43"/>
                  </a:lnTo>
                  <a:lnTo>
                    <a:pt x="0" y="49"/>
                  </a:lnTo>
                  <a:lnTo>
                    <a:pt x="0" y="59"/>
                  </a:lnTo>
                  <a:lnTo>
                    <a:pt x="3" y="68"/>
                  </a:lnTo>
                  <a:lnTo>
                    <a:pt x="7" y="76"/>
                  </a:lnTo>
                  <a:lnTo>
                    <a:pt x="14" y="84"/>
                  </a:lnTo>
                  <a:lnTo>
                    <a:pt x="20" y="89"/>
                  </a:lnTo>
                  <a:lnTo>
                    <a:pt x="29" y="94"/>
                  </a:lnTo>
                  <a:lnTo>
                    <a:pt x="33" y="95"/>
                  </a:lnTo>
                  <a:lnTo>
                    <a:pt x="39" y="98"/>
                  </a:lnTo>
                  <a:lnTo>
                    <a:pt x="44" y="98"/>
                  </a:lnTo>
                  <a:lnTo>
                    <a:pt x="48" y="99"/>
                  </a:lnTo>
                  <a:close/>
                </a:path>
              </a:pathLst>
            </a:custGeom>
            <a:solidFill>
              <a:srgbClr val="000000"/>
            </a:solidFill>
            <a:ln w="9525">
              <a:noFill/>
              <a:round/>
              <a:headEnd/>
              <a:tailEnd/>
            </a:ln>
          </p:spPr>
          <p:txBody>
            <a:bodyPr/>
            <a:lstStyle/>
            <a:p>
              <a:endParaRPr lang="es-ES"/>
            </a:p>
          </p:txBody>
        </p:sp>
        <p:sp>
          <p:nvSpPr>
            <p:cNvPr id="37133" name="Freeform 269"/>
            <p:cNvSpPr>
              <a:spLocks/>
            </p:cNvSpPr>
            <p:nvPr/>
          </p:nvSpPr>
          <p:spPr bwMode="auto">
            <a:xfrm>
              <a:off x="1083" y="694"/>
              <a:ext cx="27" cy="27"/>
            </a:xfrm>
            <a:custGeom>
              <a:avLst/>
              <a:gdLst/>
              <a:ahLst/>
              <a:cxnLst>
                <a:cxn ang="0">
                  <a:pos x="26" y="54"/>
                </a:cxn>
                <a:cxn ang="0">
                  <a:pos x="32" y="53"/>
                </a:cxn>
                <a:cxn ang="0">
                  <a:pos x="37" y="52"/>
                </a:cxn>
                <a:cxn ang="0">
                  <a:pos x="41" y="48"/>
                </a:cxn>
                <a:cxn ang="0">
                  <a:pos x="46" y="46"/>
                </a:cxn>
                <a:cxn ang="0">
                  <a:pos x="51" y="38"/>
                </a:cxn>
                <a:cxn ang="0">
                  <a:pos x="53" y="28"/>
                </a:cxn>
                <a:cxn ang="0">
                  <a:pos x="52" y="21"/>
                </a:cxn>
                <a:cxn ang="0">
                  <a:pos x="51" y="16"/>
                </a:cxn>
                <a:cxn ang="0">
                  <a:pos x="48" y="11"/>
                </a:cxn>
                <a:cxn ang="0">
                  <a:pos x="46" y="7"/>
                </a:cxn>
                <a:cxn ang="0">
                  <a:pos x="41" y="3"/>
                </a:cxn>
                <a:cxn ang="0">
                  <a:pos x="37" y="2"/>
                </a:cxn>
                <a:cxn ang="0">
                  <a:pos x="32" y="0"/>
                </a:cxn>
                <a:cxn ang="0">
                  <a:pos x="26" y="0"/>
                </a:cxn>
                <a:cxn ang="0">
                  <a:pos x="21" y="0"/>
                </a:cxn>
                <a:cxn ang="0">
                  <a:pos x="15" y="2"/>
                </a:cxn>
                <a:cxn ang="0">
                  <a:pos x="10" y="3"/>
                </a:cxn>
                <a:cxn ang="0">
                  <a:pos x="8" y="7"/>
                </a:cxn>
                <a:cxn ang="0">
                  <a:pos x="4" y="11"/>
                </a:cxn>
                <a:cxn ang="0">
                  <a:pos x="2" y="16"/>
                </a:cxn>
                <a:cxn ang="0">
                  <a:pos x="0" y="21"/>
                </a:cxn>
                <a:cxn ang="0">
                  <a:pos x="0" y="28"/>
                </a:cxn>
                <a:cxn ang="0">
                  <a:pos x="2" y="38"/>
                </a:cxn>
                <a:cxn ang="0">
                  <a:pos x="8" y="46"/>
                </a:cxn>
                <a:cxn ang="0">
                  <a:pos x="10" y="48"/>
                </a:cxn>
                <a:cxn ang="0">
                  <a:pos x="15" y="52"/>
                </a:cxn>
                <a:cxn ang="0">
                  <a:pos x="21" y="53"/>
                </a:cxn>
                <a:cxn ang="0">
                  <a:pos x="26" y="54"/>
                </a:cxn>
                <a:cxn ang="0">
                  <a:pos x="26" y="54"/>
                </a:cxn>
              </a:cxnLst>
              <a:rect l="0" t="0" r="r" b="b"/>
              <a:pathLst>
                <a:path w="53" h="54">
                  <a:moveTo>
                    <a:pt x="26" y="54"/>
                  </a:moveTo>
                  <a:lnTo>
                    <a:pt x="32" y="53"/>
                  </a:lnTo>
                  <a:lnTo>
                    <a:pt x="37" y="52"/>
                  </a:lnTo>
                  <a:lnTo>
                    <a:pt x="41" y="48"/>
                  </a:lnTo>
                  <a:lnTo>
                    <a:pt x="46" y="46"/>
                  </a:lnTo>
                  <a:lnTo>
                    <a:pt x="51" y="38"/>
                  </a:lnTo>
                  <a:lnTo>
                    <a:pt x="53" y="28"/>
                  </a:lnTo>
                  <a:lnTo>
                    <a:pt x="52" y="21"/>
                  </a:lnTo>
                  <a:lnTo>
                    <a:pt x="51" y="16"/>
                  </a:lnTo>
                  <a:lnTo>
                    <a:pt x="48" y="11"/>
                  </a:lnTo>
                  <a:lnTo>
                    <a:pt x="46" y="7"/>
                  </a:lnTo>
                  <a:lnTo>
                    <a:pt x="41" y="3"/>
                  </a:lnTo>
                  <a:lnTo>
                    <a:pt x="37" y="2"/>
                  </a:lnTo>
                  <a:lnTo>
                    <a:pt x="32" y="0"/>
                  </a:lnTo>
                  <a:lnTo>
                    <a:pt x="26" y="0"/>
                  </a:lnTo>
                  <a:lnTo>
                    <a:pt x="21" y="0"/>
                  </a:lnTo>
                  <a:lnTo>
                    <a:pt x="15" y="2"/>
                  </a:lnTo>
                  <a:lnTo>
                    <a:pt x="10" y="3"/>
                  </a:lnTo>
                  <a:lnTo>
                    <a:pt x="8" y="7"/>
                  </a:lnTo>
                  <a:lnTo>
                    <a:pt x="4" y="11"/>
                  </a:lnTo>
                  <a:lnTo>
                    <a:pt x="2" y="16"/>
                  </a:lnTo>
                  <a:lnTo>
                    <a:pt x="0" y="21"/>
                  </a:lnTo>
                  <a:lnTo>
                    <a:pt x="0" y="28"/>
                  </a:lnTo>
                  <a:lnTo>
                    <a:pt x="2" y="38"/>
                  </a:lnTo>
                  <a:lnTo>
                    <a:pt x="8" y="46"/>
                  </a:lnTo>
                  <a:lnTo>
                    <a:pt x="10" y="48"/>
                  </a:lnTo>
                  <a:lnTo>
                    <a:pt x="15" y="52"/>
                  </a:lnTo>
                  <a:lnTo>
                    <a:pt x="21" y="53"/>
                  </a:lnTo>
                  <a:lnTo>
                    <a:pt x="26" y="54"/>
                  </a:lnTo>
                  <a:close/>
                </a:path>
              </a:pathLst>
            </a:custGeom>
            <a:solidFill>
              <a:srgbClr val="FF8000"/>
            </a:solidFill>
            <a:ln w="9525">
              <a:noFill/>
              <a:round/>
              <a:headEnd/>
              <a:tailEnd/>
            </a:ln>
          </p:spPr>
          <p:txBody>
            <a:bodyPr/>
            <a:lstStyle/>
            <a:p>
              <a:endParaRPr lang="es-ES"/>
            </a:p>
          </p:txBody>
        </p:sp>
        <p:sp>
          <p:nvSpPr>
            <p:cNvPr id="37132" name="Freeform 268"/>
            <p:cNvSpPr>
              <a:spLocks/>
            </p:cNvSpPr>
            <p:nvPr/>
          </p:nvSpPr>
          <p:spPr bwMode="auto">
            <a:xfrm>
              <a:off x="1095" y="679"/>
              <a:ext cx="87" cy="19"/>
            </a:xfrm>
            <a:custGeom>
              <a:avLst/>
              <a:gdLst/>
              <a:ahLst/>
              <a:cxnLst>
                <a:cxn ang="0">
                  <a:pos x="16" y="0"/>
                </a:cxn>
                <a:cxn ang="0">
                  <a:pos x="17" y="0"/>
                </a:cxn>
                <a:cxn ang="0">
                  <a:pos x="22" y="2"/>
                </a:cxn>
                <a:cxn ang="0">
                  <a:pos x="27" y="5"/>
                </a:cxn>
                <a:cxn ang="0">
                  <a:pos x="36" y="8"/>
                </a:cxn>
                <a:cxn ang="0">
                  <a:pos x="39" y="9"/>
                </a:cxn>
                <a:cxn ang="0">
                  <a:pos x="44" y="9"/>
                </a:cxn>
                <a:cxn ang="0">
                  <a:pos x="50" y="10"/>
                </a:cxn>
                <a:cxn ang="0">
                  <a:pos x="55" y="12"/>
                </a:cxn>
                <a:cxn ang="0">
                  <a:pos x="61" y="13"/>
                </a:cxn>
                <a:cxn ang="0">
                  <a:pos x="66" y="14"/>
                </a:cxn>
                <a:cxn ang="0">
                  <a:pos x="71" y="14"/>
                </a:cxn>
                <a:cxn ang="0">
                  <a:pos x="78" y="14"/>
                </a:cxn>
                <a:cxn ang="0">
                  <a:pos x="83" y="14"/>
                </a:cxn>
                <a:cxn ang="0">
                  <a:pos x="90" y="14"/>
                </a:cxn>
                <a:cxn ang="0">
                  <a:pos x="95" y="14"/>
                </a:cxn>
                <a:cxn ang="0">
                  <a:pos x="102" y="14"/>
                </a:cxn>
                <a:cxn ang="0">
                  <a:pos x="106" y="13"/>
                </a:cxn>
                <a:cxn ang="0">
                  <a:pos x="113" y="13"/>
                </a:cxn>
                <a:cxn ang="0">
                  <a:pos x="119" y="12"/>
                </a:cxn>
                <a:cxn ang="0">
                  <a:pos x="126" y="12"/>
                </a:cxn>
                <a:cxn ang="0">
                  <a:pos x="130" y="10"/>
                </a:cxn>
                <a:cxn ang="0">
                  <a:pos x="135" y="10"/>
                </a:cxn>
                <a:cxn ang="0">
                  <a:pos x="140" y="9"/>
                </a:cxn>
                <a:cxn ang="0">
                  <a:pos x="145" y="9"/>
                </a:cxn>
                <a:cxn ang="0">
                  <a:pos x="154" y="7"/>
                </a:cxn>
                <a:cxn ang="0">
                  <a:pos x="161" y="5"/>
                </a:cxn>
                <a:cxn ang="0">
                  <a:pos x="174" y="23"/>
                </a:cxn>
                <a:cxn ang="0">
                  <a:pos x="171" y="23"/>
                </a:cxn>
                <a:cxn ang="0">
                  <a:pos x="166" y="24"/>
                </a:cxn>
                <a:cxn ang="0">
                  <a:pos x="161" y="25"/>
                </a:cxn>
                <a:cxn ang="0">
                  <a:pos x="157" y="27"/>
                </a:cxn>
                <a:cxn ang="0">
                  <a:pos x="151" y="29"/>
                </a:cxn>
                <a:cxn ang="0">
                  <a:pos x="146" y="30"/>
                </a:cxn>
                <a:cxn ang="0">
                  <a:pos x="140" y="31"/>
                </a:cxn>
                <a:cxn ang="0">
                  <a:pos x="133" y="33"/>
                </a:cxn>
                <a:cxn ang="0">
                  <a:pos x="126" y="34"/>
                </a:cxn>
                <a:cxn ang="0">
                  <a:pos x="118" y="35"/>
                </a:cxn>
                <a:cxn ang="0">
                  <a:pos x="110" y="36"/>
                </a:cxn>
                <a:cxn ang="0">
                  <a:pos x="102" y="37"/>
                </a:cxn>
                <a:cxn ang="0">
                  <a:pos x="94" y="38"/>
                </a:cxn>
                <a:cxn ang="0">
                  <a:pos x="87" y="38"/>
                </a:cxn>
                <a:cxn ang="0">
                  <a:pos x="78" y="38"/>
                </a:cxn>
                <a:cxn ang="0">
                  <a:pos x="68" y="37"/>
                </a:cxn>
                <a:cxn ang="0">
                  <a:pos x="61" y="35"/>
                </a:cxn>
                <a:cxn ang="0">
                  <a:pos x="53" y="34"/>
                </a:cxn>
                <a:cxn ang="0">
                  <a:pos x="44" y="32"/>
                </a:cxn>
                <a:cxn ang="0">
                  <a:pos x="38" y="30"/>
                </a:cxn>
                <a:cxn ang="0">
                  <a:pos x="31" y="29"/>
                </a:cxn>
                <a:cxn ang="0">
                  <a:pos x="26" y="26"/>
                </a:cxn>
                <a:cxn ang="0">
                  <a:pos x="20" y="24"/>
                </a:cxn>
                <a:cxn ang="0">
                  <a:pos x="14" y="21"/>
                </a:cxn>
                <a:cxn ang="0">
                  <a:pos x="9" y="19"/>
                </a:cxn>
                <a:cxn ang="0">
                  <a:pos x="7" y="18"/>
                </a:cxn>
                <a:cxn ang="0">
                  <a:pos x="1" y="14"/>
                </a:cxn>
                <a:cxn ang="0">
                  <a:pos x="0" y="14"/>
                </a:cxn>
                <a:cxn ang="0">
                  <a:pos x="16" y="0"/>
                </a:cxn>
                <a:cxn ang="0">
                  <a:pos x="16" y="0"/>
                </a:cxn>
              </a:cxnLst>
              <a:rect l="0" t="0" r="r" b="b"/>
              <a:pathLst>
                <a:path w="174" h="38">
                  <a:moveTo>
                    <a:pt x="16" y="0"/>
                  </a:moveTo>
                  <a:lnTo>
                    <a:pt x="17" y="0"/>
                  </a:lnTo>
                  <a:lnTo>
                    <a:pt x="22" y="2"/>
                  </a:lnTo>
                  <a:lnTo>
                    <a:pt x="27" y="5"/>
                  </a:lnTo>
                  <a:lnTo>
                    <a:pt x="36" y="8"/>
                  </a:lnTo>
                  <a:lnTo>
                    <a:pt x="39" y="9"/>
                  </a:lnTo>
                  <a:lnTo>
                    <a:pt x="44" y="9"/>
                  </a:lnTo>
                  <a:lnTo>
                    <a:pt x="50" y="10"/>
                  </a:lnTo>
                  <a:lnTo>
                    <a:pt x="55" y="12"/>
                  </a:lnTo>
                  <a:lnTo>
                    <a:pt x="61" y="13"/>
                  </a:lnTo>
                  <a:lnTo>
                    <a:pt x="66" y="14"/>
                  </a:lnTo>
                  <a:lnTo>
                    <a:pt x="71" y="14"/>
                  </a:lnTo>
                  <a:lnTo>
                    <a:pt x="78" y="14"/>
                  </a:lnTo>
                  <a:lnTo>
                    <a:pt x="83" y="14"/>
                  </a:lnTo>
                  <a:lnTo>
                    <a:pt x="90" y="14"/>
                  </a:lnTo>
                  <a:lnTo>
                    <a:pt x="95" y="14"/>
                  </a:lnTo>
                  <a:lnTo>
                    <a:pt x="102" y="14"/>
                  </a:lnTo>
                  <a:lnTo>
                    <a:pt x="106" y="13"/>
                  </a:lnTo>
                  <a:lnTo>
                    <a:pt x="113" y="13"/>
                  </a:lnTo>
                  <a:lnTo>
                    <a:pt x="119" y="12"/>
                  </a:lnTo>
                  <a:lnTo>
                    <a:pt x="126" y="12"/>
                  </a:lnTo>
                  <a:lnTo>
                    <a:pt x="130" y="10"/>
                  </a:lnTo>
                  <a:lnTo>
                    <a:pt x="135" y="10"/>
                  </a:lnTo>
                  <a:lnTo>
                    <a:pt x="140" y="9"/>
                  </a:lnTo>
                  <a:lnTo>
                    <a:pt x="145" y="9"/>
                  </a:lnTo>
                  <a:lnTo>
                    <a:pt x="154" y="7"/>
                  </a:lnTo>
                  <a:lnTo>
                    <a:pt x="161" y="5"/>
                  </a:lnTo>
                  <a:lnTo>
                    <a:pt x="174" y="23"/>
                  </a:lnTo>
                  <a:lnTo>
                    <a:pt x="171" y="23"/>
                  </a:lnTo>
                  <a:lnTo>
                    <a:pt x="166" y="24"/>
                  </a:lnTo>
                  <a:lnTo>
                    <a:pt x="161" y="25"/>
                  </a:lnTo>
                  <a:lnTo>
                    <a:pt x="157" y="27"/>
                  </a:lnTo>
                  <a:lnTo>
                    <a:pt x="151" y="29"/>
                  </a:lnTo>
                  <a:lnTo>
                    <a:pt x="146" y="30"/>
                  </a:lnTo>
                  <a:lnTo>
                    <a:pt x="140" y="31"/>
                  </a:lnTo>
                  <a:lnTo>
                    <a:pt x="133" y="33"/>
                  </a:lnTo>
                  <a:lnTo>
                    <a:pt x="126" y="34"/>
                  </a:lnTo>
                  <a:lnTo>
                    <a:pt x="118" y="35"/>
                  </a:lnTo>
                  <a:lnTo>
                    <a:pt x="110" y="36"/>
                  </a:lnTo>
                  <a:lnTo>
                    <a:pt x="102" y="37"/>
                  </a:lnTo>
                  <a:lnTo>
                    <a:pt x="94" y="38"/>
                  </a:lnTo>
                  <a:lnTo>
                    <a:pt x="87" y="38"/>
                  </a:lnTo>
                  <a:lnTo>
                    <a:pt x="78" y="38"/>
                  </a:lnTo>
                  <a:lnTo>
                    <a:pt x="68" y="37"/>
                  </a:lnTo>
                  <a:lnTo>
                    <a:pt x="61" y="35"/>
                  </a:lnTo>
                  <a:lnTo>
                    <a:pt x="53" y="34"/>
                  </a:lnTo>
                  <a:lnTo>
                    <a:pt x="44" y="32"/>
                  </a:lnTo>
                  <a:lnTo>
                    <a:pt x="38" y="30"/>
                  </a:lnTo>
                  <a:lnTo>
                    <a:pt x="31" y="29"/>
                  </a:lnTo>
                  <a:lnTo>
                    <a:pt x="26" y="26"/>
                  </a:lnTo>
                  <a:lnTo>
                    <a:pt x="20" y="24"/>
                  </a:lnTo>
                  <a:lnTo>
                    <a:pt x="14" y="21"/>
                  </a:lnTo>
                  <a:lnTo>
                    <a:pt x="9" y="19"/>
                  </a:lnTo>
                  <a:lnTo>
                    <a:pt x="7" y="18"/>
                  </a:lnTo>
                  <a:lnTo>
                    <a:pt x="1" y="14"/>
                  </a:lnTo>
                  <a:lnTo>
                    <a:pt x="0" y="14"/>
                  </a:lnTo>
                  <a:lnTo>
                    <a:pt x="16" y="0"/>
                  </a:lnTo>
                  <a:close/>
                </a:path>
              </a:pathLst>
            </a:custGeom>
            <a:solidFill>
              <a:srgbClr val="000000"/>
            </a:solidFill>
            <a:ln w="9525">
              <a:noFill/>
              <a:round/>
              <a:headEnd/>
              <a:tailEnd/>
            </a:ln>
          </p:spPr>
          <p:txBody>
            <a:bodyPr/>
            <a:lstStyle/>
            <a:p>
              <a:endParaRPr lang="es-ES"/>
            </a:p>
          </p:txBody>
        </p:sp>
        <p:sp>
          <p:nvSpPr>
            <p:cNvPr id="37131" name="Freeform 267"/>
            <p:cNvSpPr>
              <a:spLocks/>
            </p:cNvSpPr>
            <p:nvPr/>
          </p:nvSpPr>
          <p:spPr bwMode="auto">
            <a:xfrm>
              <a:off x="1022" y="920"/>
              <a:ext cx="44" cy="59"/>
            </a:xfrm>
            <a:custGeom>
              <a:avLst/>
              <a:gdLst/>
              <a:ahLst/>
              <a:cxnLst>
                <a:cxn ang="0">
                  <a:pos x="0" y="56"/>
                </a:cxn>
                <a:cxn ang="0">
                  <a:pos x="40" y="64"/>
                </a:cxn>
                <a:cxn ang="0">
                  <a:pos x="57" y="118"/>
                </a:cxn>
                <a:cxn ang="0">
                  <a:pos x="87" y="98"/>
                </a:cxn>
                <a:cxn ang="0">
                  <a:pos x="88" y="66"/>
                </a:cxn>
                <a:cxn ang="0">
                  <a:pos x="50" y="56"/>
                </a:cxn>
                <a:cxn ang="0">
                  <a:pos x="42" y="0"/>
                </a:cxn>
                <a:cxn ang="0">
                  <a:pos x="21" y="6"/>
                </a:cxn>
                <a:cxn ang="0">
                  <a:pos x="0" y="56"/>
                </a:cxn>
                <a:cxn ang="0">
                  <a:pos x="0" y="56"/>
                </a:cxn>
              </a:cxnLst>
              <a:rect l="0" t="0" r="r" b="b"/>
              <a:pathLst>
                <a:path w="88" h="118">
                  <a:moveTo>
                    <a:pt x="0" y="56"/>
                  </a:moveTo>
                  <a:lnTo>
                    <a:pt x="40" y="64"/>
                  </a:lnTo>
                  <a:lnTo>
                    <a:pt x="57" y="118"/>
                  </a:lnTo>
                  <a:lnTo>
                    <a:pt x="87" y="98"/>
                  </a:lnTo>
                  <a:lnTo>
                    <a:pt x="88" y="66"/>
                  </a:lnTo>
                  <a:lnTo>
                    <a:pt x="50" y="56"/>
                  </a:lnTo>
                  <a:lnTo>
                    <a:pt x="42" y="0"/>
                  </a:lnTo>
                  <a:lnTo>
                    <a:pt x="21" y="6"/>
                  </a:lnTo>
                  <a:lnTo>
                    <a:pt x="0" y="56"/>
                  </a:lnTo>
                  <a:close/>
                </a:path>
              </a:pathLst>
            </a:custGeom>
            <a:solidFill>
              <a:srgbClr val="FFB300"/>
            </a:solidFill>
            <a:ln w="9525">
              <a:noFill/>
              <a:round/>
              <a:headEnd/>
              <a:tailEnd/>
            </a:ln>
          </p:spPr>
          <p:txBody>
            <a:bodyPr/>
            <a:lstStyle/>
            <a:p>
              <a:endParaRPr lang="es-ES"/>
            </a:p>
          </p:txBody>
        </p:sp>
        <p:sp>
          <p:nvSpPr>
            <p:cNvPr id="37130" name="Freeform 266"/>
            <p:cNvSpPr>
              <a:spLocks/>
            </p:cNvSpPr>
            <p:nvPr/>
          </p:nvSpPr>
          <p:spPr bwMode="auto">
            <a:xfrm>
              <a:off x="1025" y="955"/>
              <a:ext cx="17" cy="24"/>
            </a:xfrm>
            <a:custGeom>
              <a:avLst/>
              <a:gdLst/>
              <a:ahLst/>
              <a:cxnLst>
                <a:cxn ang="0">
                  <a:pos x="0" y="3"/>
                </a:cxn>
                <a:cxn ang="0">
                  <a:pos x="30" y="0"/>
                </a:cxn>
                <a:cxn ang="0">
                  <a:pos x="33" y="48"/>
                </a:cxn>
                <a:cxn ang="0">
                  <a:pos x="9" y="32"/>
                </a:cxn>
                <a:cxn ang="0">
                  <a:pos x="0" y="3"/>
                </a:cxn>
                <a:cxn ang="0">
                  <a:pos x="0" y="3"/>
                </a:cxn>
              </a:cxnLst>
              <a:rect l="0" t="0" r="r" b="b"/>
              <a:pathLst>
                <a:path w="33" h="48">
                  <a:moveTo>
                    <a:pt x="0" y="3"/>
                  </a:moveTo>
                  <a:lnTo>
                    <a:pt x="30" y="0"/>
                  </a:lnTo>
                  <a:lnTo>
                    <a:pt x="33" y="48"/>
                  </a:lnTo>
                  <a:lnTo>
                    <a:pt x="9" y="32"/>
                  </a:lnTo>
                  <a:lnTo>
                    <a:pt x="0" y="3"/>
                  </a:lnTo>
                  <a:close/>
                </a:path>
              </a:pathLst>
            </a:custGeom>
            <a:solidFill>
              <a:srgbClr val="FFE600"/>
            </a:solidFill>
            <a:ln w="9525">
              <a:noFill/>
              <a:round/>
              <a:headEnd/>
              <a:tailEnd/>
            </a:ln>
          </p:spPr>
          <p:txBody>
            <a:bodyPr/>
            <a:lstStyle/>
            <a:p>
              <a:endParaRPr lang="es-ES"/>
            </a:p>
          </p:txBody>
        </p:sp>
        <p:sp>
          <p:nvSpPr>
            <p:cNvPr id="37129" name="Freeform 265"/>
            <p:cNvSpPr>
              <a:spLocks/>
            </p:cNvSpPr>
            <p:nvPr/>
          </p:nvSpPr>
          <p:spPr bwMode="auto">
            <a:xfrm>
              <a:off x="1049" y="928"/>
              <a:ext cx="15" cy="17"/>
            </a:xfrm>
            <a:custGeom>
              <a:avLst/>
              <a:gdLst/>
              <a:ahLst/>
              <a:cxnLst>
                <a:cxn ang="0">
                  <a:pos x="8" y="0"/>
                </a:cxn>
                <a:cxn ang="0">
                  <a:pos x="0" y="33"/>
                </a:cxn>
                <a:cxn ang="0">
                  <a:pos x="30" y="33"/>
                </a:cxn>
                <a:cxn ang="0">
                  <a:pos x="8" y="0"/>
                </a:cxn>
                <a:cxn ang="0">
                  <a:pos x="8" y="0"/>
                </a:cxn>
              </a:cxnLst>
              <a:rect l="0" t="0" r="r" b="b"/>
              <a:pathLst>
                <a:path w="30" h="33">
                  <a:moveTo>
                    <a:pt x="8" y="0"/>
                  </a:moveTo>
                  <a:lnTo>
                    <a:pt x="0" y="33"/>
                  </a:lnTo>
                  <a:lnTo>
                    <a:pt x="30" y="33"/>
                  </a:lnTo>
                  <a:lnTo>
                    <a:pt x="8" y="0"/>
                  </a:lnTo>
                  <a:close/>
                </a:path>
              </a:pathLst>
            </a:custGeom>
            <a:solidFill>
              <a:srgbClr val="FFE600"/>
            </a:solidFill>
            <a:ln w="9525">
              <a:noFill/>
              <a:round/>
              <a:headEnd/>
              <a:tailEnd/>
            </a:ln>
          </p:spPr>
          <p:txBody>
            <a:bodyPr/>
            <a:lstStyle/>
            <a:p>
              <a:endParaRPr lang="es-ES"/>
            </a:p>
          </p:txBody>
        </p:sp>
        <p:sp>
          <p:nvSpPr>
            <p:cNvPr id="37128" name="Freeform 264"/>
            <p:cNvSpPr>
              <a:spLocks/>
            </p:cNvSpPr>
            <p:nvPr/>
          </p:nvSpPr>
          <p:spPr bwMode="auto">
            <a:xfrm>
              <a:off x="1025" y="923"/>
              <a:ext cx="16" cy="22"/>
            </a:xfrm>
            <a:custGeom>
              <a:avLst/>
              <a:gdLst/>
              <a:ahLst/>
              <a:cxnLst>
                <a:cxn ang="0">
                  <a:pos x="0" y="35"/>
                </a:cxn>
                <a:cxn ang="0">
                  <a:pos x="31" y="44"/>
                </a:cxn>
                <a:cxn ang="0">
                  <a:pos x="27" y="0"/>
                </a:cxn>
                <a:cxn ang="0">
                  <a:pos x="0" y="35"/>
                </a:cxn>
                <a:cxn ang="0">
                  <a:pos x="0" y="35"/>
                </a:cxn>
              </a:cxnLst>
              <a:rect l="0" t="0" r="r" b="b"/>
              <a:pathLst>
                <a:path w="31" h="44">
                  <a:moveTo>
                    <a:pt x="0" y="35"/>
                  </a:moveTo>
                  <a:lnTo>
                    <a:pt x="31" y="44"/>
                  </a:lnTo>
                  <a:lnTo>
                    <a:pt x="27" y="0"/>
                  </a:lnTo>
                  <a:lnTo>
                    <a:pt x="0" y="35"/>
                  </a:lnTo>
                  <a:close/>
                </a:path>
              </a:pathLst>
            </a:custGeom>
            <a:solidFill>
              <a:srgbClr val="FF9900"/>
            </a:solidFill>
            <a:ln w="9525">
              <a:noFill/>
              <a:round/>
              <a:headEnd/>
              <a:tailEnd/>
            </a:ln>
          </p:spPr>
          <p:txBody>
            <a:bodyPr/>
            <a:lstStyle/>
            <a:p>
              <a:endParaRPr lang="es-ES"/>
            </a:p>
          </p:txBody>
        </p:sp>
        <p:sp>
          <p:nvSpPr>
            <p:cNvPr id="37127" name="Freeform 263"/>
            <p:cNvSpPr>
              <a:spLocks/>
            </p:cNvSpPr>
            <p:nvPr/>
          </p:nvSpPr>
          <p:spPr bwMode="auto">
            <a:xfrm>
              <a:off x="1045" y="952"/>
              <a:ext cx="15" cy="20"/>
            </a:xfrm>
            <a:custGeom>
              <a:avLst/>
              <a:gdLst/>
              <a:ahLst/>
              <a:cxnLst>
                <a:cxn ang="0">
                  <a:pos x="21" y="40"/>
                </a:cxn>
                <a:cxn ang="0">
                  <a:pos x="0" y="0"/>
                </a:cxn>
                <a:cxn ang="0">
                  <a:pos x="29" y="7"/>
                </a:cxn>
                <a:cxn ang="0">
                  <a:pos x="21" y="40"/>
                </a:cxn>
                <a:cxn ang="0">
                  <a:pos x="21" y="40"/>
                </a:cxn>
              </a:cxnLst>
              <a:rect l="0" t="0" r="r" b="b"/>
              <a:pathLst>
                <a:path w="29" h="40">
                  <a:moveTo>
                    <a:pt x="21" y="40"/>
                  </a:moveTo>
                  <a:lnTo>
                    <a:pt x="0" y="0"/>
                  </a:lnTo>
                  <a:lnTo>
                    <a:pt x="29" y="7"/>
                  </a:lnTo>
                  <a:lnTo>
                    <a:pt x="21" y="40"/>
                  </a:lnTo>
                  <a:close/>
                </a:path>
              </a:pathLst>
            </a:custGeom>
            <a:solidFill>
              <a:srgbClr val="FF9900"/>
            </a:solidFill>
            <a:ln w="9525">
              <a:noFill/>
              <a:round/>
              <a:headEnd/>
              <a:tailEnd/>
            </a:ln>
          </p:spPr>
          <p:txBody>
            <a:bodyPr/>
            <a:lstStyle/>
            <a:p>
              <a:endParaRPr lang="es-ES"/>
            </a:p>
          </p:txBody>
        </p:sp>
        <p:sp>
          <p:nvSpPr>
            <p:cNvPr id="37126" name="Freeform 262"/>
            <p:cNvSpPr>
              <a:spLocks/>
            </p:cNvSpPr>
            <p:nvPr/>
          </p:nvSpPr>
          <p:spPr bwMode="auto">
            <a:xfrm>
              <a:off x="983" y="915"/>
              <a:ext cx="56" cy="41"/>
            </a:xfrm>
            <a:custGeom>
              <a:avLst/>
              <a:gdLst/>
              <a:ahLst/>
              <a:cxnLst>
                <a:cxn ang="0">
                  <a:pos x="0" y="78"/>
                </a:cxn>
                <a:cxn ang="0">
                  <a:pos x="75" y="81"/>
                </a:cxn>
                <a:cxn ang="0">
                  <a:pos x="85" y="43"/>
                </a:cxn>
                <a:cxn ang="0">
                  <a:pos x="112" y="0"/>
                </a:cxn>
                <a:cxn ang="0">
                  <a:pos x="5" y="2"/>
                </a:cxn>
                <a:cxn ang="0">
                  <a:pos x="0" y="78"/>
                </a:cxn>
                <a:cxn ang="0">
                  <a:pos x="0" y="78"/>
                </a:cxn>
              </a:cxnLst>
              <a:rect l="0" t="0" r="r" b="b"/>
              <a:pathLst>
                <a:path w="112" h="81">
                  <a:moveTo>
                    <a:pt x="0" y="78"/>
                  </a:moveTo>
                  <a:lnTo>
                    <a:pt x="75" y="81"/>
                  </a:lnTo>
                  <a:lnTo>
                    <a:pt x="85" y="43"/>
                  </a:lnTo>
                  <a:lnTo>
                    <a:pt x="112" y="0"/>
                  </a:lnTo>
                  <a:lnTo>
                    <a:pt x="5" y="2"/>
                  </a:lnTo>
                  <a:lnTo>
                    <a:pt x="0" y="78"/>
                  </a:lnTo>
                  <a:close/>
                </a:path>
              </a:pathLst>
            </a:custGeom>
            <a:solidFill>
              <a:srgbClr val="8C8CB3"/>
            </a:solidFill>
            <a:ln w="9525">
              <a:noFill/>
              <a:round/>
              <a:headEnd/>
              <a:tailEnd/>
            </a:ln>
          </p:spPr>
          <p:txBody>
            <a:bodyPr/>
            <a:lstStyle/>
            <a:p>
              <a:endParaRPr lang="es-ES"/>
            </a:p>
          </p:txBody>
        </p:sp>
        <p:sp>
          <p:nvSpPr>
            <p:cNvPr id="37125" name="Freeform 261"/>
            <p:cNvSpPr>
              <a:spLocks/>
            </p:cNvSpPr>
            <p:nvPr/>
          </p:nvSpPr>
          <p:spPr bwMode="auto">
            <a:xfrm>
              <a:off x="1050" y="916"/>
              <a:ext cx="61" cy="115"/>
            </a:xfrm>
            <a:custGeom>
              <a:avLst/>
              <a:gdLst/>
              <a:ahLst/>
              <a:cxnLst>
                <a:cxn ang="0">
                  <a:pos x="0" y="140"/>
                </a:cxn>
                <a:cxn ang="0">
                  <a:pos x="20" y="230"/>
                </a:cxn>
                <a:cxn ang="0">
                  <a:pos x="83" y="200"/>
                </a:cxn>
                <a:cxn ang="0">
                  <a:pos x="123" y="116"/>
                </a:cxn>
                <a:cxn ang="0">
                  <a:pos x="118" y="20"/>
                </a:cxn>
                <a:cxn ang="0">
                  <a:pos x="110" y="0"/>
                </a:cxn>
                <a:cxn ang="0">
                  <a:pos x="24" y="36"/>
                </a:cxn>
                <a:cxn ang="0">
                  <a:pos x="25" y="95"/>
                </a:cxn>
                <a:cxn ang="0">
                  <a:pos x="0" y="140"/>
                </a:cxn>
                <a:cxn ang="0">
                  <a:pos x="0" y="140"/>
                </a:cxn>
              </a:cxnLst>
              <a:rect l="0" t="0" r="r" b="b"/>
              <a:pathLst>
                <a:path w="123" h="230">
                  <a:moveTo>
                    <a:pt x="0" y="140"/>
                  </a:moveTo>
                  <a:lnTo>
                    <a:pt x="20" y="230"/>
                  </a:lnTo>
                  <a:lnTo>
                    <a:pt x="83" y="200"/>
                  </a:lnTo>
                  <a:lnTo>
                    <a:pt x="123" y="116"/>
                  </a:lnTo>
                  <a:lnTo>
                    <a:pt x="118" y="20"/>
                  </a:lnTo>
                  <a:lnTo>
                    <a:pt x="110" y="0"/>
                  </a:lnTo>
                  <a:lnTo>
                    <a:pt x="24" y="36"/>
                  </a:lnTo>
                  <a:lnTo>
                    <a:pt x="25" y="95"/>
                  </a:lnTo>
                  <a:lnTo>
                    <a:pt x="0" y="140"/>
                  </a:lnTo>
                  <a:close/>
                </a:path>
              </a:pathLst>
            </a:custGeom>
            <a:solidFill>
              <a:srgbClr val="8C8CB3"/>
            </a:solidFill>
            <a:ln w="9525">
              <a:noFill/>
              <a:round/>
              <a:headEnd/>
              <a:tailEnd/>
            </a:ln>
          </p:spPr>
          <p:txBody>
            <a:bodyPr/>
            <a:lstStyle/>
            <a:p>
              <a:endParaRPr lang="es-ES"/>
            </a:p>
          </p:txBody>
        </p:sp>
        <p:sp>
          <p:nvSpPr>
            <p:cNvPr id="37124" name="Freeform 260"/>
            <p:cNvSpPr>
              <a:spLocks/>
            </p:cNvSpPr>
            <p:nvPr/>
          </p:nvSpPr>
          <p:spPr bwMode="auto">
            <a:xfrm>
              <a:off x="1055" y="891"/>
              <a:ext cx="27" cy="28"/>
            </a:xfrm>
            <a:custGeom>
              <a:avLst/>
              <a:gdLst/>
              <a:ahLst/>
              <a:cxnLst>
                <a:cxn ang="0">
                  <a:pos x="5" y="0"/>
                </a:cxn>
                <a:cxn ang="0">
                  <a:pos x="22" y="8"/>
                </a:cxn>
                <a:cxn ang="0">
                  <a:pos x="44" y="25"/>
                </a:cxn>
                <a:cxn ang="0">
                  <a:pos x="54" y="41"/>
                </a:cxn>
                <a:cxn ang="0">
                  <a:pos x="35" y="55"/>
                </a:cxn>
                <a:cxn ang="0">
                  <a:pos x="21" y="41"/>
                </a:cxn>
                <a:cxn ang="0">
                  <a:pos x="5" y="35"/>
                </a:cxn>
                <a:cxn ang="0">
                  <a:pos x="0" y="32"/>
                </a:cxn>
                <a:cxn ang="0">
                  <a:pos x="5" y="22"/>
                </a:cxn>
                <a:cxn ang="0">
                  <a:pos x="5" y="0"/>
                </a:cxn>
                <a:cxn ang="0">
                  <a:pos x="5" y="0"/>
                </a:cxn>
              </a:cxnLst>
              <a:rect l="0" t="0" r="r" b="b"/>
              <a:pathLst>
                <a:path w="54" h="55">
                  <a:moveTo>
                    <a:pt x="5" y="0"/>
                  </a:moveTo>
                  <a:lnTo>
                    <a:pt x="22" y="8"/>
                  </a:lnTo>
                  <a:lnTo>
                    <a:pt x="44" y="25"/>
                  </a:lnTo>
                  <a:lnTo>
                    <a:pt x="54" y="41"/>
                  </a:lnTo>
                  <a:lnTo>
                    <a:pt x="35" y="55"/>
                  </a:lnTo>
                  <a:lnTo>
                    <a:pt x="21" y="41"/>
                  </a:lnTo>
                  <a:lnTo>
                    <a:pt x="5" y="35"/>
                  </a:lnTo>
                  <a:lnTo>
                    <a:pt x="0" y="32"/>
                  </a:lnTo>
                  <a:lnTo>
                    <a:pt x="5" y="22"/>
                  </a:lnTo>
                  <a:lnTo>
                    <a:pt x="5" y="0"/>
                  </a:lnTo>
                  <a:close/>
                </a:path>
              </a:pathLst>
            </a:custGeom>
            <a:solidFill>
              <a:srgbClr val="E6E6FF"/>
            </a:solidFill>
            <a:ln w="9525">
              <a:noFill/>
              <a:round/>
              <a:headEnd/>
              <a:tailEnd/>
            </a:ln>
          </p:spPr>
          <p:txBody>
            <a:bodyPr/>
            <a:lstStyle/>
            <a:p>
              <a:endParaRPr lang="es-ES"/>
            </a:p>
          </p:txBody>
        </p:sp>
        <p:sp>
          <p:nvSpPr>
            <p:cNvPr id="37123" name="Freeform 259"/>
            <p:cNvSpPr>
              <a:spLocks/>
            </p:cNvSpPr>
            <p:nvPr/>
          </p:nvSpPr>
          <p:spPr bwMode="auto">
            <a:xfrm>
              <a:off x="997" y="968"/>
              <a:ext cx="44" cy="49"/>
            </a:xfrm>
            <a:custGeom>
              <a:avLst/>
              <a:gdLst/>
              <a:ahLst/>
              <a:cxnLst>
                <a:cxn ang="0">
                  <a:pos x="0" y="4"/>
                </a:cxn>
                <a:cxn ang="0">
                  <a:pos x="23" y="0"/>
                </a:cxn>
                <a:cxn ang="0">
                  <a:pos x="26" y="24"/>
                </a:cxn>
                <a:cxn ang="0">
                  <a:pos x="40" y="45"/>
                </a:cxn>
                <a:cxn ang="0">
                  <a:pos x="64" y="59"/>
                </a:cxn>
                <a:cxn ang="0">
                  <a:pos x="88" y="64"/>
                </a:cxn>
                <a:cxn ang="0">
                  <a:pos x="88" y="99"/>
                </a:cxn>
                <a:cxn ang="0">
                  <a:pos x="63" y="92"/>
                </a:cxn>
                <a:cxn ang="0">
                  <a:pos x="38" y="76"/>
                </a:cxn>
                <a:cxn ang="0">
                  <a:pos x="17" y="50"/>
                </a:cxn>
                <a:cxn ang="0">
                  <a:pos x="4" y="20"/>
                </a:cxn>
                <a:cxn ang="0">
                  <a:pos x="0" y="4"/>
                </a:cxn>
                <a:cxn ang="0">
                  <a:pos x="0" y="4"/>
                </a:cxn>
              </a:cxnLst>
              <a:rect l="0" t="0" r="r" b="b"/>
              <a:pathLst>
                <a:path w="88" h="99">
                  <a:moveTo>
                    <a:pt x="0" y="4"/>
                  </a:moveTo>
                  <a:lnTo>
                    <a:pt x="23" y="0"/>
                  </a:lnTo>
                  <a:lnTo>
                    <a:pt x="26" y="24"/>
                  </a:lnTo>
                  <a:lnTo>
                    <a:pt x="40" y="45"/>
                  </a:lnTo>
                  <a:lnTo>
                    <a:pt x="64" y="59"/>
                  </a:lnTo>
                  <a:lnTo>
                    <a:pt x="88" y="64"/>
                  </a:lnTo>
                  <a:lnTo>
                    <a:pt x="88" y="99"/>
                  </a:lnTo>
                  <a:lnTo>
                    <a:pt x="63" y="92"/>
                  </a:lnTo>
                  <a:lnTo>
                    <a:pt x="38" y="76"/>
                  </a:lnTo>
                  <a:lnTo>
                    <a:pt x="17" y="50"/>
                  </a:lnTo>
                  <a:lnTo>
                    <a:pt x="4" y="20"/>
                  </a:lnTo>
                  <a:lnTo>
                    <a:pt x="0" y="4"/>
                  </a:lnTo>
                  <a:close/>
                </a:path>
              </a:pathLst>
            </a:custGeom>
            <a:solidFill>
              <a:srgbClr val="E6E6FF"/>
            </a:solidFill>
            <a:ln w="9525">
              <a:noFill/>
              <a:round/>
              <a:headEnd/>
              <a:tailEnd/>
            </a:ln>
          </p:spPr>
          <p:txBody>
            <a:bodyPr/>
            <a:lstStyle/>
            <a:p>
              <a:endParaRPr lang="es-ES"/>
            </a:p>
          </p:txBody>
        </p:sp>
        <p:sp>
          <p:nvSpPr>
            <p:cNvPr id="37122" name="Freeform 258"/>
            <p:cNvSpPr>
              <a:spLocks/>
            </p:cNvSpPr>
            <p:nvPr/>
          </p:nvSpPr>
          <p:spPr bwMode="auto">
            <a:xfrm>
              <a:off x="1055" y="936"/>
              <a:ext cx="51" cy="84"/>
            </a:xfrm>
            <a:custGeom>
              <a:avLst/>
              <a:gdLst/>
              <a:ahLst/>
              <a:cxnLst>
                <a:cxn ang="0">
                  <a:pos x="26" y="9"/>
                </a:cxn>
                <a:cxn ang="0">
                  <a:pos x="102" y="0"/>
                </a:cxn>
                <a:cxn ang="0">
                  <a:pos x="98" y="80"/>
                </a:cxn>
                <a:cxn ang="0">
                  <a:pos x="45" y="168"/>
                </a:cxn>
                <a:cxn ang="0">
                  <a:pos x="0" y="94"/>
                </a:cxn>
                <a:cxn ang="0">
                  <a:pos x="26" y="9"/>
                </a:cxn>
                <a:cxn ang="0">
                  <a:pos x="26" y="9"/>
                </a:cxn>
              </a:cxnLst>
              <a:rect l="0" t="0" r="r" b="b"/>
              <a:pathLst>
                <a:path w="102" h="168">
                  <a:moveTo>
                    <a:pt x="26" y="9"/>
                  </a:moveTo>
                  <a:lnTo>
                    <a:pt x="102" y="0"/>
                  </a:lnTo>
                  <a:lnTo>
                    <a:pt x="98" y="80"/>
                  </a:lnTo>
                  <a:lnTo>
                    <a:pt x="45" y="168"/>
                  </a:lnTo>
                  <a:lnTo>
                    <a:pt x="0" y="94"/>
                  </a:lnTo>
                  <a:lnTo>
                    <a:pt x="26" y="9"/>
                  </a:lnTo>
                  <a:close/>
                </a:path>
              </a:pathLst>
            </a:custGeom>
            <a:solidFill>
              <a:srgbClr val="737399"/>
            </a:solidFill>
            <a:ln w="9525">
              <a:noFill/>
              <a:round/>
              <a:headEnd/>
              <a:tailEnd/>
            </a:ln>
          </p:spPr>
          <p:txBody>
            <a:bodyPr/>
            <a:lstStyle/>
            <a:p>
              <a:endParaRPr lang="es-ES"/>
            </a:p>
          </p:txBody>
        </p:sp>
        <p:sp>
          <p:nvSpPr>
            <p:cNvPr id="37121" name="Freeform 257"/>
            <p:cNvSpPr>
              <a:spLocks/>
            </p:cNvSpPr>
            <p:nvPr/>
          </p:nvSpPr>
          <p:spPr bwMode="auto">
            <a:xfrm>
              <a:off x="987" y="918"/>
              <a:ext cx="42" cy="29"/>
            </a:xfrm>
            <a:custGeom>
              <a:avLst/>
              <a:gdLst/>
              <a:ahLst/>
              <a:cxnLst>
                <a:cxn ang="0">
                  <a:pos x="2" y="45"/>
                </a:cxn>
                <a:cxn ang="0">
                  <a:pos x="64" y="58"/>
                </a:cxn>
                <a:cxn ang="0">
                  <a:pos x="84" y="0"/>
                </a:cxn>
                <a:cxn ang="0">
                  <a:pos x="0" y="0"/>
                </a:cxn>
                <a:cxn ang="0">
                  <a:pos x="2" y="45"/>
                </a:cxn>
                <a:cxn ang="0">
                  <a:pos x="2" y="45"/>
                </a:cxn>
              </a:cxnLst>
              <a:rect l="0" t="0" r="r" b="b"/>
              <a:pathLst>
                <a:path w="84" h="58">
                  <a:moveTo>
                    <a:pt x="2" y="45"/>
                  </a:moveTo>
                  <a:lnTo>
                    <a:pt x="64" y="58"/>
                  </a:lnTo>
                  <a:lnTo>
                    <a:pt x="84" y="0"/>
                  </a:lnTo>
                  <a:lnTo>
                    <a:pt x="0" y="0"/>
                  </a:lnTo>
                  <a:lnTo>
                    <a:pt x="2" y="45"/>
                  </a:lnTo>
                  <a:close/>
                </a:path>
              </a:pathLst>
            </a:custGeom>
            <a:solidFill>
              <a:srgbClr val="737399"/>
            </a:solidFill>
            <a:ln w="9525">
              <a:noFill/>
              <a:round/>
              <a:headEnd/>
              <a:tailEnd/>
            </a:ln>
          </p:spPr>
          <p:txBody>
            <a:bodyPr/>
            <a:lstStyle/>
            <a:p>
              <a:endParaRPr lang="es-ES"/>
            </a:p>
          </p:txBody>
        </p:sp>
        <p:sp>
          <p:nvSpPr>
            <p:cNvPr id="37120" name="Freeform 256"/>
            <p:cNvSpPr>
              <a:spLocks/>
            </p:cNvSpPr>
            <p:nvPr/>
          </p:nvSpPr>
          <p:spPr bwMode="auto">
            <a:xfrm>
              <a:off x="974" y="863"/>
              <a:ext cx="142" cy="181"/>
            </a:xfrm>
            <a:custGeom>
              <a:avLst/>
              <a:gdLst/>
              <a:ahLst/>
              <a:cxnLst>
                <a:cxn ang="0">
                  <a:pos x="3" y="122"/>
                </a:cxn>
                <a:cxn ang="0">
                  <a:pos x="1" y="143"/>
                </a:cxn>
                <a:cxn ang="0">
                  <a:pos x="0" y="171"/>
                </a:cxn>
                <a:cxn ang="0">
                  <a:pos x="1" y="199"/>
                </a:cxn>
                <a:cxn ang="0">
                  <a:pos x="4" y="220"/>
                </a:cxn>
                <a:cxn ang="0">
                  <a:pos x="12" y="245"/>
                </a:cxn>
                <a:cxn ang="0">
                  <a:pos x="23" y="273"/>
                </a:cxn>
                <a:cxn ang="0">
                  <a:pos x="38" y="300"/>
                </a:cxn>
                <a:cxn ang="0">
                  <a:pos x="57" y="324"/>
                </a:cxn>
                <a:cxn ang="0">
                  <a:pos x="80" y="345"/>
                </a:cxn>
                <a:cxn ang="0">
                  <a:pos x="109" y="358"/>
                </a:cxn>
                <a:cxn ang="0">
                  <a:pos x="143" y="362"/>
                </a:cxn>
                <a:cxn ang="0">
                  <a:pos x="174" y="358"/>
                </a:cxn>
                <a:cxn ang="0">
                  <a:pos x="203" y="346"/>
                </a:cxn>
                <a:cxn ang="0">
                  <a:pos x="228" y="328"/>
                </a:cxn>
                <a:cxn ang="0">
                  <a:pos x="249" y="306"/>
                </a:cxn>
                <a:cxn ang="0">
                  <a:pos x="264" y="274"/>
                </a:cxn>
                <a:cxn ang="0">
                  <a:pos x="274" y="244"/>
                </a:cxn>
                <a:cxn ang="0">
                  <a:pos x="278" y="223"/>
                </a:cxn>
                <a:cxn ang="0">
                  <a:pos x="281" y="200"/>
                </a:cxn>
                <a:cxn ang="0">
                  <a:pos x="282" y="178"/>
                </a:cxn>
                <a:cxn ang="0">
                  <a:pos x="282" y="153"/>
                </a:cxn>
                <a:cxn ang="0">
                  <a:pos x="279" y="128"/>
                </a:cxn>
                <a:cxn ang="0">
                  <a:pos x="274" y="106"/>
                </a:cxn>
                <a:cxn ang="0">
                  <a:pos x="264" y="82"/>
                </a:cxn>
                <a:cxn ang="0">
                  <a:pos x="244" y="51"/>
                </a:cxn>
                <a:cxn ang="0">
                  <a:pos x="222" y="28"/>
                </a:cxn>
                <a:cxn ang="0">
                  <a:pos x="196" y="13"/>
                </a:cxn>
                <a:cxn ang="0">
                  <a:pos x="171" y="3"/>
                </a:cxn>
                <a:cxn ang="0">
                  <a:pos x="149" y="0"/>
                </a:cxn>
                <a:cxn ang="0">
                  <a:pos x="132" y="37"/>
                </a:cxn>
                <a:cxn ang="0">
                  <a:pos x="149" y="40"/>
                </a:cxn>
                <a:cxn ang="0">
                  <a:pos x="176" y="46"/>
                </a:cxn>
                <a:cxn ang="0">
                  <a:pos x="210" y="69"/>
                </a:cxn>
                <a:cxn ang="0">
                  <a:pos x="230" y="96"/>
                </a:cxn>
                <a:cxn ang="0">
                  <a:pos x="241" y="119"/>
                </a:cxn>
                <a:cxn ang="0">
                  <a:pos x="249" y="147"/>
                </a:cxn>
                <a:cxn ang="0">
                  <a:pos x="250" y="173"/>
                </a:cxn>
                <a:cxn ang="0">
                  <a:pos x="249" y="201"/>
                </a:cxn>
                <a:cxn ang="0">
                  <a:pos x="241" y="235"/>
                </a:cxn>
                <a:cxn ang="0">
                  <a:pos x="229" y="263"/>
                </a:cxn>
                <a:cxn ang="0">
                  <a:pos x="215" y="285"/>
                </a:cxn>
                <a:cxn ang="0">
                  <a:pos x="178" y="313"/>
                </a:cxn>
                <a:cxn ang="0">
                  <a:pos x="158" y="319"/>
                </a:cxn>
                <a:cxn ang="0">
                  <a:pos x="129" y="321"/>
                </a:cxn>
                <a:cxn ang="0">
                  <a:pos x="102" y="313"/>
                </a:cxn>
                <a:cxn ang="0">
                  <a:pos x="69" y="288"/>
                </a:cxn>
                <a:cxn ang="0">
                  <a:pos x="50" y="259"/>
                </a:cxn>
                <a:cxn ang="0">
                  <a:pos x="42" y="237"/>
                </a:cxn>
                <a:cxn ang="0">
                  <a:pos x="38" y="213"/>
                </a:cxn>
                <a:cxn ang="0">
                  <a:pos x="37" y="187"/>
                </a:cxn>
                <a:cxn ang="0">
                  <a:pos x="37" y="166"/>
                </a:cxn>
                <a:cxn ang="0">
                  <a:pos x="37" y="142"/>
                </a:cxn>
                <a:cxn ang="0">
                  <a:pos x="41" y="118"/>
                </a:cxn>
                <a:cxn ang="0">
                  <a:pos x="5" y="114"/>
                </a:cxn>
              </a:cxnLst>
              <a:rect l="0" t="0" r="r" b="b"/>
              <a:pathLst>
                <a:path w="283" h="363">
                  <a:moveTo>
                    <a:pt x="5" y="114"/>
                  </a:moveTo>
                  <a:lnTo>
                    <a:pt x="4" y="115"/>
                  </a:lnTo>
                  <a:lnTo>
                    <a:pt x="4" y="120"/>
                  </a:lnTo>
                  <a:lnTo>
                    <a:pt x="3" y="122"/>
                  </a:lnTo>
                  <a:lnTo>
                    <a:pt x="2" y="127"/>
                  </a:lnTo>
                  <a:lnTo>
                    <a:pt x="2" y="131"/>
                  </a:lnTo>
                  <a:lnTo>
                    <a:pt x="2" y="138"/>
                  </a:lnTo>
                  <a:lnTo>
                    <a:pt x="1" y="143"/>
                  </a:lnTo>
                  <a:lnTo>
                    <a:pt x="0" y="149"/>
                  </a:lnTo>
                  <a:lnTo>
                    <a:pt x="0" y="156"/>
                  </a:lnTo>
                  <a:lnTo>
                    <a:pt x="0" y="165"/>
                  </a:lnTo>
                  <a:lnTo>
                    <a:pt x="0" y="171"/>
                  </a:lnTo>
                  <a:lnTo>
                    <a:pt x="0" y="180"/>
                  </a:lnTo>
                  <a:lnTo>
                    <a:pt x="0" y="187"/>
                  </a:lnTo>
                  <a:lnTo>
                    <a:pt x="1" y="196"/>
                  </a:lnTo>
                  <a:lnTo>
                    <a:pt x="1" y="199"/>
                  </a:lnTo>
                  <a:lnTo>
                    <a:pt x="1" y="205"/>
                  </a:lnTo>
                  <a:lnTo>
                    <a:pt x="2" y="210"/>
                  </a:lnTo>
                  <a:lnTo>
                    <a:pt x="4" y="214"/>
                  </a:lnTo>
                  <a:lnTo>
                    <a:pt x="4" y="220"/>
                  </a:lnTo>
                  <a:lnTo>
                    <a:pt x="5" y="226"/>
                  </a:lnTo>
                  <a:lnTo>
                    <a:pt x="7" y="233"/>
                  </a:lnTo>
                  <a:lnTo>
                    <a:pt x="10" y="239"/>
                  </a:lnTo>
                  <a:lnTo>
                    <a:pt x="12" y="245"/>
                  </a:lnTo>
                  <a:lnTo>
                    <a:pt x="14" y="252"/>
                  </a:lnTo>
                  <a:lnTo>
                    <a:pt x="16" y="259"/>
                  </a:lnTo>
                  <a:lnTo>
                    <a:pt x="19" y="267"/>
                  </a:lnTo>
                  <a:lnTo>
                    <a:pt x="23" y="273"/>
                  </a:lnTo>
                  <a:lnTo>
                    <a:pt x="26" y="280"/>
                  </a:lnTo>
                  <a:lnTo>
                    <a:pt x="29" y="287"/>
                  </a:lnTo>
                  <a:lnTo>
                    <a:pt x="35" y="294"/>
                  </a:lnTo>
                  <a:lnTo>
                    <a:pt x="38" y="300"/>
                  </a:lnTo>
                  <a:lnTo>
                    <a:pt x="42" y="307"/>
                  </a:lnTo>
                  <a:lnTo>
                    <a:pt x="46" y="313"/>
                  </a:lnTo>
                  <a:lnTo>
                    <a:pt x="52" y="319"/>
                  </a:lnTo>
                  <a:lnTo>
                    <a:pt x="57" y="324"/>
                  </a:lnTo>
                  <a:lnTo>
                    <a:pt x="63" y="330"/>
                  </a:lnTo>
                  <a:lnTo>
                    <a:pt x="68" y="336"/>
                  </a:lnTo>
                  <a:lnTo>
                    <a:pt x="75" y="341"/>
                  </a:lnTo>
                  <a:lnTo>
                    <a:pt x="80" y="345"/>
                  </a:lnTo>
                  <a:lnTo>
                    <a:pt x="87" y="349"/>
                  </a:lnTo>
                  <a:lnTo>
                    <a:pt x="94" y="352"/>
                  </a:lnTo>
                  <a:lnTo>
                    <a:pt x="103" y="355"/>
                  </a:lnTo>
                  <a:lnTo>
                    <a:pt x="109" y="358"/>
                  </a:lnTo>
                  <a:lnTo>
                    <a:pt x="118" y="360"/>
                  </a:lnTo>
                  <a:lnTo>
                    <a:pt x="125" y="361"/>
                  </a:lnTo>
                  <a:lnTo>
                    <a:pt x="135" y="363"/>
                  </a:lnTo>
                  <a:lnTo>
                    <a:pt x="143" y="362"/>
                  </a:lnTo>
                  <a:lnTo>
                    <a:pt x="151" y="362"/>
                  </a:lnTo>
                  <a:lnTo>
                    <a:pt x="159" y="360"/>
                  </a:lnTo>
                  <a:lnTo>
                    <a:pt x="166" y="359"/>
                  </a:lnTo>
                  <a:lnTo>
                    <a:pt x="174" y="358"/>
                  </a:lnTo>
                  <a:lnTo>
                    <a:pt x="182" y="355"/>
                  </a:lnTo>
                  <a:lnTo>
                    <a:pt x="189" y="353"/>
                  </a:lnTo>
                  <a:lnTo>
                    <a:pt x="197" y="350"/>
                  </a:lnTo>
                  <a:lnTo>
                    <a:pt x="203" y="346"/>
                  </a:lnTo>
                  <a:lnTo>
                    <a:pt x="210" y="342"/>
                  </a:lnTo>
                  <a:lnTo>
                    <a:pt x="215" y="338"/>
                  </a:lnTo>
                  <a:lnTo>
                    <a:pt x="223" y="334"/>
                  </a:lnTo>
                  <a:lnTo>
                    <a:pt x="228" y="328"/>
                  </a:lnTo>
                  <a:lnTo>
                    <a:pt x="234" y="324"/>
                  </a:lnTo>
                  <a:lnTo>
                    <a:pt x="239" y="319"/>
                  </a:lnTo>
                  <a:lnTo>
                    <a:pt x="244" y="313"/>
                  </a:lnTo>
                  <a:lnTo>
                    <a:pt x="249" y="306"/>
                  </a:lnTo>
                  <a:lnTo>
                    <a:pt x="253" y="299"/>
                  </a:lnTo>
                  <a:lnTo>
                    <a:pt x="256" y="290"/>
                  </a:lnTo>
                  <a:lnTo>
                    <a:pt x="261" y="284"/>
                  </a:lnTo>
                  <a:lnTo>
                    <a:pt x="264" y="274"/>
                  </a:lnTo>
                  <a:lnTo>
                    <a:pt x="268" y="267"/>
                  </a:lnTo>
                  <a:lnTo>
                    <a:pt x="270" y="258"/>
                  </a:lnTo>
                  <a:lnTo>
                    <a:pt x="274" y="249"/>
                  </a:lnTo>
                  <a:lnTo>
                    <a:pt x="274" y="244"/>
                  </a:lnTo>
                  <a:lnTo>
                    <a:pt x="276" y="238"/>
                  </a:lnTo>
                  <a:lnTo>
                    <a:pt x="276" y="233"/>
                  </a:lnTo>
                  <a:lnTo>
                    <a:pt x="278" y="229"/>
                  </a:lnTo>
                  <a:lnTo>
                    <a:pt x="278" y="223"/>
                  </a:lnTo>
                  <a:lnTo>
                    <a:pt x="279" y="218"/>
                  </a:lnTo>
                  <a:lnTo>
                    <a:pt x="279" y="212"/>
                  </a:lnTo>
                  <a:lnTo>
                    <a:pt x="281" y="207"/>
                  </a:lnTo>
                  <a:lnTo>
                    <a:pt x="281" y="200"/>
                  </a:lnTo>
                  <a:lnTo>
                    <a:pt x="281" y="195"/>
                  </a:lnTo>
                  <a:lnTo>
                    <a:pt x="281" y="190"/>
                  </a:lnTo>
                  <a:lnTo>
                    <a:pt x="282" y="184"/>
                  </a:lnTo>
                  <a:lnTo>
                    <a:pt x="282" y="178"/>
                  </a:lnTo>
                  <a:lnTo>
                    <a:pt x="282" y="171"/>
                  </a:lnTo>
                  <a:lnTo>
                    <a:pt x="282" y="166"/>
                  </a:lnTo>
                  <a:lnTo>
                    <a:pt x="283" y="160"/>
                  </a:lnTo>
                  <a:lnTo>
                    <a:pt x="282" y="153"/>
                  </a:lnTo>
                  <a:lnTo>
                    <a:pt x="281" y="146"/>
                  </a:lnTo>
                  <a:lnTo>
                    <a:pt x="280" y="140"/>
                  </a:lnTo>
                  <a:lnTo>
                    <a:pt x="280" y="134"/>
                  </a:lnTo>
                  <a:lnTo>
                    <a:pt x="279" y="128"/>
                  </a:lnTo>
                  <a:lnTo>
                    <a:pt x="278" y="122"/>
                  </a:lnTo>
                  <a:lnTo>
                    <a:pt x="277" y="117"/>
                  </a:lnTo>
                  <a:lnTo>
                    <a:pt x="276" y="111"/>
                  </a:lnTo>
                  <a:lnTo>
                    <a:pt x="274" y="106"/>
                  </a:lnTo>
                  <a:lnTo>
                    <a:pt x="272" y="101"/>
                  </a:lnTo>
                  <a:lnTo>
                    <a:pt x="269" y="96"/>
                  </a:lnTo>
                  <a:lnTo>
                    <a:pt x="269" y="91"/>
                  </a:lnTo>
                  <a:lnTo>
                    <a:pt x="264" y="82"/>
                  </a:lnTo>
                  <a:lnTo>
                    <a:pt x="261" y="75"/>
                  </a:lnTo>
                  <a:lnTo>
                    <a:pt x="255" y="66"/>
                  </a:lnTo>
                  <a:lnTo>
                    <a:pt x="250" y="58"/>
                  </a:lnTo>
                  <a:lnTo>
                    <a:pt x="244" y="51"/>
                  </a:lnTo>
                  <a:lnTo>
                    <a:pt x="240" y="45"/>
                  </a:lnTo>
                  <a:lnTo>
                    <a:pt x="235" y="39"/>
                  </a:lnTo>
                  <a:lnTo>
                    <a:pt x="228" y="33"/>
                  </a:lnTo>
                  <a:lnTo>
                    <a:pt x="222" y="28"/>
                  </a:lnTo>
                  <a:lnTo>
                    <a:pt x="216" y="25"/>
                  </a:lnTo>
                  <a:lnTo>
                    <a:pt x="210" y="19"/>
                  </a:lnTo>
                  <a:lnTo>
                    <a:pt x="203" y="16"/>
                  </a:lnTo>
                  <a:lnTo>
                    <a:pt x="196" y="13"/>
                  </a:lnTo>
                  <a:lnTo>
                    <a:pt x="190" y="11"/>
                  </a:lnTo>
                  <a:lnTo>
                    <a:pt x="184" y="7"/>
                  </a:lnTo>
                  <a:lnTo>
                    <a:pt x="177" y="5"/>
                  </a:lnTo>
                  <a:lnTo>
                    <a:pt x="171" y="3"/>
                  </a:lnTo>
                  <a:lnTo>
                    <a:pt x="166" y="2"/>
                  </a:lnTo>
                  <a:lnTo>
                    <a:pt x="160" y="1"/>
                  </a:lnTo>
                  <a:lnTo>
                    <a:pt x="155" y="0"/>
                  </a:lnTo>
                  <a:lnTo>
                    <a:pt x="149" y="0"/>
                  </a:lnTo>
                  <a:lnTo>
                    <a:pt x="146" y="0"/>
                  </a:lnTo>
                  <a:lnTo>
                    <a:pt x="137" y="1"/>
                  </a:lnTo>
                  <a:lnTo>
                    <a:pt x="132" y="3"/>
                  </a:lnTo>
                  <a:lnTo>
                    <a:pt x="132" y="37"/>
                  </a:lnTo>
                  <a:lnTo>
                    <a:pt x="136" y="38"/>
                  </a:lnTo>
                  <a:lnTo>
                    <a:pt x="142" y="39"/>
                  </a:lnTo>
                  <a:lnTo>
                    <a:pt x="149" y="40"/>
                  </a:lnTo>
                  <a:lnTo>
                    <a:pt x="155" y="40"/>
                  </a:lnTo>
                  <a:lnTo>
                    <a:pt x="161" y="41"/>
                  </a:lnTo>
                  <a:lnTo>
                    <a:pt x="169" y="42"/>
                  </a:lnTo>
                  <a:lnTo>
                    <a:pt x="176" y="46"/>
                  </a:lnTo>
                  <a:lnTo>
                    <a:pt x="185" y="50"/>
                  </a:lnTo>
                  <a:lnTo>
                    <a:pt x="192" y="55"/>
                  </a:lnTo>
                  <a:lnTo>
                    <a:pt x="200" y="62"/>
                  </a:lnTo>
                  <a:lnTo>
                    <a:pt x="210" y="69"/>
                  </a:lnTo>
                  <a:lnTo>
                    <a:pt x="216" y="76"/>
                  </a:lnTo>
                  <a:lnTo>
                    <a:pt x="225" y="85"/>
                  </a:lnTo>
                  <a:lnTo>
                    <a:pt x="227" y="91"/>
                  </a:lnTo>
                  <a:lnTo>
                    <a:pt x="230" y="96"/>
                  </a:lnTo>
                  <a:lnTo>
                    <a:pt x="234" y="101"/>
                  </a:lnTo>
                  <a:lnTo>
                    <a:pt x="237" y="107"/>
                  </a:lnTo>
                  <a:lnTo>
                    <a:pt x="239" y="113"/>
                  </a:lnTo>
                  <a:lnTo>
                    <a:pt x="241" y="119"/>
                  </a:lnTo>
                  <a:lnTo>
                    <a:pt x="243" y="126"/>
                  </a:lnTo>
                  <a:lnTo>
                    <a:pt x="245" y="133"/>
                  </a:lnTo>
                  <a:lnTo>
                    <a:pt x="246" y="140"/>
                  </a:lnTo>
                  <a:lnTo>
                    <a:pt x="249" y="147"/>
                  </a:lnTo>
                  <a:lnTo>
                    <a:pt x="250" y="155"/>
                  </a:lnTo>
                  <a:lnTo>
                    <a:pt x="251" y="164"/>
                  </a:lnTo>
                  <a:lnTo>
                    <a:pt x="250" y="168"/>
                  </a:lnTo>
                  <a:lnTo>
                    <a:pt x="250" y="173"/>
                  </a:lnTo>
                  <a:lnTo>
                    <a:pt x="250" y="178"/>
                  </a:lnTo>
                  <a:lnTo>
                    <a:pt x="250" y="183"/>
                  </a:lnTo>
                  <a:lnTo>
                    <a:pt x="250" y="192"/>
                  </a:lnTo>
                  <a:lnTo>
                    <a:pt x="249" y="201"/>
                  </a:lnTo>
                  <a:lnTo>
                    <a:pt x="246" y="210"/>
                  </a:lnTo>
                  <a:lnTo>
                    <a:pt x="244" y="219"/>
                  </a:lnTo>
                  <a:lnTo>
                    <a:pt x="243" y="226"/>
                  </a:lnTo>
                  <a:lnTo>
                    <a:pt x="241" y="235"/>
                  </a:lnTo>
                  <a:lnTo>
                    <a:pt x="238" y="242"/>
                  </a:lnTo>
                  <a:lnTo>
                    <a:pt x="235" y="249"/>
                  </a:lnTo>
                  <a:lnTo>
                    <a:pt x="231" y="256"/>
                  </a:lnTo>
                  <a:lnTo>
                    <a:pt x="229" y="263"/>
                  </a:lnTo>
                  <a:lnTo>
                    <a:pt x="225" y="269"/>
                  </a:lnTo>
                  <a:lnTo>
                    <a:pt x="222" y="274"/>
                  </a:lnTo>
                  <a:lnTo>
                    <a:pt x="218" y="280"/>
                  </a:lnTo>
                  <a:lnTo>
                    <a:pt x="215" y="285"/>
                  </a:lnTo>
                  <a:lnTo>
                    <a:pt x="205" y="294"/>
                  </a:lnTo>
                  <a:lnTo>
                    <a:pt x="197" y="301"/>
                  </a:lnTo>
                  <a:lnTo>
                    <a:pt x="187" y="308"/>
                  </a:lnTo>
                  <a:lnTo>
                    <a:pt x="178" y="313"/>
                  </a:lnTo>
                  <a:lnTo>
                    <a:pt x="173" y="314"/>
                  </a:lnTo>
                  <a:lnTo>
                    <a:pt x="168" y="316"/>
                  </a:lnTo>
                  <a:lnTo>
                    <a:pt x="162" y="317"/>
                  </a:lnTo>
                  <a:lnTo>
                    <a:pt x="158" y="319"/>
                  </a:lnTo>
                  <a:lnTo>
                    <a:pt x="148" y="321"/>
                  </a:lnTo>
                  <a:lnTo>
                    <a:pt x="139" y="322"/>
                  </a:lnTo>
                  <a:lnTo>
                    <a:pt x="134" y="321"/>
                  </a:lnTo>
                  <a:lnTo>
                    <a:pt x="129" y="321"/>
                  </a:lnTo>
                  <a:lnTo>
                    <a:pt x="123" y="320"/>
                  </a:lnTo>
                  <a:lnTo>
                    <a:pt x="119" y="319"/>
                  </a:lnTo>
                  <a:lnTo>
                    <a:pt x="109" y="315"/>
                  </a:lnTo>
                  <a:lnTo>
                    <a:pt x="102" y="313"/>
                  </a:lnTo>
                  <a:lnTo>
                    <a:pt x="92" y="307"/>
                  </a:lnTo>
                  <a:lnTo>
                    <a:pt x="83" y="301"/>
                  </a:lnTo>
                  <a:lnTo>
                    <a:pt x="76" y="295"/>
                  </a:lnTo>
                  <a:lnTo>
                    <a:pt x="69" y="288"/>
                  </a:lnTo>
                  <a:lnTo>
                    <a:pt x="62" y="280"/>
                  </a:lnTo>
                  <a:lnTo>
                    <a:pt x="56" y="270"/>
                  </a:lnTo>
                  <a:lnTo>
                    <a:pt x="53" y="264"/>
                  </a:lnTo>
                  <a:lnTo>
                    <a:pt x="50" y="259"/>
                  </a:lnTo>
                  <a:lnTo>
                    <a:pt x="49" y="255"/>
                  </a:lnTo>
                  <a:lnTo>
                    <a:pt x="46" y="249"/>
                  </a:lnTo>
                  <a:lnTo>
                    <a:pt x="44" y="244"/>
                  </a:lnTo>
                  <a:lnTo>
                    <a:pt x="42" y="237"/>
                  </a:lnTo>
                  <a:lnTo>
                    <a:pt x="40" y="231"/>
                  </a:lnTo>
                  <a:lnTo>
                    <a:pt x="39" y="225"/>
                  </a:lnTo>
                  <a:lnTo>
                    <a:pt x="39" y="220"/>
                  </a:lnTo>
                  <a:lnTo>
                    <a:pt x="38" y="213"/>
                  </a:lnTo>
                  <a:lnTo>
                    <a:pt x="38" y="207"/>
                  </a:lnTo>
                  <a:lnTo>
                    <a:pt x="38" y="201"/>
                  </a:lnTo>
                  <a:lnTo>
                    <a:pt x="37" y="194"/>
                  </a:lnTo>
                  <a:lnTo>
                    <a:pt x="37" y="187"/>
                  </a:lnTo>
                  <a:lnTo>
                    <a:pt x="37" y="182"/>
                  </a:lnTo>
                  <a:lnTo>
                    <a:pt x="37" y="177"/>
                  </a:lnTo>
                  <a:lnTo>
                    <a:pt x="37" y="170"/>
                  </a:lnTo>
                  <a:lnTo>
                    <a:pt x="37" y="166"/>
                  </a:lnTo>
                  <a:lnTo>
                    <a:pt x="37" y="160"/>
                  </a:lnTo>
                  <a:lnTo>
                    <a:pt x="37" y="157"/>
                  </a:lnTo>
                  <a:lnTo>
                    <a:pt x="37" y="148"/>
                  </a:lnTo>
                  <a:lnTo>
                    <a:pt x="37" y="142"/>
                  </a:lnTo>
                  <a:lnTo>
                    <a:pt x="38" y="135"/>
                  </a:lnTo>
                  <a:lnTo>
                    <a:pt x="39" y="131"/>
                  </a:lnTo>
                  <a:lnTo>
                    <a:pt x="39" y="123"/>
                  </a:lnTo>
                  <a:lnTo>
                    <a:pt x="41" y="118"/>
                  </a:lnTo>
                  <a:lnTo>
                    <a:pt x="42" y="116"/>
                  </a:lnTo>
                  <a:lnTo>
                    <a:pt x="43" y="116"/>
                  </a:lnTo>
                  <a:lnTo>
                    <a:pt x="5" y="114"/>
                  </a:lnTo>
                  <a:close/>
                </a:path>
              </a:pathLst>
            </a:custGeom>
            <a:solidFill>
              <a:srgbClr val="000000"/>
            </a:solidFill>
            <a:ln w="9525">
              <a:noFill/>
              <a:round/>
              <a:headEnd/>
              <a:tailEnd/>
            </a:ln>
          </p:spPr>
          <p:txBody>
            <a:bodyPr/>
            <a:lstStyle/>
            <a:p>
              <a:endParaRPr lang="es-ES"/>
            </a:p>
          </p:txBody>
        </p:sp>
        <p:sp>
          <p:nvSpPr>
            <p:cNvPr id="37119" name="Freeform 255"/>
            <p:cNvSpPr>
              <a:spLocks/>
            </p:cNvSpPr>
            <p:nvPr/>
          </p:nvSpPr>
          <p:spPr bwMode="auto">
            <a:xfrm>
              <a:off x="1013" y="947"/>
              <a:ext cx="61" cy="46"/>
            </a:xfrm>
            <a:custGeom>
              <a:avLst/>
              <a:gdLst/>
              <a:ahLst/>
              <a:cxnLst>
                <a:cxn ang="0">
                  <a:pos x="34" y="0"/>
                </a:cxn>
                <a:cxn ang="0">
                  <a:pos x="34" y="2"/>
                </a:cxn>
                <a:cxn ang="0">
                  <a:pos x="34" y="7"/>
                </a:cxn>
                <a:cxn ang="0">
                  <a:pos x="34" y="11"/>
                </a:cxn>
                <a:cxn ang="0">
                  <a:pos x="35" y="15"/>
                </a:cxn>
                <a:cxn ang="0">
                  <a:pos x="35" y="20"/>
                </a:cxn>
                <a:cxn ang="0">
                  <a:pos x="38" y="26"/>
                </a:cxn>
                <a:cxn ang="0">
                  <a:pos x="41" y="35"/>
                </a:cxn>
                <a:cxn ang="0">
                  <a:pos x="45" y="42"/>
                </a:cxn>
                <a:cxn ang="0">
                  <a:pos x="48" y="44"/>
                </a:cxn>
                <a:cxn ang="0">
                  <a:pos x="53" y="46"/>
                </a:cxn>
                <a:cxn ang="0">
                  <a:pos x="57" y="49"/>
                </a:cxn>
                <a:cxn ang="0">
                  <a:pos x="62" y="50"/>
                </a:cxn>
                <a:cxn ang="0">
                  <a:pos x="70" y="46"/>
                </a:cxn>
                <a:cxn ang="0">
                  <a:pos x="76" y="42"/>
                </a:cxn>
                <a:cxn ang="0">
                  <a:pos x="81" y="33"/>
                </a:cxn>
                <a:cxn ang="0">
                  <a:pos x="84" y="26"/>
                </a:cxn>
                <a:cxn ang="0">
                  <a:pos x="86" y="16"/>
                </a:cxn>
                <a:cxn ang="0">
                  <a:pos x="87" y="9"/>
                </a:cxn>
                <a:cxn ang="0">
                  <a:pos x="87" y="3"/>
                </a:cxn>
                <a:cxn ang="0">
                  <a:pos x="88" y="2"/>
                </a:cxn>
                <a:cxn ang="0">
                  <a:pos x="122" y="3"/>
                </a:cxn>
                <a:cxn ang="0">
                  <a:pos x="121" y="3"/>
                </a:cxn>
                <a:cxn ang="0">
                  <a:pos x="121" y="7"/>
                </a:cxn>
                <a:cxn ang="0">
                  <a:pos x="121" y="12"/>
                </a:cxn>
                <a:cxn ang="0">
                  <a:pos x="121" y="17"/>
                </a:cxn>
                <a:cxn ang="0">
                  <a:pos x="120" y="24"/>
                </a:cxn>
                <a:cxn ang="0">
                  <a:pos x="119" y="31"/>
                </a:cxn>
                <a:cxn ang="0">
                  <a:pos x="118" y="40"/>
                </a:cxn>
                <a:cxn ang="0">
                  <a:pos x="115" y="49"/>
                </a:cxn>
                <a:cxn ang="0">
                  <a:pos x="112" y="56"/>
                </a:cxn>
                <a:cxn ang="0">
                  <a:pos x="108" y="65"/>
                </a:cxn>
                <a:cxn ang="0">
                  <a:pos x="102" y="71"/>
                </a:cxn>
                <a:cxn ang="0">
                  <a:pos x="97" y="80"/>
                </a:cxn>
                <a:cxn ang="0">
                  <a:pos x="89" y="84"/>
                </a:cxn>
                <a:cxn ang="0">
                  <a:pos x="81" y="89"/>
                </a:cxn>
                <a:cxn ang="0">
                  <a:pos x="75" y="90"/>
                </a:cxn>
                <a:cxn ang="0">
                  <a:pos x="70" y="91"/>
                </a:cxn>
                <a:cxn ang="0">
                  <a:pos x="65" y="91"/>
                </a:cxn>
                <a:cxn ang="0">
                  <a:pos x="60" y="92"/>
                </a:cxn>
                <a:cxn ang="0">
                  <a:pos x="53" y="91"/>
                </a:cxn>
                <a:cxn ang="0">
                  <a:pos x="47" y="90"/>
                </a:cxn>
                <a:cxn ang="0">
                  <a:pos x="42" y="88"/>
                </a:cxn>
                <a:cxn ang="0">
                  <a:pos x="38" y="87"/>
                </a:cxn>
                <a:cxn ang="0">
                  <a:pos x="29" y="81"/>
                </a:cxn>
                <a:cxn ang="0">
                  <a:pos x="22" y="77"/>
                </a:cxn>
                <a:cxn ang="0">
                  <a:pos x="16" y="69"/>
                </a:cxn>
                <a:cxn ang="0">
                  <a:pos x="10" y="62"/>
                </a:cxn>
                <a:cxn ang="0">
                  <a:pos x="7" y="54"/>
                </a:cxn>
                <a:cxn ang="0">
                  <a:pos x="5" y="46"/>
                </a:cxn>
                <a:cxn ang="0">
                  <a:pos x="2" y="38"/>
                </a:cxn>
                <a:cxn ang="0">
                  <a:pos x="1" y="30"/>
                </a:cxn>
                <a:cxn ang="0">
                  <a:pos x="0" y="22"/>
                </a:cxn>
                <a:cxn ang="0">
                  <a:pos x="0" y="17"/>
                </a:cxn>
                <a:cxn ang="0">
                  <a:pos x="0" y="11"/>
                </a:cxn>
                <a:cxn ang="0">
                  <a:pos x="0" y="7"/>
                </a:cxn>
                <a:cxn ang="0">
                  <a:pos x="0" y="3"/>
                </a:cxn>
                <a:cxn ang="0">
                  <a:pos x="1" y="3"/>
                </a:cxn>
                <a:cxn ang="0">
                  <a:pos x="34" y="0"/>
                </a:cxn>
                <a:cxn ang="0">
                  <a:pos x="34" y="0"/>
                </a:cxn>
              </a:cxnLst>
              <a:rect l="0" t="0" r="r" b="b"/>
              <a:pathLst>
                <a:path w="122" h="92">
                  <a:moveTo>
                    <a:pt x="34" y="0"/>
                  </a:moveTo>
                  <a:lnTo>
                    <a:pt x="34" y="2"/>
                  </a:lnTo>
                  <a:lnTo>
                    <a:pt x="34" y="7"/>
                  </a:lnTo>
                  <a:lnTo>
                    <a:pt x="34" y="11"/>
                  </a:lnTo>
                  <a:lnTo>
                    <a:pt x="35" y="15"/>
                  </a:lnTo>
                  <a:lnTo>
                    <a:pt x="35" y="20"/>
                  </a:lnTo>
                  <a:lnTo>
                    <a:pt x="38" y="26"/>
                  </a:lnTo>
                  <a:lnTo>
                    <a:pt x="41" y="35"/>
                  </a:lnTo>
                  <a:lnTo>
                    <a:pt x="45" y="42"/>
                  </a:lnTo>
                  <a:lnTo>
                    <a:pt x="48" y="44"/>
                  </a:lnTo>
                  <a:lnTo>
                    <a:pt x="53" y="46"/>
                  </a:lnTo>
                  <a:lnTo>
                    <a:pt x="57" y="49"/>
                  </a:lnTo>
                  <a:lnTo>
                    <a:pt x="62" y="50"/>
                  </a:lnTo>
                  <a:lnTo>
                    <a:pt x="70" y="46"/>
                  </a:lnTo>
                  <a:lnTo>
                    <a:pt x="76" y="42"/>
                  </a:lnTo>
                  <a:lnTo>
                    <a:pt x="81" y="33"/>
                  </a:lnTo>
                  <a:lnTo>
                    <a:pt x="84" y="26"/>
                  </a:lnTo>
                  <a:lnTo>
                    <a:pt x="86" y="16"/>
                  </a:lnTo>
                  <a:lnTo>
                    <a:pt x="87" y="9"/>
                  </a:lnTo>
                  <a:lnTo>
                    <a:pt x="87" y="3"/>
                  </a:lnTo>
                  <a:lnTo>
                    <a:pt x="88" y="2"/>
                  </a:lnTo>
                  <a:lnTo>
                    <a:pt x="122" y="3"/>
                  </a:lnTo>
                  <a:lnTo>
                    <a:pt x="121" y="3"/>
                  </a:lnTo>
                  <a:lnTo>
                    <a:pt x="121" y="7"/>
                  </a:lnTo>
                  <a:lnTo>
                    <a:pt x="121" y="12"/>
                  </a:lnTo>
                  <a:lnTo>
                    <a:pt x="121" y="17"/>
                  </a:lnTo>
                  <a:lnTo>
                    <a:pt x="120" y="24"/>
                  </a:lnTo>
                  <a:lnTo>
                    <a:pt x="119" y="31"/>
                  </a:lnTo>
                  <a:lnTo>
                    <a:pt x="118" y="40"/>
                  </a:lnTo>
                  <a:lnTo>
                    <a:pt x="115" y="49"/>
                  </a:lnTo>
                  <a:lnTo>
                    <a:pt x="112" y="56"/>
                  </a:lnTo>
                  <a:lnTo>
                    <a:pt x="108" y="65"/>
                  </a:lnTo>
                  <a:lnTo>
                    <a:pt x="102" y="71"/>
                  </a:lnTo>
                  <a:lnTo>
                    <a:pt x="97" y="80"/>
                  </a:lnTo>
                  <a:lnTo>
                    <a:pt x="89" y="84"/>
                  </a:lnTo>
                  <a:lnTo>
                    <a:pt x="81" y="89"/>
                  </a:lnTo>
                  <a:lnTo>
                    <a:pt x="75" y="90"/>
                  </a:lnTo>
                  <a:lnTo>
                    <a:pt x="70" y="91"/>
                  </a:lnTo>
                  <a:lnTo>
                    <a:pt x="65" y="91"/>
                  </a:lnTo>
                  <a:lnTo>
                    <a:pt x="60" y="92"/>
                  </a:lnTo>
                  <a:lnTo>
                    <a:pt x="53" y="91"/>
                  </a:lnTo>
                  <a:lnTo>
                    <a:pt x="47" y="90"/>
                  </a:lnTo>
                  <a:lnTo>
                    <a:pt x="42" y="88"/>
                  </a:lnTo>
                  <a:lnTo>
                    <a:pt x="38" y="87"/>
                  </a:lnTo>
                  <a:lnTo>
                    <a:pt x="29" y="81"/>
                  </a:lnTo>
                  <a:lnTo>
                    <a:pt x="22" y="77"/>
                  </a:lnTo>
                  <a:lnTo>
                    <a:pt x="16" y="69"/>
                  </a:lnTo>
                  <a:lnTo>
                    <a:pt x="10" y="62"/>
                  </a:lnTo>
                  <a:lnTo>
                    <a:pt x="7" y="54"/>
                  </a:lnTo>
                  <a:lnTo>
                    <a:pt x="5" y="46"/>
                  </a:lnTo>
                  <a:lnTo>
                    <a:pt x="2" y="38"/>
                  </a:lnTo>
                  <a:lnTo>
                    <a:pt x="1" y="30"/>
                  </a:lnTo>
                  <a:lnTo>
                    <a:pt x="0" y="22"/>
                  </a:lnTo>
                  <a:lnTo>
                    <a:pt x="0" y="17"/>
                  </a:lnTo>
                  <a:lnTo>
                    <a:pt x="0" y="11"/>
                  </a:lnTo>
                  <a:lnTo>
                    <a:pt x="0" y="7"/>
                  </a:lnTo>
                  <a:lnTo>
                    <a:pt x="0" y="3"/>
                  </a:lnTo>
                  <a:lnTo>
                    <a:pt x="1" y="3"/>
                  </a:lnTo>
                  <a:lnTo>
                    <a:pt x="34" y="0"/>
                  </a:lnTo>
                  <a:close/>
                </a:path>
              </a:pathLst>
            </a:custGeom>
            <a:solidFill>
              <a:srgbClr val="000000"/>
            </a:solidFill>
            <a:ln w="9525">
              <a:noFill/>
              <a:round/>
              <a:headEnd/>
              <a:tailEnd/>
            </a:ln>
          </p:spPr>
          <p:txBody>
            <a:bodyPr/>
            <a:lstStyle/>
            <a:p>
              <a:endParaRPr lang="es-ES"/>
            </a:p>
          </p:txBody>
        </p:sp>
        <p:sp>
          <p:nvSpPr>
            <p:cNvPr id="37118" name="Freeform 254"/>
            <p:cNvSpPr>
              <a:spLocks/>
            </p:cNvSpPr>
            <p:nvPr/>
          </p:nvSpPr>
          <p:spPr bwMode="auto">
            <a:xfrm>
              <a:off x="1013" y="911"/>
              <a:ext cx="62" cy="43"/>
            </a:xfrm>
            <a:custGeom>
              <a:avLst/>
              <a:gdLst/>
              <a:ahLst/>
              <a:cxnLst>
                <a:cxn ang="0">
                  <a:pos x="0" y="84"/>
                </a:cxn>
                <a:cxn ang="0">
                  <a:pos x="0" y="82"/>
                </a:cxn>
                <a:cxn ang="0">
                  <a:pos x="0" y="79"/>
                </a:cxn>
                <a:cxn ang="0">
                  <a:pos x="0" y="74"/>
                </a:cxn>
                <a:cxn ang="0">
                  <a:pos x="0" y="70"/>
                </a:cxn>
                <a:cxn ang="0">
                  <a:pos x="0" y="63"/>
                </a:cxn>
                <a:cxn ang="0">
                  <a:pos x="2" y="56"/>
                </a:cxn>
                <a:cxn ang="0">
                  <a:pos x="4" y="49"/>
                </a:cxn>
                <a:cxn ang="0">
                  <a:pos x="6" y="42"/>
                </a:cxn>
                <a:cxn ang="0">
                  <a:pos x="9" y="34"/>
                </a:cxn>
                <a:cxn ang="0">
                  <a:pos x="13" y="25"/>
                </a:cxn>
                <a:cxn ang="0">
                  <a:pos x="17" y="18"/>
                </a:cxn>
                <a:cxn ang="0">
                  <a:pos x="24" y="12"/>
                </a:cxn>
                <a:cxn ang="0">
                  <a:pos x="30" y="6"/>
                </a:cxn>
                <a:cxn ang="0">
                  <a:pos x="39" y="2"/>
                </a:cxn>
                <a:cxn ang="0">
                  <a:pos x="43" y="0"/>
                </a:cxn>
                <a:cxn ang="0">
                  <a:pos x="47" y="0"/>
                </a:cxn>
                <a:cxn ang="0">
                  <a:pos x="53" y="0"/>
                </a:cxn>
                <a:cxn ang="0">
                  <a:pos x="59" y="0"/>
                </a:cxn>
                <a:cxn ang="0">
                  <a:pos x="64" y="0"/>
                </a:cxn>
                <a:cxn ang="0">
                  <a:pos x="69" y="0"/>
                </a:cxn>
                <a:cxn ang="0">
                  <a:pos x="73" y="0"/>
                </a:cxn>
                <a:cxn ang="0">
                  <a:pos x="79" y="4"/>
                </a:cxn>
                <a:cxn ang="0">
                  <a:pos x="86" y="7"/>
                </a:cxn>
                <a:cxn ang="0">
                  <a:pos x="94" y="12"/>
                </a:cxn>
                <a:cxn ang="0">
                  <a:pos x="99" y="18"/>
                </a:cxn>
                <a:cxn ang="0">
                  <a:pos x="105" y="24"/>
                </a:cxn>
                <a:cxn ang="0">
                  <a:pos x="109" y="31"/>
                </a:cxn>
                <a:cxn ang="0">
                  <a:pos x="113" y="39"/>
                </a:cxn>
                <a:cxn ang="0">
                  <a:pos x="115" y="46"/>
                </a:cxn>
                <a:cxn ang="0">
                  <a:pos x="118" y="53"/>
                </a:cxn>
                <a:cxn ang="0">
                  <a:pos x="120" y="60"/>
                </a:cxn>
                <a:cxn ang="0">
                  <a:pos x="122" y="68"/>
                </a:cxn>
                <a:cxn ang="0">
                  <a:pos x="122" y="73"/>
                </a:cxn>
                <a:cxn ang="0">
                  <a:pos x="122" y="79"/>
                </a:cxn>
                <a:cxn ang="0">
                  <a:pos x="122" y="83"/>
                </a:cxn>
                <a:cxn ang="0">
                  <a:pos x="123" y="86"/>
                </a:cxn>
                <a:cxn ang="0">
                  <a:pos x="87" y="84"/>
                </a:cxn>
                <a:cxn ang="0">
                  <a:pos x="86" y="81"/>
                </a:cxn>
                <a:cxn ang="0">
                  <a:pos x="86" y="75"/>
                </a:cxn>
                <a:cxn ang="0">
                  <a:pos x="85" y="68"/>
                </a:cxn>
                <a:cxn ang="0">
                  <a:pos x="83" y="59"/>
                </a:cxn>
                <a:cxn ang="0">
                  <a:pos x="80" y="49"/>
                </a:cxn>
                <a:cxn ang="0">
                  <a:pos x="77" y="42"/>
                </a:cxn>
                <a:cxn ang="0">
                  <a:pos x="70" y="35"/>
                </a:cxn>
                <a:cxn ang="0">
                  <a:pos x="64" y="34"/>
                </a:cxn>
                <a:cxn ang="0">
                  <a:pos x="58" y="33"/>
                </a:cxn>
                <a:cxn ang="0">
                  <a:pos x="54" y="34"/>
                </a:cxn>
                <a:cxn ang="0">
                  <a:pos x="48" y="35"/>
                </a:cxn>
                <a:cxn ang="0">
                  <a:pos x="46" y="36"/>
                </a:cxn>
                <a:cxn ang="0">
                  <a:pos x="41" y="40"/>
                </a:cxn>
                <a:cxn ang="0">
                  <a:pos x="38" y="48"/>
                </a:cxn>
                <a:cxn ang="0">
                  <a:pos x="34" y="55"/>
                </a:cxn>
                <a:cxn ang="0">
                  <a:pos x="32" y="61"/>
                </a:cxn>
                <a:cxn ang="0">
                  <a:pos x="31" y="69"/>
                </a:cxn>
                <a:cxn ang="0">
                  <a:pos x="31" y="75"/>
                </a:cxn>
                <a:cxn ang="0">
                  <a:pos x="0" y="84"/>
                </a:cxn>
                <a:cxn ang="0">
                  <a:pos x="0" y="84"/>
                </a:cxn>
              </a:cxnLst>
              <a:rect l="0" t="0" r="r" b="b"/>
              <a:pathLst>
                <a:path w="123" h="86">
                  <a:moveTo>
                    <a:pt x="0" y="84"/>
                  </a:moveTo>
                  <a:lnTo>
                    <a:pt x="0" y="82"/>
                  </a:lnTo>
                  <a:lnTo>
                    <a:pt x="0" y="79"/>
                  </a:lnTo>
                  <a:lnTo>
                    <a:pt x="0" y="74"/>
                  </a:lnTo>
                  <a:lnTo>
                    <a:pt x="0" y="70"/>
                  </a:lnTo>
                  <a:lnTo>
                    <a:pt x="0" y="63"/>
                  </a:lnTo>
                  <a:lnTo>
                    <a:pt x="2" y="56"/>
                  </a:lnTo>
                  <a:lnTo>
                    <a:pt x="4" y="49"/>
                  </a:lnTo>
                  <a:lnTo>
                    <a:pt x="6" y="42"/>
                  </a:lnTo>
                  <a:lnTo>
                    <a:pt x="9" y="34"/>
                  </a:lnTo>
                  <a:lnTo>
                    <a:pt x="13" y="25"/>
                  </a:lnTo>
                  <a:lnTo>
                    <a:pt x="17" y="18"/>
                  </a:lnTo>
                  <a:lnTo>
                    <a:pt x="24" y="12"/>
                  </a:lnTo>
                  <a:lnTo>
                    <a:pt x="30" y="6"/>
                  </a:lnTo>
                  <a:lnTo>
                    <a:pt x="39" y="2"/>
                  </a:lnTo>
                  <a:lnTo>
                    <a:pt x="43" y="0"/>
                  </a:lnTo>
                  <a:lnTo>
                    <a:pt x="47" y="0"/>
                  </a:lnTo>
                  <a:lnTo>
                    <a:pt x="53" y="0"/>
                  </a:lnTo>
                  <a:lnTo>
                    <a:pt x="59" y="0"/>
                  </a:lnTo>
                  <a:lnTo>
                    <a:pt x="64" y="0"/>
                  </a:lnTo>
                  <a:lnTo>
                    <a:pt x="69" y="0"/>
                  </a:lnTo>
                  <a:lnTo>
                    <a:pt x="73" y="0"/>
                  </a:lnTo>
                  <a:lnTo>
                    <a:pt x="79" y="4"/>
                  </a:lnTo>
                  <a:lnTo>
                    <a:pt x="86" y="7"/>
                  </a:lnTo>
                  <a:lnTo>
                    <a:pt x="94" y="12"/>
                  </a:lnTo>
                  <a:lnTo>
                    <a:pt x="99" y="18"/>
                  </a:lnTo>
                  <a:lnTo>
                    <a:pt x="105" y="24"/>
                  </a:lnTo>
                  <a:lnTo>
                    <a:pt x="109" y="31"/>
                  </a:lnTo>
                  <a:lnTo>
                    <a:pt x="113" y="39"/>
                  </a:lnTo>
                  <a:lnTo>
                    <a:pt x="115" y="46"/>
                  </a:lnTo>
                  <a:lnTo>
                    <a:pt x="118" y="53"/>
                  </a:lnTo>
                  <a:lnTo>
                    <a:pt x="120" y="60"/>
                  </a:lnTo>
                  <a:lnTo>
                    <a:pt x="122" y="68"/>
                  </a:lnTo>
                  <a:lnTo>
                    <a:pt x="122" y="73"/>
                  </a:lnTo>
                  <a:lnTo>
                    <a:pt x="122" y="79"/>
                  </a:lnTo>
                  <a:lnTo>
                    <a:pt x="122" y="83"/>
                  </a:lnTo>
                  <a:lnTo>
                    <a:pt x="123" y="86"/>
                  </a:lnTo>
                  <a:lnTo>
                    <a:pt x="87" y="84"/>
                  </a:lnTo>
                  <a:lnTo>
                    <a:pt x="86" y="81"/>
                  </a:lnTo>
                  <a:lnTo>
                    <a:pt x="86" y="75"/>
                  </a:lnTo>
                  <a:lnTo>
                    <a:pt x="85" y="68"/>
                  </a:lnTo>
                  <a:lnTo>
                    <a:pt x="83" y="59"/>
                  </a:lnTo>
                  <a:lnTo>
                    <a:pt x="80" y="49"/>
                  </a:lnTo>
                  <a:lnTo>
                    <a:pt x="77" y="42"/>
                  </a:lnTo>
                  <a:lnTo>
                    <a:pt x="70" y="35"/>
                  </a:lnTo>
                  <a:lnTo>
                    <a:pt x="64" y="34"/>
                  </a:lnTo>
                  <a:lnTo>
                    <a:pt x="58" y="33"/>
                  </a:lnTo>
                  <a:lnTo>
                    <a:pt x="54" y="34"/>
                  </a:lnTo>
                  <a:lnTo>
                    <a:pt x="48" y="35"/>
                  </a:lnTo>
                  <a:lnTo>
                    <a:pt x="46" y="36"/>
                  </a:lnTo>
                  <a:lnTo>
                    <a:pt x="41" y="40"/>
                  </a:lnTo>
                  <a:lnTo>
                    <a:pt x="38" y="48"/>
                  </a:lnTo>
                  <a:lnTo>
                    <a:pt x="34" y="55"/>
                  </a:lnTo>
                  <a:lnTo>
                    <a:pt x="32" y="61"/>
                  </a:lnTo>
                  <a:lnTo>
                    <a:pt x="31" y="69"/>
                  </a:lnTo>
                  <a:lnTo>
                    <a:pt x="31" y="75"/>
                  </a:lnTo>
                  <a:lnTo>
                    <a:pt x="0" y="84"/>
                  </a:lnTo>
                  <a:close/>
                </a:path>
              </a:pathLst>
            </a:custGeom>
            <a:solidFill>
              <a:srgbClr val="000000"/>
            </a:solidFill>
            <a:ln w="9525">
              <a:noFill/>
              <a:round/>
              <a:headEnd/>
              <a:tailEnd/>
            </a:ln>
          </p:spPr>
          <p:txBody>
            <a:bodyPr/>
            <a:lstStyle/>
            <a:p>
              <a:endParaRPr lang="es-ES"/>
            </a:p>
          </p:txBody>
        </p:sp>
        <p:sp>
          <p:nvSpPr>
            <p:cNvPr id="37117" name="Freeform 253"/>
            <p:cNvSpPr>
              <a:spLocks/>
            </p:cNvSpPr>
            <p:nvPr/>
          </p:nvSpPr>
          <p:spPr bwMode="auto">
            <a:xfrm>
              <a:off x="1070" y="948"/>
              <a:ext cx="24" cy="50"/>
            </a:xfrm>
            <a:custGeom>
              <a:avLst/>
              <a:gdLst/>
              <a:ahLst/>
              <a:cxnLst>
                <a:cxn ang="0">
                  <a:pos x="0" y="78"/>
                </a:cxn>
                <a:cxn ang="0">
                  <a:pos x="13" y="62"/>
                </a:cxn>
                <a:cxn ang="0">
                  <a:pos x="21" y="35"/>
                </a:cxn>
                <a:cxn ang="0">
                  <a:pos x="25" y="0"/>
                </a:cxn>
                <a:cxn ang="0">
                  <a:pos x="49" y="0"/>
                </a:cxn>
                <a:cxn ang="0">
                  <a:pos x="45" y="36"/>
                </a:cxn>
                <a:cxn ang="0">
                  <a:pos x="37" y="68"/>
                </a:cxn>
                <a:cxn ang="0">
                  <a:pos x="21" y="100"/>
                </a:cxn>
                <a:cxn ang="0">
                  <a:pos x="0" y="78"/>
                </a:cxn>
                <a:cxn ang="0">
                  <a:pos x="0" y="78"/>
                </a:cxn>
              </a:cxnLst>
              <a:rect l="0" t="0" r="r" b="b"/>
              <a:pathLst>
                <a:path w="49" h="100">
                  <a:moveTo>
                    <a:pt x="0" y="78"/>
                  </a:moveTo>
                  <a:lnTo>
                    <a:pt x="13" y="62"/>
                  </a:lnTo>
                  <a:lnTo>
                    <a:pt x="21" y="35"/>
                  </a:lnTo>
                  <a:lnTo>
                    <a:pt x="25" y="0"/>
                  </a:lnTo>
                  <a:lnTo>
                    <a:pt x="49" y="0"/>
                  </a:lnTo>
                  <a:lnTo>
                    <a:pt x="45" y="36"/>
                  </a:lnTo>
                  <a:lnTo>
                    <a:pt x="37" y="68"/>
                  </a:lnTo>
                  <a:lnTo>
                    <a:pt x="21" y="100"/>
                  </a:lnTo>
                  <a:lnTo>
                    <a:pt x="0" y="78"/>
                  </a:lnTo>
                  <a:close/>
                </a:path>
              </a:pathLst>
            </a:custGeom>
            <a:solidFill>
              <a:srgbClr val="595980"/>
            </a:solidFill>
            <a:ln w="9525">
              <a:noFill/>
              <a:round/>
              <a:headEnd/>
              <a:tailEnd/>
            </a:ln>
          </p:spPr>
          <p:txBody>
            <a:bodyPr/>
            <a:lstStyle/>
            <a:p>
              <a:endParaRPr lang="es-ES"/>
            </a:p>
          </p:txBody>
        </p:sp>
        <p:sp>
          <p:nvSpPr>
            <p:cNvPr id="37116" name="Freeform 252"/>
            <p:cNvSpPr>
              <a:spLocks/>
            </p:cNvSpPr>
            <p:nvPr/>
          </p:nvSpPr>
          <p:spPr bwMode="auto">
            <a:xfrm>
              <a:off x="1001" y="921"/>
              <a:ext cx="13" cy="12"/>
            </a:xfrm>
            <a:custGeom>
              <a:avLst/>
              <a:gdLst/>
              <a:ahLst/>
              <a:cxnLst>
                <a:cxn ang="0">
                  <a:pos x="1" y="2"/>
                </a:cxn>
                <a:cxn ang="0">
                  <a:pos x="0" y="19"/>
                </a:cxn>
                <a:cxn ang="0">
                  <a:pos x="15" y="24"/>
                </a:cxn>
                <a:cxn ang="0">
                  <a:pos x="25" y="0"/>
                </a:cxn>
                <a:cxn ang="0">
                  <a:pos x="1" y="2"/>
                </a:cxn>
                <a:cxn ang="0">
                  <a:pos x="1" y="2"/>
                </a:cxn>
              </a:cxnLst>
              <a:rect l="0" t="0" r="r" b="b"/>
              <a:pathLst>
                <a:path w="25" h="24">
                  <a:moveTo>
                    <a:pt x="1" y="2"/>
                  </a:moveTo>
                  <a:lnTo>
                    <a:pt x="0" y="19"/>
                  </a:lnTo>
                  <a:lnTo>
                    <a:pt x="15" y="24"/>
                  </a:lnTo>
                  <a:lnTo>
                    <a:pt x="25" y="0"/>
                  </a:lnTo>
                  <a:lnTo>
                    <a:pt x="1" y="2"/>
                  </a:lnTo>
                  <a:close/>
                </a:path>
              </a:pathLst>
            </a:custGeom>
            <a:solidFill>
              <a:srgbClr val="595980"/>
            </a:solidFill>
            <a:ln w="9525">
              <a:noFill/>
              <a:round/>
              <a:headEnd/>
              <a:tailEnd/>
            </a:ln>
          </p:spPr>
          <p:txBody>
            <a:bodyPr/>
            <a:lstStyle/>
            <a:p>
              <a:endParaRPr lang="es-ES"/>
            </a:p>
          </p:txBody>
        </p:sp>
        <p:sp>
          <p:nvSpPr>
            <p:cNvPr id="37115" name="Freeform 251"/>
            <p:cNvSpPr>
              <a:spLocks/>
            </p:cNvSpPr>
            <p:nvPr/>
          </p:nvSpPr>
          <p:spPr bwMode="auto">
            <a:xfrm>
              <a:off x="1054" y="198"/>
              <a:ext cx="65" cy="42"/>
            </a:xfrm>
            <a:custGeom>
              <a:avLst/>
              <a:gdLst/>
              <a:ahLst/>
              <a:cxnLst>
                <a:cxn ang="0">
                  <a:pos x="0" y="0"/>
                </a:cxn>
                <a:cxn ang="0">
                  <a:pos x="20" y="28"/>
                </a:cxn>
                <a:cxn ang="0">
                  <a:pos x="44" y="52"/>
                </a:cxn>
                <a:cxn ang="0">
                  <a:pos x="70" y="70"/>
                </a:cxn>
                <a:cxn ang="0">
                  <a:pos x="100" y="80"/>
                </a:cxn>
                <a:cxn ang="0">
                  <a:pos x="130" y="82"/>
                </a:cxn>
                <a:cxn ang="0">
                  <a:pos x="127" y="40"/>
                </a:cxn>
                <a:cxn ang="0">
                  <a:pos x="54" y="24"/>
                </a:cxn>
                <a:cxn ang="0">
                  <a:pos x="0" y="0"/>
                </a:cxn>
                <a:cxn ang="0">
                  <a:pos x="0" y="0"/>
                </a:cxn>
              </a:cxnLst>
              <a:rect l="0" t="0" r="r" b="b"/>
              <a:pathLst>
                <a:path w="130" h="82">
                  <a:moveTo>
                    <a:pt x="0" y="0"/>
                  </a:moveTo>
                  <a:lnTo>
                    <a:pt x="20" y="28"/>
                  </a:lnTo>
                  <a:lnTo>
                    <a:pt x="44" y="52"/>
                  </a:lnTo>
                  <a:lnTo>
                    <a:pt x="70" y="70"/>
                  </a:lnTo>
                  <a:lnTo>
                    <a:pt x="100" y="80"/>
                  </a:lnTo>
                  <a:lnTo>
                    <a:pt x="130" y="82"/>
                  </a:lnTo>
                  <a:lnTo>
                    <a:pt x="127" y="40"/>
                  </a:lnTo>
                  <a:lnTo>
                    <a:pt x="54" y="24"/>
                  </a:lnTo>
                  <a:lnTo>
                    <a:pt x="0" y="0"/>
                  </a:lnTo>
                  <a:close/>
                </a:path>
              </a:pathLst>
            </a:custGeom>
            <a:solidFill>
              <a:srgbClr val="8A8AA8"/>
            </a:solidFill>
            <a:ln w="9525">
              <a:noFill/>
              <a:round/>
              <a:headEnd/>
              <a:tailEnd/>
            </a:ln>
          </p:spPr>
          <p:txBody>
            <a:bodyPr/>
            <a:lstStyle/>
            <a:p>
              <a:endParaRPr lang="es-ES"/>
            </a:p>
          </p:txBody>
        </p:sp>
        <p:sp>
          <p:nvSpPr>
            <p:cNvPr id="37114" name="Freeform 250"/>
            <p:cNvSpPr>
              <a:spLocks/>
            </p:cNvSpPr>
            <p:nvPr/>
          </p:nvSpPr>
          <p:spPr bwMode="auto">
            <a:xfrm>
              <a:off x="1036" y="11"/>
              <a:ext cx="200" cy="214"/>
            </a:xfrm>
            <a:custGeom>
              <a:avLst/>
              <a:gdLst/>
              <a:ahLst/>
              <a:cxnLst>
                <a:cxn ang="0">
                  <a:pos x="146" y="398"/>
                </a:cxn>
                <a:cxn ang="0">
                  <a:pos x="97" y="387"/>
                </a:cxn>
                <a:cxn ang="0">
                  <a:pos x="53" y="353"/>
                </a:cxn>
                <a:cxn ang="0">
                  <a:pos x="36" y="312"/>
                </a:cxn>
                <a:cxn ang="0">
                  <a:pos x="29" y="274"/>
                </a:cxn>
                <a:cxn ang="0">
                  <a:pos x="27" y="239"/>
                </a:cxn>
                <a:cxn ang="0">
                  <a:pos x="26" y="208"/>
                </a:cxn>
                <a:cxn ang="0">
                  <a:pos x="27" y="179"/>
                </a:cxn>
                <a:cxn ang="0">
                  <a:pos x="34" y="137"/>
                </a:cxn>
                <a:cxn ang="0">
                  <a:pos x="48" y="99"/>
                </a:cxn>
                <a:cxn ang="0">
                  <a:pos x="74" y="76"/>
                </a:cxn>
                <a:cxn ang="0">
                  <a:pos x="122" y="53"/>
                </a:cxn>
                <a:cxn ang="0">
                  <a:pos x="157" y="42"/>
                </a:cxn>
                <a:cxn ang="0">
                  <a:pos x="187" y="34"/>
                </a:cxn>
                <a:cxn ang="0">
                  <a:pos x="217" y="29"/>
                </a:cxn>
                <a:cxn ang="0">
                  <a:pos x="247" y="27"/>
                </a:cxn>
                <a:cxn ang="0">
                  <a:pos x="294" y="31"/>
                </a:cxn>
                <a:cxn ang="0">
                  <a:pos x="328" y="55"/>
                </a:cxn>
                <a:cxn ang="0">
                  <a:pos x="353" y="90"/>
                </a:cxn>
                <a:cxn ang="0">
                  <a:pos x="368" y="136"/>
                </a:cxn>
                <a:cxn ang="0">
                  <a:pos x="374" y="187"/>
                </a:cxn>
                <a:cxn ang="0">
                  <a:pos x="372" y="238"/>
                </a:cxn>
                <a:cxn ang="0">
                  <a:pos x="361" y="285"/>
                </a:cxn>
                <a:cxn ang="0">
                  <a:pos x="339" y="322"/>
                </a:cxn>
                <a:cxn ang="0">
                  <a:pos x="309" y="351"/>
                </a:cxn>
                <a:cxn ang="0">
                  <a:pos x="280" y="372"/>
                </a:cxn>
                <a:cxn ang="0">
                  <a:pos x="246" y="388"/>
                </a:cxn>
                <a:cxn ang="0">
                  <a:pos x="265" y="415"/>
                </a:cxn>
                <a:cxn ang="0">
                  <a:pos x="294" y="399"/>
                </a:cxn>
                <a:cxn ang="0">
                  <a:pos x="330" y="374"/>
                </a:cxn>
                <a:cxn ang="0">
                  <a:pos x="362" y="338"/>
                </a:cxn>
                <a:cxn ang="0">
                  <a:pos x="387" y="292"/>
                </a:cxn>
                <a:cxn ang="0">
                  <a:pos x="395" y="246"/>
                </a:cxn>
                <a:cxn ang="0">
                  <a:pos x="399" y="218"/>
                </a:cxn>
                <a:cxn ang="0">
                  <a:pos x="400" y="179"/>
                </a:cxn>
                <a:cxn ang="0">
                  <a:pos x="397" y="140"/>
                </a:cxn>
                <a:cxn ang="0">
                  <a:pos x="383" y="85"/>
                </a:cxn>
                <a:cxn ang="0">
                  <a:pos x="359" y="41"/>
                </a:cxn>
                <a:cxn ang="0">
                  <a:pos x="320" y="11"/>
                </a:cxn>
                <a:cxn ang="0">
                  <a:pos x="282" y="1"/>
                </a:cxn>
                <a:cxn ang="0">
                  <a:pos x="250" y="0"/>
                </a:cxn>
                <a:cxn ang="0">
                  <a:pos x="215" y="2"/>
                </a:cxn>
                <a:cxn ang="0">
                  <a:pos x="179" y="7"/>
                </a:cxn>
                <a:cxn ang="0">
                  <a:pos x="143" y="16"/>
                </a:cxn>
                <a:cxn ang="0">
                  <a:pos x="108" y="27"/>
                </a:cxn>
                <a:cxn ang="0">
                  <a:pos x="62" y="50"/>
                </a:cxn>
                <a:cxn ang="0">
                  <a:pos x="29" y="82"/>
                </a:cxn>
                <a:cxn ang="0">
                  <a:pos x="11" y="124"/>
                </a:cxn>
                <a:cxn ang="0">
                  <a:pos x="4" y="162"/>
                </a:cxn>
                <a:cxn ang="0">
                  <a:pos x="0" y="194"/>
                </a:cxn>
                <a:cxn ang="0">
                  <a:pos x="0" y="226"/>
                </a:cxn>
                <a:cxn ang="0">
                  <a:pos x="0" y="258"/>
                </a:cxn>
                <a:cxn ang="0">
                  <a:pos x="3" y="289"/>
                </a:cxn>
                <a:cxn ang="0">
                  <a:pos x="12" y="327"/>
                </a:cxn>
                <a:cxn ang="0">
                  <a:pos x="35" y="375"/>
                </a:cxn>
                <a:cxn ang="0">
                  <a:pos x="66" y="402"/>
                </a:cxn>
                <a:cxn ang="0">
                  <a:pos x="100" y="419"/>
                </a:cxn>
                <a:cxn ang="0">
                  <a:pos x="141" y="428"/>
                </a:cxn>
                <a:cxn ang="0">
                  <a:pos x="171" y="429"/>
                </a:cxn>
              </a:cxnLst>
              <a:rect l="0" t="0" r="r" b="b"/>
              <a:pathLst>
                <a:path w="400" h="429">
                  <a:moveTo>
                    <a:pt x="164" y="399"/>
                  </a:moveTo>
                  <a:lnTo>
                    <a:pt x="162" y="399"/>
                  </a:lnTo>
                  <a:lnTo>
                    <a:pt x="161" y="399"/>
                  </a:lnTo>
                  <a:lnTo>
                    <a:pt x="157" y="399"/>
                  </a:lnTo>
                  <a:lnTo>
                    <a:pt x="152" y="399"/>
                  </a:lnTo>
                  <a:lnTo>
                    <a:pt x="146" y="398"/>
                  </a:lnTo>
                  <a:lnTo>
                    <a:pt x="140" y="396"/>
                  </a:lnTo>
                  <a:lnTo>
                    <a:pt x="132" y="395"/>
                  </a:lnTo>
                  <a:lnTo>
                    <a:pt x="124" y="395"/>
                  </a:lnTo>
                  <a:lnTo>
                    <a:pt x="115" y="393"/>
                  </a:lnTo>
                  <a:lnTo>
                    <a:pt x="107" y="391"/>
                  </a:lnTo>
                  <a:lnTo>
                    <a:pt x="97" y="387"/>
                  </a:lnTo>
                  <a:lnTo>
                    <a:pt x="89" y="383"/>
                  </a:lnTo>
                  <a:lnTo>
                    <a:pt x="80" y="378"/>
                  </a:lnTo>
                  <a:lnTo>
                    <a:pt x="71" y="373"/>
                  </a:lnTo>
                  <a:lnTo>
                    <a:pt x="64" y="366"/>
                  </a:lnTo>
                  <a:lnTo>
                    <a:pt x="57" y="359"/>
                  </a:lnTo>
                  <a:lnTo>
                    <a:pt x="53" y="353"/>
                  </a:lnTo>
                  <a:lnTo>
                    <a:pt x="49" y="348"/>
                  </a:lnTo>
                  <a:lnTo>
                    <a:pt x="47" y="341"/>
                  </a:lnTo>
                  <a:lnTo>
                    <a:pt x="44" y="335"/>
                  </a:lnTo>
                  <a:lnTo>
                    <a:pt x="41" y="327"/>
                  </a:lnTo>
                  <a:lnTo>
                    <a:pt x="39" y="319"/>
                  </a:lnTo>
                  <a:lnTo>
                    <a:pt x="36" y="312"/>
                  </a:lnTo>
                  <a:lnTo>
                    <a:pt x="35" y="303"/>
                  </a:lnTo>
                  <a:lnTo>
                    <a:pt x="34" y="298"/>
                  </a:lnTo>
                  <a:lnTo>
                    <a:pt x="33" y="293"/>
                  </a:lnTo>
                  <a:lnTo>
                    <a:pt x="31" y="288"/>
                  </a:lnTo>
                  <a:lnTo>
                    <a:pt x="30" y="284"/>
                  </a:lnTo>
                  <a:lnTo>
                    <a:pt x="29" y="274"/>
                  </a:lnTo>
                  <a:lnTo>
                    <a:pt x="29" y="265"/>
                  </a:lnTo>
                  <a:lnTo>
                    <a:pt x="28" y="260"/>
                  </a:lnTo>
                  <a:lnTo>
                    <a:pt x="27" y="254"/>
                  </a:lnTo>
                  <a:lnTo>
                    <a:pt x="27" y="249"/>
                  </a:lnTo>
                  <a:lnTo>
                    <a:pt x="27" y="245"/>
                  </a:lnTo>
                  <a:lnTo>
                    <a:pt x="27" y="239"/>
                  </a:lnTo>
                  <a:lnTo>
                    <a:pt x="27" y="234"/>
                  </a:lnTo>
                  <a:lnTo>
                    <a:pt x="27" y="228"/>
                  </a:lnTo>
                  <a:lnTo>
                    <a:pt x="27" y="224"/>
                  </a:lnTo>
                  <a:lnTo>
                    <a:pt x="26" y="219"/>
                  </a:lnTo>
                  <a:lnTo>
                    <a:pt x="26" y="213"/>
                  </a:lnTo>
                  <a:lnTo>
                    <a:pt x="26" y="208"/>
                  </a:lnTo>
                  <a:lnTo>
                    <a:pt x="26" y="203"/>
                  </a:lnTo>
                  <a:lnTo>
                    <a:pt x="26" y="198"/>
                  </a:lnTo>
                  <a:lnTo>
                    <a:pt x="26" y="194"/>
                  </a:lnTo>
                  <a:lnTo>
                    <a:pt x="26" y="188"/>
                  </a:lnTo>
                  <a:lnTo>
                    <a:pt x="27" y="184"/>
                  </a:lnTo>
                  <a:lnTo>
                    <a:pt x="27" y="179"/>
                  </a:lnTo>
                  <a:lnTo>
                    <a:pt x="27" y="173"/>
                  </a:lnTo>
                  <a:lnTo>
                    <a:pt x="28" y="169"/>
                  </a:lnTo>
                  <a:lnTo>
                    <a:pt x="29" y="163"/>
                  </a:lnTo>
                  <a:lnTo>
                    <a:pt x="29" y="154"/>
                  </a:lnTo>
                  <a:lnTo>
                    <a:pt x="33" y="146"/>
                  </a:lnTo>
                  <a:lnTo>
                    <a:pt x="34" y="137"/>
                  </a:lnTo>
                  <a:lnTo>
                    <a:pt x="35" y="129"/>
                  </a:lnTo>
                  <a:lnTo>
                    <a:pt x="37" y="122"/>
                  </a:lnTo>
                  <a:lnTo>
                    <a:pt x="39" y="116"/>
                  </a:lnTo>
                  <a:lnTo>
                    <a:pt x="41" y="109"/>
                  </a:lnTo>
                  <a:lnTo>
                    <a:pt x="44" y="105"/>
                  </a:lnTo>
                  <a:lnTo>
                    <a:pt x="48" y="99"/>
                  </a:lnTo>
                  <a:lnTo>
                    <a:pt x="51" y="96"/>
                  </a:lnTo>
                  <a:lnTo>
                    <a:pt x="54" y="92"/>
                  </a:lnTo>
                  <a:lnTo>
                    <a:pt x="59" y="89"/>
                  </a:lnTo>
                  <a:lnTo>
                    <a:pt x="63" y="84"/>
                  </a:lnTo>
                  <a:lnTo>
                    <a:pt x="68" y="80"/>
                  </a:lnTo>
                  <a:lnTo>
                    <a:pt x="74" y="76"/>
                  </a:lnTo>
                  <a:lnTo>
                    <a:pt x="81" y="72"/>
                  </a:lnTo>
                  <a:lnTo>
                    <a:pt x="89" y="68"/>
                  </a:lnTo>
                  <a:lnTo>
                    <a:pt x="97" y="65"/>
                  </a:lnTo>
                  <a:lnTo>
                    <a:pt x="105" y="60"/>
                  </a:lnTo>
                  <a:lnTo>
                    <a:pt x="113" y="57"/>
                  </a:lnTo>
                  <a:lnTo>
                    <a:pt x="122" y="53"/>
                  </a:lnTo>
                  <a:lnTo>
                    <a:pt x="132" y="50"/>
                  </a:lnTo>
                  <a:lnTo>
                    <a:pt x="136" y="47"/>
                  </a:lnTo>
                  <a:lnTo>
                    <a:pt x="142" y="46"/>
                  </a:lnTo>
                  <a:lnTo>
                    <a:pt x="146" y="45"/>
                  </a:lnTo>
                  <a:lnTo>
                    <a:pt x="152" y="44"/>
                  </a:lnTo>
                  <a:lnTo>
                    <a:pt x="157" y="42"/>
                  </a:lnTo>
                  <a:lnTo>
                    <a:pt x="162" y="41"/>
                  </a:lnTo>
                  <a:lnTo>
                    <a:pt x="167" y="40"/>
                  </a:lnTo>
                  <a:lnTo>
                    <a:pt x="172" y="39"/>
                  </a:lnTo>
                  <a:lnTo>
                    <a:pt x="176" y="37"/>
                  </a:lnTo>
                  <a:lnTo>
                    <a:pt x="182" y="35"/>
                  </a:lnTo>
                  <a:lnTo>
                    <a:pt x="187" y="34"/>
                  </a:lnTo>
                  <a:lnTo>
                    <a:pt x="193" y="33"/>
                  </a:lnTo>
                  <a:lnTo>
                    <a:pt x="197" y="31"/>
                  </a:lnTo>
                  <a:lnTo>
                    <a:pt x="202" y="30"/>
                  </a:lnTo>
                  <a:lnTo>
                    <a:pt x="208" y="30"/>
                  </a:lnTo>
                  <a:lnTo>
                    <a:pt x="213" y="30"/>
                  </a:lnTo>
                  <a:lnTo>
                    <a:pt x="217" y="29"/>
                  </a:lnTo>
                  <a:lnTo>
                    <a:pt x="223" y="28"/>
                  </a:lnTo>
                  <a:lnTo>
                    <a:pt x="227" y="27"/>
                  </a:lnTo>
                  <a:lnTo>
                    <a:pt x="233" y="27"/>
                  </a:lnTo>
                  <a:lnTo>
                    <a:pt x="237" y="27"/>
                  </a:lnTo>
                  <a:lnTo>
                    <a:pt x="242" y="27"/>
                  </a:lnTo>
                  <a:lnTo>
                    <a:pt x="247" y="27"/>
                  </a:lnTo>
                  <a:lnTo>
                    <a:pt x="252" y="27"/>
                  </a:lnTo>
                  <a:lnTo>
                    <a:pt x="261" y="27"/>
                  </a:lnTo>
                  <a:lnTo>
                    <a:pt x="269" y="27"/>
                  </a:lnTo>
                  <a:lnTo>
                    <a:pt x="278" y="28"/>
                  </a:lnTo>
                  <a:lnTo>
                    <a:pt x="287" y="30"/>
                  </a:lnTo>
                  <a:lnTo>
                    <a:pt x="294" y="31"/>
                  </a:lnTo>
                  <a:lnTo>
                    <a:pt x="301" y="35"/>
                  </a:lnTo>
                  <a:lnTo>
                    <a:pt x="307" y="38"/>
                  </a:lnTo>
                  <a:lnTo>
                    <a:pt x="314" y="42"/>
                  </a:lnTo>
                  <a:lnTo>
                    <a:pt x="319" y="45"/>
                  </a:lnTo>
                  <a:lnTo>
                    <a:pt x="323" y="50"/>
                  </a:lnTo>
                  <a:lnTo>
                    <a:pt x="328" y="55"/>
                  </a:lnTo>
                  <a:lnTo>
                    <a:pt x="333" y="59"/>
                  </a:lnTo>
                  <a:lnTo>
                    <a:pt x="338" y="65"/>
                  </a:lnTo>
                  <a:lnTo>
                    <a:pt x="342" y="70"/>
                  </a:lnTo>
                  <a:lnTo>
                    <a:pt x="345" y="77"/>
                  </a:lnTo>
                  <a:lnTo>
                    <a:pt x="349" y="84"/>
                  </a:lnTo>
                  <a:lnTo>
                    <a:pt x="353" y="90"/>
                  </a:lnTo>
                  <a:lnTo>
                    <a:pt x="356" y="97"/>
                  </a:lnTo>
                  <a:lnTo>
                    <a:pt x="358" y="105"/>
                  </a:lnTo>
                  <a:lnTo>
                    <a:pt x="362" y="114"/>
                  </a:lnTo>
                  <a:lnTo>
                    <a:pt x="363" y="120"/>
                  </a:lnTo>
                  <a:lnTo>
                    <a:pt x="367" y="129"/>
                  </a:lnTo>
                  <a:lnTo>
                    <a:pt x="368" y="136"/>
                  </a:lnTo>
                  <a:lnTo>
                    <a:pt x="371" y="145"/>
                  </a:lnTo>
                  <a:lnTo>
                    <a:pt x="372" y="154"/>
                  </a:lnTo>
                  <a:lnTo>
                    <a:pt x="372" y="161"/>
                  </a:lnTo>
                  <a:lnTo>
                    <a:pt x="373" y="170"/>
                  </a:lnTo>
                  <a:lnTo>
                    <a:pt x="374" y="179"/>
                  </a:lnTo>
                  <a:lnTo>
                    <a:pt x="374" y="187"/>
                  </a:lnTo>
                  <a:lnTo>
                    <a:pt x="374" y="196"/>
                  </a:lnTo>
                  <a:lnTo>
                    <a:pt x="374" y="205"/>
                  </a:lnTo>
                  <a:lnTo>
                    <a:pt x="375" y="213"/>
                  </a:lnTo>
                  <a:lnTo>
                    <a:pt x="374" y="222"/>
                  </a:lnTo>
                  <a:lnTo>
                    <a:pt x="373" y="231"/>
                  </a:lnTo>
                  <a:lnTo>
                    <a:pt x="372" y="238"/>
                  </a:lnTo>
                  <a:lnTo>
                    <a:pt x="372" y="248"/>
                  </a:lnTo>
                  <a:lnTo>
                    <a:pt x="370" y="254"/>
                  </a:lnTo>
                  <a:lnTo>
                    <a:pt x="368" y="263"/>
                  </a:lnTo>
                  <a:lnTo>
                    <a:pt x="367" y="271"/>
                  </a:lnTo>
                  <a:lnTo>
                    <a:pt x="365" y="278"/>
                  </a:lnTo>
                  <a:lnTo>
                    <a:pt x="361" y="285"/>
                  </a:lnTo>
                  <a:lnTo>
                    <a:pt x="358" y="292"/>
                  </a:lnTo>
                  <a:lnTo>
                    <a:pt x="355" y="298"/>
                  </a:lnTo>
                  <a:lnTo>
                    <a:pt x="353" y="305"/>
                  </a:lnTo>
                  <a:lnTo>
                    <a:pt x="348" y="311"/>
                  </a:lnTo>
                  <a:lnTo>
                    <a:pt x="343" y="317"/>
                  </a:lnTo>
                  <a:lnTo>
                    <a:pt x="339" y="322"/>
                  </a:lnTo>
                  <a:lnTo>
                    <a:pt x="335" y="328"/>
                  </a:lnTo>
                  <a:lnTo>
                    <a:pt x="330" y="332"/>
                  </a:lnTo>
                  <a:lnTo>
                    <a:pt x="325" y="338"/>
                  </a:lnTo>
                  <a:lnTo>
                    <a:pt x="319" y="342"/>
                  </a:lnTo>
                  <a:lnTo>
                    <a:pt x="315" y="347"/>
                  </a:lnTo>
                  <a:lnTo>
                    <a:pt x="309" y="351"/>
                  </a:lnTo>
                  <a:lnTo>
                    <a:pt x="305" y="355"/>
                  </a:lnTo>
                  <a:lnTo>
                    <a:pt x="300" y="359"/>
                  </a:lnTo>
                  <a:lnTo>
                    <a:pt x="295" y="363"/>
                  </a:lnTo>
                  <a:lnTo>
                    <a:pt x="290" y="366"/>
                  </a:lnTo>
                  <a:lnTo>
                    <a:pt x="285" y="368"/>
                  </a:lnTo>
                  <a:lnTo>
                    <a:pt x="280" y="372"/>
                  </a:lnTo>
                  <a:lnTo>
                    <a:pt x="276" y="374"/>
                  </a:lnTo>
                  <a:lnTo>
                    <a:pt x="267" y="378"/>
                  </a:lnTo>
                  <a:lnTo>
                    <a:pt x="260" y="382"/>
                  </a:lnTo>
                  <a:lnTo>
                    <a:pt x="253" y="385"/>
                  </a:lnTo>
                  <a:lnTo>
                    <a:pt x="249" y="387"/>
                  </a:lnTo>
                  <a:lnTo>
                    <a:pt x="246" y="388"/>
                  </a:lnTo>
                  <a:lnTo>
                    <a:pt x="246" y="389"/>
                  </a:lnTo>
                  <a:lnTo>
                    <a:pt x="249" y="422"/>
                  </a:lnTo>
                  <a:lnTo>
                    <a:pt x="250" y="421"/>
                  </a:lnTo>
                  <a:lnTo>
                    <a:pt x="253" y="420"/>
                  </a:lnTo>
                  <a:lnTo>
                    <a:pt x="258" y="417"/>
                  </a:lnTo>
                  <a:lnTo>
                    <a:pt x="265" y="415"/>
                  </a:lnTo>
                  <a:lnTo>
                    <a:pt x="269" y="412"/>
                  </a:lnTo>
                  <a:lnTo>
                    <a:pt x="274" y="411"/>
                  </a:lnTo>
                  <a:lnTo>
                    <a:pt x="279" y="407"/>
                  </a:lnTo>
                  <a:lnTo>
                    <a:pt x="285" y="405"/>
                  </a:lnTo>
                  <a:lnTo>
                    <a:pt x="289" y="401"/>
                  </a:lnTo>
                  <a:lnTo>
                    <a:pt x="294" y="399"/>
                  </a:lnTo>
                  <a:lnTo>
                    <a:pt x="301" y="395"/>
                  </a:lnTo>
                  <a:lnTo>
                    <a:pt x="307" y="392"/>
                  </a:lnTo>
                  <a:lnTo>
                    <a:pt x="313" y="388"/>
                  </a:lnTo>
                  <a:lnTo>
                    <a:pt x="319" y="383"/>
                  </a:lnTo>
                  <a:lnTo>
                    <a:pt x="323" y="378"/>
                  </a:lnTo>
                  <a:lnTo>
                    <a:pt x="330" y="374"/>
                  </a:lnTo>
                  <a:lnTo>
                    <a:pt x="335" y="368"/>
                  </a:lnTo>
                  <a:lnTo>
                    <a:pt x="342" y="363"/>
                  </a:lnTo>
                  <a:lnTo>
                    <a:pt x="347" y="356"/>
                  </a:lnTo>
                  <a:lnTo>
                    <a:pt x="353" y="352"/>
                  </a:lnTo>
                  <a:lnTo>
                    <a:pt x="358" y="344"/>
                  </a:lnTo>
                  <a:lnTo>
                    <a:pt x="362" y="338"/>
                  </a:lnTo>
                  <a:lnTo>
                    <a:pt x="368" y="331"/>
                  </a:lnTo>
                  <a:lnTo>
                    <a:pt x="372" y="325"/>
                  </a:lnTo>
                  <a:lnTo>
                    <a:pt x="376" y="317"/>
                  </a:lnTo>
                  <a:lnTo>
                    <a:pt x="380" y="309"/>
                  </a:lnTo>
                  <a:lnTo>
                    <a:pt x="383" y="301"/>
                  </a:lnTo>
                  <a:lnTo>
                    <a:pt x="387" y="292"/>
                  </a:lnTo>
                  <a:lnTo>
                    <a:pt x="388" y="283"/>
                  </a:lnTo>
                  <a:lnTo>
                    <a:pt x="391" y="274"/>
                  </a:lnTo>
                  <a:lnTo>
                    <a:pt x="392" y="265"/>
                  </a:lnTo>
                  <a:lnTo>
                    <a:pt x="394" y="257"/>
                  </a:lnTo>
                  <a:lnTo>
                    <a:pt x="394" y="251"/>
                  </a:lnTo>
                  <a:lnTo>
                    <a:pt x="395" y="246"/>
                  </a:lnTo>
                  <a:lnTo>
                    <a:pt x="396" y="241"/>
                  </a:lnTo>
                  <a:lnTo>
                    <a:pt x="397" y="237"/>
                  </a:lnTo>
                  <a:lnTo>
                    <a:pt x="397" y="232"/>
                  </a:lnTo>
                  <a:lnTo>
                    <a:pt x="397" y="226"/>
                  </a:lnTo>
                  <a:lnTo>
                    <a:pt x="398" y="222"/>
                  </a:lnTo>
                  <a:lnTo>
                    <a:pt x="399" y="218"/>
                  </a:lnTo>
                  <a:lnTo>
                    <a:pt x="399" y="212"/>
                  </a:lnTo>
                  <a:lnTo>
                    <a:pt x="399" y="207"/>
                  </a:lnTo>
                  <a:lnTo>
                    <a:pt x="399" y="201"/>
                  </a:lnTo>
                  <a:lnTo>
                    <a:pt x="399" y="197"/>
                  </a:lnTo>
                  <a:lnTo>
                    <a:pt x="399" y="187"/>
                  </a:lnTo>
                  <a:lnTo>
                    <a:pt x="400" y="179"/>
                  </a:lnTo>
                  <a:lnTo>
                    <a:pt x="399" y="173"/>
                  </a:lnTo>
                  <a:lnTo>
                    <a:pt x="399" y="168"/>
                  </a:lnTo>
                  <a:lnTo>
                    <a:pt x="399" y="163"/>
                  </a:lnTo>
                  <a:lnTo>
                    <a:pt x="399" y="159"/>
                  </a:lnTo>
                  <a:lnTo>
                    <a:pt x="398" y="149"/>
                  </a:lnTo>
                  <a:lnTo>
                    <a:pt x="397" y="140"/>
                  </a:lnTo>
                  <a:lnTo>
                    <a:pt x="396" y="130"/>
                  </a:lnTo>
                  <a:lnTo>
                    <a:pt x="394" y="121"/>
                  </a:lnTo>
                  <a:lnTo>
                    <a:pt x="392" y="111"/>
                  </a:lnTo>
                  <a:lnTo>
                    <a:pt x="389" y="104"/>
                  </a:lnTo>
                  <a:lnTo>
                    <a:pt x="386" y="94"/>
                  </a:lnTo>
                  <a:lnTo>
                    <a:pt x="383" y="85"/>
                  </a:lnTo>
                  <a:lnTo>
                    <a:pt x="380" y="78"/>
                  </a:lnTo>
                  <a:lnTo>
                    <a:pt x="378" y="70"/>
                  </a:lnTo>
                  <a:lnTo>
                    <a:pt x="372" y="63"/>
                  </a:lnTo>
                  <a:lnTo>
                    <a:pt x="368" y="55"/>
                  </a:lnTo>
                  <a:lnTo>
                    <a:pt x="363" y="47"/>
                  </a:lnTo>
                  <a:lnTo>
                    <a:pt x="359" y="41"/>
                  </a:lnTo>
                  <a:lnTo>
                    <a:pt x="353" y="35"/>
                  </a:lnTo>
                  <a:lnTo>
                    <a:pt x="348" y="30"/>
                  </a:lnTo>
                  <a:lnTo>
                    <a:pt x="342" y="25"/>
                  </a:lnTo>
                  <a:lnTo>
                    <a:pt x="336" y="20"/>
                  </a:lnTo>
                  <a:lnTo>
                    <a:pt x="328" y="15"/>
                  </a:lnTo>
                  <a:lnTo>
                    <a:pt x="320" y="11"/>
                  </a:lnTo>
                  <a:lnTo>
                    <a:pt x="312" y="7"/>
                  </a:lnTo>
                  <a:lnTo>
                    <a:pt x="303" y="5"/>
                  </a:lnTo>
                  <a:lnTo>
                    <a:pt x="298" y="4"/>
                  </a:lnTo>
                  <a:lnTo>
                    <a:pt x="292" y="3"/>
                  </a:lnTo>
                  <a:lnTo>
                    <a:pt x="287" y="1"/>
                  </a:lnTo>
                  <a:lnTo>
                    <a:pt x="282" y="1"/>
                  </a:lnTo>
                  <a:lnTo>
                    <a:pt x="277" y="1"/>
                  </a:lnTo>
                  <a:lnTo>
                    <a:pt x="272" y="1"/>
                  </a:lnTo>
                  <a:lnTo>
                    <a:pt x="266" y="1"/>
                  </a:lnTo>
                  <a:lnTo>
                    <a:pt x="262" y="1"/>
                  </a:lnTo>
                  <a:lnTo>
                    <a:pt x="255" y="0"/>
                  </a:lnTo>
                  <a:lnTo>
                    <a:pt x="250" y="0"/>
                  </a:lnTo>
                  <a:lnTo>
                    <a:pt x="243" y="0"/>
                  </a:lnTo>
                  <a:lnTo>
                    <a:pt x="238" y="0"/>
                  </a:lnTo>
                  <a:lnTo>
                    <a:pt x="232" y="0"/>
                  </a:lnTo>
                  <a:lnTo>
                    <a:pt x="226" y="1"/>
                  </a:lnTo>
                  <a:lnTo>
                    <a:pt x="221" y="1"/>
                  </a:lnTo>
                  <a:lnTo>
                    <a:pt x="215" y="2"/>
                  </a:lnTo>
                  <a:lnTo>
                    <a:pt x="209" y="2"/>
                  </a:lnTo>
                  <a:lnTo>
                    <a:pt x="202" y="3"/>
                  </a:lnTo>
                  <a:lnTo>
                    <a:pt x="197" y="4"/>
                  </a:lnTo>
                  <a:lnTo>
                    <a:pt x="190" y="5"/>
                  </a:lnTo>
                  <a:lnTo>
                    <a:pt x="185" y="5"/>
                  </a:lnTo>
                  <a:lnTo>
                    <a:pt x="179" y="7"/>
                  </a:lnTo>
                  <a:lnTo>
                    <a:pt x="172" y="8"/>
                  </a:lnTo>
                  <a:lnTo>
                    <a:pt x="167" y="11"/>
                  </a:lnTo>
                  <a:lnTo>
                    <a:pt x="161" y="12"/>
                  </a:lnTo>
                  <a:lnTo>
                    <a:pt x="155" y="14"/>
                  </a:lnTo>
                  <a:lnTo>
                    <a:pt x="148" y="15"/>
                  </a:lnTo>
                  <a:lnTo>
                    <a:pt x="143" y="16"/>
                  </a:lnTo>
                  <a:lnTo>
                    <a:pt x="137" y="17"/>
                  </a:lnTo>
                  <a:lnTo>
                    <a:pt x="131" y="20"/>
                  </a:lnTo>
                  <a:lnTo>
                    <a:pt x="126" y="20"/>
                  </a:lnTo>
                  <a:lnTo>
                    <a:pt x="120" y="24"/>
                  </a:lnTo>
                  <a:lnTo>
                    <a:pt x="114" y="26"/>
                  </a:lnTo>
                  <a:lnTo>
                    <a:pt x="108" y="27"/>
                  </a:lnTo>
                  <a:lnTo>
                    <a:pt x="103" y="29"/>
                  </a:lnTo>
                  <a:lnTo>
                    <a:pt x="99" y="31"/>
                  </a:lnTo>
                  <a:lnTo>
                    <a:pt x="89" y="35"/>
                  </a:lnTo>
                  <a:lnTo>
                    <a:pt x="79" y="41"/>
                  </a:lnTo>
                  <a:lnTo>
                    <a:pt x="69" y="45"/>
                  </a:lnTo>
                  <a:lnTo>
                    <a:pt x="62" y="50"/>
                  </a:lnTo>
                  <a:lnTo>
                    <a:pt x="54" y="55"/>
                  </a:lnTo>
                  <a:lnTo>
                    <a:pt x="48" y="60"/>
                  </a:lnTo>
                  <a:lnTo>
                    <a:pt x="41" y="66"/>
                  </a:lnTo>
                  <a:lnTo>
                    <a:pt x="36" y="71"/>
                  </a:lnTo>
                  <a:lnTo>
                    <a:pt x="31" y="77"/>
                  </a:lnTo>
                  <a:lnTo>
                    <a:pt x="29" y="82"/>
                  </a:lnTo>
                  <a:lnTo>
                    <a:pt x="25" y="87"/>
                  </a:lnTo>
                  <a:lnTo>
                    <a:pt x="22" y="94"/>
                  </a:lnTo>
                  <a:lnTo>
                    <a:pt x="20" y="99"/>
                  </a:lnTo>
                  <a:lnTo>
                    <a:pt x="16" y="108"/>
                  </a:lnTo>
                  <a:lnTo>
                    <a:pt x="14" y="116"/>
                  </a:lnTo>
                  <a:lnTo>
                    <a:pt x="11" y="124"/>
                  </a:lnTo>
                  <a:lnTo>
                    <a:pt x="10" y="129"/>
                  </a:lnTo>
                  <a:lnTo>
                    <a:pt x="10" y="133"/>
                  </a:lnTo>
                  <a:lnTo>
                    <a:pt x="8" y="138"/>
                  </a:lnTo>
                  <a:lnTo>
                    <a:pt x="8" y="144"/>
                  </a:lnTo>
                  <a:lnTo>
                    <a:pt x="4" y="153"/>
                  </a:lnTo>
                  <a:lnTo>
                    <a:pt x="4" y="162"/>
                  </a:lnTo>
                  <a:lnTo>
                    <a:pt x="3" y="167"/>
                  </a:lnTo>
                  <a:lnTo>
                    <a:pt x="2" y="172"/>
                  </a:lnTo>
                  <a:lnTo>
                    <a:pt x="2" y="177"/>
                  </a:lnTo>
                  <a:lnTo>
                    <a:pt x="2" y="183"/>
                  </a:lnTo>
                  <a:lnTo>
                    <a:pt x="1" y="188"/>
                  </a:lnTo>
                  <a:lnTo>
                    <a:pt x="0" y="194"/>
                  </a:lnTo>
                  <a:lnTo>
                    <a:pt x="0" y="198"/>
                  </a:lnTo>
                  <a:lnTo>
                    <a:pt x="0" y="203"/>
                  </a:lnTo>
                  <a:lnTo>
                    <a:pt x="0" y="209"/>
                  </a:lnTo>
                  <a:lnTo>
                    <a:pt x="0" y="214"/>
                  </a:lnTo>
                  <a:lnTo>
                    <a:pt x="0" y="220"/>
                  </a:lnTo>
                  <a:lnTo>
                    <a:pt x="0" y="226"/>
                  </a:lnTo>
                  <a:lnTo>
                    <a:pt x="0" y="232"/>
                  </a:lnTo>
                  <a:lnTo>
                    <a:pt x="0" y="237"/>
                  </a:lnTo>
                  <a:lnTo>
                    <a:pt x="0" y="243"/>
                  </a:lnTo>
                  <a:lnTo>
                    <a:pt x="0" y="248"/>
                  </a:lnTo>
                  <a:lnTo>
                    <a:pt x="0" y="253"/>
                  </a:lnTo>
                  <a:lnTo>
                    <a:pt x="0" y="258"/>
                  </a:lnTo>
                  <a:lnTo>
                    <a:pt x="0" y="263"/>
                  </a:lnTo>
                  <a:lnTo>
                    <a:pt x="1" y="269"/>
                  </a:lnTo>
                  <a:lnTo>
                    <a:pt x="1" y="273"/>
                  </a:lnTo>
                  <a:lnTo>
                    <a:pt x="1" y="278"/>
                  </a:lnTo>
                  <a:lnTo>
                    <a:pt x="2" y="284"/>
                  </a:lnTo>
                  <a:lnTo>
                    <a:pt x="3" y="289"/>
                  </a:lnTo>
                  <a:lnTo>
                    <a:pt x="4" y="293"/>
                  </a:lnTo>
                  <a:lnTo>
                    <a:pt x="4" y="299"/>
                  </a:lnTo>
                  <a:lnTo>
                    <a:pt x="6" y="304"/>
                  </a:lnTo>
                  <a:lnTo>
                    <a:pt x="8" y="310"/>
                  </a:lnTo>
                  <a:lnTo>
                    <a:pt x="10" y="318"/>
                  </a:lnTo>
                  <a:lnTo>
                    <a:pt x="12" y="327"/>
                  </a:lnTo>
                  <a:lnTo>
                    <a:pt x="15" y="337"/>
                  </a:lnTo>
                  <a:lnTo>
                    <a:pt x="18" y="345"/>
                  </a:lnTo>
                  <a:lnTo>
                    <a:pt x="22" y="353"/>
                  </a:lnTo>
                  <a:lnTo>
                    <a:pt x="26" y="362"/>
                  </a:lnTo>
                  <a:lnTo>
                    <a:pt x="29" y="367"/>
                  </a:lnTo>
                  <a:lnTo>
                    <a:pt x="35" y="375"/>
                  </a:lnTo>
                  <a:lnTo>
                    <a:pt x="39" y="380"/>
                  </a:lnTo>
                  <a:lnTo>
                    <a:pt x="44" y="386"/>
                  </a:lnTo>
                  <a:lnTo>
                    <a:pt x="49" y="390"/>
                  </a:lnTo>
                  <a:lnTo>
                    <a:pt x="54" y="394"/>
                  </a:lnTo>
                  <a:lnTo>
                    <a:pt x="60" y="398"/>
                  </a:lnTo>
                  <a:lnTo>
                    <a:pt x="66" y="402"/>
                  </a:lnTo>
                  <a:lnTo>
                    <a:pt x="71" y="406"/>
                  </a:lnTo>
                  <a:lnTo>
                    <a:pt x="78" y="409"/>
                  </a:lnTo>
                  <a:lnTo>
                    <a:pt x="83" y="411"/>
                  </a:lnTo>
                  <a:lnTo>
                    <a:pt x="89" y="414"/>
                  </a:lnTo>
                  <a:lnTo>
                    <a:pt x="93" y="416"/>
                  </a:lnTo>
                  <a:lnTo>
                    <a:pt x="100" y="419"/>
                  </a:lnTo>
                  <a:lnTo>
                    <a:pt x="105" y="420"/>
                  </a:lnTo>
                  <a:lnTo>
                    <a:pt x="110" y="421"/>
                  </a:lnTo>
                  <a:lnTo>
                    <a:pt x="116" y="424"/>
                  </a:lnTo>
                  <a:lnTo>
                    <a:pt x="122" y="426"/>
                  </a:lnTo>
                  <a:lnTo>
                    <a:pt x="131" y="426"/>
                  </a:lnTo>
                  <a:lnTo>
                    <a:pt x="141" y="428"/>
                  </a:lnTo>
                  <a:lnTo>
                    <a:pt x="148" y="428"/>
                  </a:lnTo>
                  <a:lnTo>
                    <a:pt x="157" y="429"/>
                  </a:lnTo>
                  <a:lnTo>
                    <a:pt x="162" y="429"/>
                  </a:lnTo>
                  <a:lnTo>
                    <a:pt x="167" y="429"/>
                  </a:lnTo>
                  <a:lnTo>
                    <a:pt x="169" y="429"/>
                  </a:lnTo>
                  <a:lnTo>
                    <a:pt x="171" y="429"/>
                  </a:lnTo>
                  <a:lnTo>
                    <a:pt x="164" y="399"/>
                  </a:lnTo>
                  <a:close/>
                </a:path>
              </a:pathLst>
            </a:custGeom>
            <a:solidFill>
              <a:srgbClr val="000000"/>
            </a:solidFill>
            <a:ln w="9525">
              <a:noFill/>
              <a:round/>
              <a:headEnd/>
              <a:tailEnd/>
            </a:ln>
          </p:spPr>
          <p:txBody>
            <a:bodyPr/>
            <a:lstStyle/>
            <a:p>
              <a:endParaRPr lang="es-ES"/>
            </a:p>
          </p:txBody>
        </p:sp>
        <p:sp>
          <p:nvSpPr>
            <p:cNvPr id="37113" name="Freeform 249"/>
            <p:cNvSpPr>
              <a:spLocks/>
            </p:cNvSpPr>
            <p:nvPr/>
          </p:nvSpPr>
          <p:spPr bwMode="auto">
            <a:xfrm>
              <a:off x="1105" y="71"/>
              <a:ext cx="66" cy="597"/>
            </a:xfrm>
            <a:custGeom>
              <a:avLst/>
              <a:gdLst/>
              <a:ahLst/>
              <a:cxnLst>
                <a:cxn ang="0">
                  <a:pos x="8" y="245"/>
                </a:cxn>
                <a:cxn ang="0">
                  <a:pos x="2" y="9"/>
                </a:cxn>
                <a:cxn ang="0">
                  <a:pos x="15" y="3"/>
                </a:cxn>
                <a:cxn ang="0">
                  <a:pos x="33" y="1"/>
                </a:cxn>
                <a:cxn ang="0">
                  <a:pos x="51" y="0"/>
                </a:cxn>
                <a:cxn ang="0">
                  <a:pos x="67" y="0"/>
                </a:cxn>
                <a:cxn ang="0">
                  <a:pos x="90" y="1"/>
                </a:cxn>
                <a:cxn ang="0">
                  <a:pos x="106" y="4"/>
                </a:cxn>
                <a:cxn ang="0">
                  <a:pos x="115" y="9"/>
                </a:cxn>
                <a:cxn ang="0">
                  <a:pos x="120" y="13"/>
                </a:cxn>
                <a:cxn ang="0">
                  <a:pos x="131" y="1032"/>
                </a:cxn>
                <a:cxn ang="0">
                  <a:pos x="108" y="953"/>
                </a:cxn>
                <a:cxn ang="0">
                  <a:pos x="90" y="29"/>
                </a:cxn>
                <a:cxn ang="0">
                  <a:pos x="72" y="25"/>
                </a:cxn>
                <a:cxn ang="0">
                  <a:pos x="57" y="24"/>
                </a:cxn>
                <a:cxn ang="0">
                  <a:pos x="37" y="26"/>
                </a:cxn>
                <a:cxn ang="0">
                  <a:pos x="36" y="297"/>
                </a:cxn>
                <a:cxn ang="0">
                  <a:pos x="36" y="306"/>
                </a:cxn>
                <a:cxn ang="0">
                  <a:pos x="36" y="323"/>
                </a:cxn>
                <a:cxn ang="0">
                  <a:pos x="36" y="340"/>
                </a:cxn>
                <a:cxn ang="0">
                  <a:pos x="36" y="361"/>
                </a:cxn>
                <a:cxn ang="0">
                  <a:pos x="36" y="384"/>
                </a:cxn>
                <a:cxn ang="0">
                  <a:pos x="36" y="408"/>
                </a:cxn>
                <a:cxn ang="0">
                  <a:pos x="36" y="435"/>
                </a:cxn>
                <a:cxn ang="0">
                  <a:pos x="36" y="464"/>
                </a:cxn>
                <a:cxn ang="0">
                  <a:pos x="36" y="492"/>
                </a:cxn>
                <a:cxn ang="0">
                  <a:pos x="37" y="521"/>
                </a:cxn>
                <a:cxn ang="0">
                  <a:pos x="37" y="550"/>
                </a:cxn>
                <a:cxn ang="0">
                  <a:pos x="37" y="578"/>
                </a:cxn>
                <a:cxn ang="0">
                  <a:pos x="37" y="604"/>
                </a:cxn>
                <a:cxn ang="0">
                  <a:pos x="37" y="629"/>
                </a:cxn>
                <a:cxn ang="0">
                  <a:pos x="37" y="652"/>
                </a:cxn>
                <a:cxn ang="0">
                  <a:pos x="37" y="671"/>
                </a:cxn>
                <a:cxn ang="0">
                  <a:pos x="37" y="686"/>
                </a:cxn>
                <a:cxn ang="0">
                  <a:pos x="37" y="706"/>
                </a:cxn>
                <a:cxn ang="0">
                  <a:pos x="37" y="712"/>
                </a:cxn>
                <a:cxn ang="0">
                  <a:pos x="37" y="723"/>
                </a:cxn>
                <a:cxn ang="0">
                  <a:pos x="37" y="737"/>
                </a:cxn>
                <a:cxn ang="0">
                  <a:pos x="37" y="756"/>
                </a:cxn>
                <a:cxn ang="0">
                  <a:pos x="37" y="779"/>
                </a:cxn>
                <a:cxn ang="0">
                  <a:pos x="37" y="804"/>
                </a:cxn>
                <a:cxn ang="0">
                  <a:pos x="37" y="834"/>
                </a:cxn>
                <a:cxn ang="0">
                  <a:pos x="37" y="864"/>
                </a:cxn>
                <a:cxn ang="0">
                  <a:pos x="37" y="897"/>
                </a:cxn>
                <a:cxn ang="0">
                  <a:pos x="37" y="930"/>
                </a:cxn>
                <a:cxn ang="0">
                  <a:pos x="37" y="964"/>
                </a:cxn>
                <a:cxn ang="0">
                  <a:pos x="37" y="997"/>
                </a:cxn>
                <a:cxn ang="0">
                  <a:pos x="37" y="1029"/>
                </a:cxn>
                <a:cxn ang="0">
                  <a:pos x="37" y="1061"/>
                </a:cxn>
                <a:cxn ang="0">
                  <a:pos x="37" y="1089"/>
                </a:cxn>
                <a:cxn ang="0">
                  <a:pos x="37" y="1118"/>
                </a:cxn>
                <a:cxn ang="0">
                  <a:pos x="37" y="1140"/>
                </a:cxn>
                <a:cxn ang="0">
                  <a:pos x="37" y="1161"/>
                </a:cxn>
                <a:cxn ang="0">
                  <a:pos x="37" y="1179"/>
                </a:cxn>
                <a:cxn ang="0">
                  <a:pos x="37" y="1192"/>
                </a:cxn>
              </a:cxnLst>
              <a:rect l="0" t="0" r="r" b="b"/>
              <a:pathLst>
                <a:path w="131" h="1195">
                  <a:moveTo>
                    <a:pt x="14" y="1189"/>
                  </a:moveTo>
                  <a:lnTo>
                    <a:pt x="9" y="758"/>
                  </a:lnTo>
                  <a:lnTo>
                    <a:pt x="8" y="245"/>
                  </a:lnTo>
                  <a:lnTo>
                    <a:pt x="0" y="10"/>
                  </a:lnTo>
                  <a:lnTo>
                    <a:pt x="0" y="9"/>
                  </a:lnTo>
                  <a:lnTo>
                    <a:pt x="2" y="9"/>
                  </a:lnTo>
                  <a:lnTo>
                    <a:pt x="5" y="7"/>
                  </a:lnTo>
                  <a:lnTo>
                    <a:pt x="13" y="4"/>
                  </a:lnTo>
                  <a:lnTo>
                    <a:pt x="15" y="3"/>
                  </a:lnTo>
                  <a:lnTo>
                    <a:pt x="20" y="2"/>
                  </a:lnTo>
                  <a:lnTo>
                    <a:pt x="25" y="1"/>
                  </a:lnTo>
                  <a:lnTo>
                    <a:pt x="33" y="1"/>
                  </a:lnTo>
                  <a:lnTo>
                    <a:pt x="38" y="0"/>
                  </a:lnTo>
                  <a:lnTo>
                    <a:pt x="47" y="0"/>
                  </a:lnTo>
                  <a:lnTo>
                    <a:pt x="51" y="0"/>
                  </a:lnTo>
                  <a:lnTo>
                    <a:pt x="56" y="0"/>
                  </a:lnTo>
                  <a:lnTo>
                    <a:pt x="61" y="0"/>
                  </a:lnTo>
                  <a:lnTo>
                    <a:pt x="67" y="0"/>
                  </a:lnTo>
                  <a:lnTo>
                    <a:pt x="75" y="0"/>
                  </a:lnTo>
                  <a:lnTo>
                    <a:pt x="83" y="0"/>
                  </a:lnTo>
                  <a:lnTo>
                    <a:pt x="90" y="1"/>
                  </a:lnTo>
                  <a:lnTo>
                    <a:pt x="97" y="2"/>
                  </a:lnTo>
                  <a:lnTo>
                    <a:pt x="101" y="3"/>
                  </a:lnTo>
                  <a:lnTo>
                    <a:pt x="106" y="4"/>
                  </a:lnTo>
                  <a:lnTo>
                    <a:pt x="109" y="4"/>
                  </a:lnTo>
                  <a:lnTo>
                    <a:pt x="112" y="7"/>
                  </a:lnTo>
                  <a:lnTo>
                    <a:pt x="115" y="9"/>
                  </a:lnTo>
                  <a:lnTo>
                    <a:pt x="119" y="11"/>
                  </a:lnTo>
                  <a:lnTo>
                    <a:pt x="119" y="12"/>
                  </a:lnTo>
                  <a:lnTo>
                    <a:pt x="120" y="13"/>
                  </a:lnTo>
                  <a:lnTo>
                    <a:pt x="122" y="279"/>
                  </a:lnTo>
                  <a:lnTo>
                    <a:pt x="131" y="640"/>
                  </a:lnTo>
                  <a:lnTo>
                    <a:pt x="131" y="1032"/>
                  </a:lnTo>
                  <a:lnTo>
                    <a:pt x="131" y="1195"/>
                  </a:lnTo>
                  <a:lnTo>
                    <a:pt x="101" y="1190"/>
                  </a:lnTo>
                  <a:lnTo>
                    <a:pt x="108" y="953"/>
                  </a:lnTo>
                  <a:lnTo>
                    <a:pt x="103" y="484"/>
                  </a:lnTo>
                  <a:lnTo>
                    <a:pt x="91" y="30"/>
                  </a:lnTo>
                  <a:lnTo>
                    <a:pt x="90" y="29"/>
                  </a:lnTo>
                  <a:lnTo>
                    <a:pt x="86" y="28"/>
                  </a:lnTo>
                  <a:lnTo>
                    <a:pt x="81" y="26"/>
                  </a:lnTo>
                  <a:lnTo>
                    <a:pt x="72" y="25"/>
                  </a:lnTo>
                  <a:lnTo>
                    <a:pt x="67" y="24"/>
                  </a:lnTo>
                  <a:lnTo>
                    <a:pt x="62" y="24"/>
                  </a:lnTo>
                  <a:lnTo>
                    <a:pt x="57" y="24"/>
                  </a:lnTo>
                  <a:lnTo>
                    <a:pt x="51" y="25"/>
                  </a:lnTo>
                  <a:lnTo>
                    <a:pt x="44" y="25"/>
                  </a:lnTo>
                  <a:lnTo>
                    <a:pt x="37" y="26"/>
                  </a:lnTo>
                  <a:lnTo>
                    <a:pt x="32" y="28"/>
                  </a:lnTo>
                  <a:lnTo>
                    <a:pt x="25" y="30"/>
                  </a:lnTo>
                  <a:lnTo>
                    <a:pt x="36" y="297"/>
                  </a:lnTo>
                  <a:lnTo>
                    <a:pt x="36" y="298"/>
                  </a:lnTo>
                  <a:lnTo>
                    <a:pt x="36" y="301"/>
                  </a:lnTo>
                  <a:lnTo>
                    <a:pt x="36" y="306"/>
                  </a:lnTo>
                  <a:lnTo>
                    <a:pt x="36" y="314"/>
                  </a:lnTo>
                  <a:lnTo>
                    <a:pt x="36" y="318"/>
                  </a:lnTo>
                  <a:lnTo>
                    <a:pt x="36" y="323"/>
                  </a:lnTo>
                  <a:lnTo>
                    <a:pt x="36" y="328"/>
                  </a:lnTo>
                  <a:lnTo>
                    <a:pt x="36" y="335"/>
                  </a:lnTo>
                  <a:lnTo>
                    <a:pt x="36" y="340"/>
                  </a:lnTo>
                  <a:lnTo>
                    <a:pt x="36" y="347"/>
                  </a:lnTo>
                  <a:lnTo>
                    <a:pt x="36" y="353"/>
                  </a:lnTo>
                  <a:lnTo>
                    <a:pt x="36" y="361"/>
                  </a:lnTo>
                  <a:lnTo>
                    <a:pt x="36" y="368"/>
                  </a:lnTo>
                  <a:lnTo>
                    <a:pt x="36" y="375"/>
                  </a:lnTo>
                  <a:lnTo>
                    <a:pt x="36" y="384"/>
                  </a:lnTo>
                  <a:lnTo>
                    <a:pt x="36" y="391"/>
                  </a:lnTo>
                  <a:lnTo>
                    <a:pt x="36" y="400"/>
                  </a:lnTo>
                  <a:lnTo>
                    <a:pt x="36" y="408"/>
                  </a:lnTo>
                  <a:lnTo>
                    <a:pt x="36" y="416"/>
                  </a:lnTo>
                  <a:lnTo>
                    <a:pt x="36" y="426"/>
                  </a:lnTo>
                  <a:lnTo>
                    <a:pt x="36" y="435"/>
                  </a:lnTo>
                  <a:lnTo>
                    <a:pt x="36" y="444"/>
                  </a:lnTo>
                  <a:lnTo>
                    <a:pt x="36" y="454"/>
                  </a:lnTo>
                  <a:lnTo>
                    <a:pt x="36" y="464"/>
                  </a:lnTo>
                  <a:lnTo>
                    <a:pt x="36" y="473"/>
                  </a:lnTo>
                  <a:lnTo>
                    <a:pt x="36" y="484"/>
                  </a:lnTo>
                  <a:lnTo>
                    <a:pt x="36" y="492"/>
                  </a:lnTo>
                  <a:lnTo>
                    <a:pt x="37" y="503"/>
                  </a:lnTo>
                  <a:lnTo>
                    <a:pt x="37" y="512"/>
                  </a:lnTo>
                  <a:lnTo>
                    <a:pt x="37" y="521"/>
                  </a:lnTo>
                  <a:lnTo>
                    <a:pt x="37" y="531"/>
                  </a:lnTo>
                  <a:lnTo>
                    <a:pt x="37" y="541"/>
                  </a:lnTo>
                  <a:lnTo>
                    <a:pt x="37" y="550"/>
                  </a:lnTo>
                  <a:lnTo>
                    <a:pt x="37" y="559"/>
                  </a:lnTo>
                  <a:lnTo>
                    <a:pt x="37" y="568"/>
                  </a:lnTo>
                  <a:lnTo>
                    <a:pt x="37" y="578"/>
                  </a:lnTo>
                  <a:lnTo>
                    <a:pt x="37" y="586"/>
                  </a:lnTo>
                  <a:lnTo>
                    <a:pt x="37" y="595"/>
                  </a:lnTo>
                  <a:lnTo>
                    <a:pt x="37" y="604"/>
                  </a:lnTo>
                  <a:lnTo>
                    <a:pt x="37" y="613"/>
                  </a:lnTo>
                  <a:lnTo>
                    <a:pt x="37" y="621"/>
                  </a:lnTo>
                  <a:lnTo>
                    <a:pt x="37" y="629"/>
                  </a:lnTo>
                  <a:lnTo>
                    <a:pt x="37" y="637"/>
                  </a:lnTo>
                  <a:lnTo>
                    <a:pt x="37" y="645"/>
                  </a:lnTo>
                  <a:lnTo>
                    <a:pt x="37" y="652"/>
                  </a:lnTo>
                  <a:lnTo>
                    <a:pt x="37" y="658"/>
                  </a:lnTo>
                  <a:lnTo>
                    <a:pt x="37" y="665"/>
                  </a:lnTo>
                  <a:lnTo>
                    <a:pt x="37" y="671"/>
                  </a:lnTo>
                  <a:lnTo>
                    <a:pt x="37" y="676"/>
                  </a:lnTo>
                  <a:lnTo>
                    <a:pt x="37" y="682"/>
                  </a:lnTo>
                  <a:lnTo>
                    <a:pt x="37" y="686"/>
                  </a:lnTo>
                  <a:lnTo>
                    <a:pt x="37" y="692"/>
                  </a:lnTo>
                  <a:lnTo>
                    <a:pt x="37" y="699"/>
                  </a:lnTo>
                  <a:lnTo>
                    <a:pt x="37" y="706"/>
                  </a:lnTo>
                  <a:lnTo>
                    <a:pt x="37" y="709"/>
                  </a:lnTo>
                  <a:lnTo>
                    <a:pt x="37" y="711"/>
                  </a:lnTo>
                  <a:lnTo>
                    <a:pt x="37" y="712"/>
                  </a:lnTo>
                  <a:lnTo>
                    <a:pt x="37" y="717"/>
                  </a:lnTo>
                  <a:lnTo>
                    <a:pt x="37" y="720"/>
                  </a:lnTo>
                  <a:lnTo>
                    <a:pt x="37" y="723"/>
                  </a:lnTo>
                  <a:lnTo>
                    <a:pt x="37" y="727"/>
                  </a:lnTo>
                  <a:lnTo>
                    <a:pt x="37" y="733"/>
                  </a:lnTo>
                  <a:lnTo>
                    <a:pt x="37" y="737"/>
                  </a:lnTo>
                  <a:lnTo>
                    <a:pt x="37" y="743"/>
                  </a:lnTo>
                  <a:lnTo>
                    <a:pt x="37" y="749"/>
                  </a:lnTo>
                  <a:lnTo>
                    <a:pt x="37" y="756"/>
                  </a:lnTo>
                  <a:lnTo>
                    <a:pt x="37" y="763"/>
                  </a:lnTo>
                  <a:lnTo>
                    <a:pt x="37" y="771"/>
                  </a:lnTo>
                  <a:lnTo>
                    <a:pt x="37" y="779"/>
                  </a:lnTo>
                  <a:lnTo>
                    <a:pt x="37" y="788"/>
                  </a:lnTo>
                  <a:lnTo>
                    <a:pt x="37" y="796"/>
                  </a:lnTo>
                  <a:lnTo>
                    <a:pt x="37" y="804"/>
                  </a:lnTo>
                  <a:lnTo>
                    <a:pt x="37" y="814"/>
                  </a:lnTo>
                  <a:lnTo>
                    <a:pt x="37" y="824"/>
                  </a:lnTo>
                  <a:lnTo>
                    <a:pt x="37" y="834"/>
                  </a:lnTo>
                  <a:lnTo>
                    <a:pt x="37" y="843"/>
                  </a:lnTo>
                  <a:lnTo>
                    <a:pt x="37" y="854"/>
                  </a:lnTo>
                  <a:lnTo>
                    <a:pt x="37" y="864"/>
                  </a:lnTo>
                  <a:lnTo>
                    <a:pt x="37" y="875"/>
                  </a:lnTo>
                  <a:lnTo>
                    <a:pt x="37" y="886"/>
                  </a:lnTo>
                  <a:lnTo>
                    <a:pt x="37" y="897"/>
                  </a:lnTo>
                  <a:lnTo>
                    <a:pt x="37" y="908"/>
                  </a:lnTo>
                  <a:lnTo>
                    <a:pt x="37" y="918"/>
                  </a:lnTo>
                  <a:lnTo>
                    <a:pt x="37" y="930"/>
                  </a:lnTo>
                  <a:lnTo>
                    <a:pt x="37" y="942"/>
                  </a:lnTo>
                  <a:lnTo>
                    <a:pt x="37" y="953"/>
                  </a:lnTo>
                  <a:lnTo>
                    <a:pt x="37" y="964"/>
                  </a:lnTo>
                  <a:lnTo>
                    <a:pt x="37" y="975"/>
                  </a:lnTo>
                  <a:lnTo>
                    <a:pt x="37" y="985"/>
                  </a:lnTo>
                  <a:lnTo>
                    <a:pt x="37" y="997"/>
                  </a:lnTo>
                  <a:lnTo>
                    <a:pt x="37" y="1008"/>
                  </a:lnTo>
                  <a:lnTo>
                    <a:pt x="37" y="1018"/>
                  </a:lnTo>
                  <a:lnTo>
                    <a:pt x="37" y="1029"/>
                  </a:lnTo>
                  <a:lnTo>
                    <a:pt x="37" y="1041"/>
                  </a:lnTo>
                  <a:lnTo>
                    <a:pt x="37" y="1050"/>
                  </a:lnTo>
                  <a:lnTo>
                    <a:pt x="37" y="1061"/>
                  </a:lnTo>
                  <a:lnTo>
                    <a:pt x="37" y="1071"/>
                  </a:lnTo>
                  <a:lnTo>
                    <a:pt x="37" y="1081"/>
                  </a:lnTo>
                  <a:lnTo>
                    <a:pt x="37" y="1089"/>
                  </a:lnTo>
                  <a:lnTo>
                    <a:pt x="37" y="1099"/>
                  </a:lnTo>
                  <a:lnTo>
                    <a:pt x="37" y="1108"/>
                  </a:lnTo>
                  <a:lnTo>
                    <a:pt x="37" y="1118"/>
                  </a:lnTo>
                  <a:lnTo>
                    <a:pt x="37" y="1125"/>
                  </a:lnTo>
                  <a:lnTo>
                    <a:pt x="37" y="1133"/>
                  </a:lnTo>
                  <a:lnTo>
                    <a:pt x="37" y="1140"/>
                  </a:lnTo>
                  <a:lnTo>
                    <a:pt x="37" y="1148"/>
                  </a:lnTo>
                  <a:lnTo>
                    <a:pt x="37" y="1155"/>
                  </a:lnTo>
                  <a:lnTo>
                    <a:pt x="37" y="1161"/>
                  </a:lnTo>
                  <a:lnTo>
                    <a:pt x="37" y="1165"/>
                  </a:lnTo>
                  <a:lnTo>
                    <a:pt x="37" y="1171"/>
                  </a:lnTo>
                  <a:lnTo>
                    <a:pt x="37" y="1179"/>
                  </a:lnTo>
                  <a:lnTo>
                    <a:pt x="37" y="1186"/>
                  </a:lnTo>
                  <a:lnTo>
                    <a:pt x="37" y="1190"/>
                  </a:lnTo>
                  <a:lnTo>
                    <a:pt x="37" y="1192"/>
                  </a:lnTo>
                  <a:lnTo>
                    <a:pt x="14" y="1189"/>
                  </a:lnTo>
                  <a:close/>
                </a:path>
              </a:pathLst>
            </a:custGeom>
            <a:solidFill>
              <a:srgbClr val="000000"/>
            </a:solidFill>
            <a:ln w="9525">
              <a:noFill/>
              <a:round/>
              <a:headEnd/>
              <a:tailEnd/>
            </a:ln>
          </p:spPr>
          <p:txBody>
            <a:bodyPr/>
            <a:lstStyle/>
            <a:p>
              <a:endParaRPr lang="es-ES"/>
            </a:p>
          </p:txBody>
        </p:sp>
        <p:sp>
          <p:nvSpPr>
            <p:cNvPr id="37112" name="Freeform 248"/>
            <p:cNvSpPr>
              <a:spLocks/>
            </p:cNvSpPr>
            <p:nvPr/>
          </p:nvSpPr>
          <p:spPr bwMode="auto">
            <a:xfrm>
              <a:off x="1009" y="884"/>
              <a:ext cx="7" cy="8"/>
            </a:xfrm>
            <a:custGeom>
              <a:avLst/>
              <a:gdLst/>
              <a:ahLst/>
              <a:cxnLst>
                <a:cxn ang="0">
                  <a:pos x="8" y="16"/>
                </a:cxn>
                <a:cxn ang="0">
                  <a:pos x="13" y="14"/>
                </a:cxn>
                <a:cxn ang="0">
                  <a:pos x="15" y="9"/>
                </a:cxn>
                <a:cxn ang="0">
                  <a:pos x="13" y="2"/>
                </a:cxn>
                <a:cxn ang="0">
                  <a:pos x="8" y="0"/>
                </a:cxn>
                <a:cxn ang="0">
                  <a:pos x="1" y="2"/>
                </a:cxn>
                <a:cxn ang="0">
                  <a:pos x="0" y="9"/>
                </a:cxn>
                <a:cxn ang="0">
                  <a:pos x="1" y="14"/>
                </a:cxn>
                <a:cxn ang="0">
                  <a:pos x="8" y="16"/>
                </a:cxn>
                <a:cxn ang="0">
                  <a:pos x="8" y="16"/>
                </a:cxn>
              </a:cxnLst>
              <a:rect l="0" t="0" r="r" b="b"/>
              <a:pathLst>
                <a:path w="15" h="16">
                  <a:moveTo>
                    <a:pt x="8" y="16"/>
                  </a:moveTo>
                  <a:lnTo>
                    <a:pt x="13" y="14"/>
                  </a:lnTo>
                  <a:lnTo>
                    <a:pt x="15" y="9"/>
                  </a:lnTo>
                  <a:lnTo>
                    <a:pt x="13" y="2"/>
                  </a:lnTo>
                  <a:lnTo>
                    <a:pt x="8" y="0"/>
                  </a:lnTo>
                  <a:lnTo>
                    <a:pt x="1" y="2"/>
                  </a:lnTo>
                  <a:lnTo>
                    <a:pt x="0" y="9"/>
                  </a:lnTo>
                  <a:lnTo>
                    <a:pt x="1" y="14"/>
                  </a:lnTo>
                  <a:lnTo>
                    <a:pt x="8" y="16"/>
                  </a:lnTo>
                  <a:close/>
                </a:path>
              </a:pathLst>
            </a:custGeom>
            <a:solidFill>
              <a:srgbClr val="FF8000"/>
            </a:solidFill>
            <a:ln w="9525">
              <a:noFill/>
              <a:round/>
              <a:headEnd/>
              <a:tailEnd/>
            </a:ln>
          </p:spPr>
          <p:txBody>
            <a:bodyPr/>
            <a:lstStyle/>
            <a:p>
              <a:endParaRPr lang="es-ES"/>
            </a:p>
          </p:txBody>
        </p:sp>
        <p:sp>
          <p:nvSpPr>
            <p:cNvPr id="37111" name="Freeform 247"/>
            <p:cNvSpPr>
              <a:spLocks/>
            </p:cNvSpPr>
            <p:nvPr/>
          </p:nvSpPr>
          <p:spPr bwMode="auto">
            <a:xfrm>
              <a:off x="1087" y="699"/>
              <a:ext cx="18" cy="18"/>
            </a:xfrm>
            <a:custGeom>
              <a:avLst/>
              <a:gdLst/>
              <a:ahLst/>
              <a:cxnLst>
                <a:cxn ang="0">
                  <a:pos x="18" y="35"/>
                </a:cxn>
                <a:cxn ang="0">
                  <a:pos x="25" y="33"/>
                </a:cxn>
                <a:cxn ang="0">
                  <a:pos x="30" y="30"/>
                </a:cxn>
                <a:cxn ang="0">
                  <a:pos x="34" y="23"/>
                </a:cxn>
                <a:cxn ang="0">
                  <a:pos x="36" y="17"/>
                </a:cxn>
                <a:cxn ang="0">
                  <a:pos x="34" y="9"/>
                </a:cxn>
                <a:cxn ang="0">
                  <a:pos x="30" y="4"/>
                </a:cxn>
                <a:cxn ang="0">
                  <a:pos x="25" y="0"/>
                </a:cxn>
                <a:cxn ang="0">
                  <a:pos x="18" y="0"/>
                </a:cxn>
                <a:cxn ang="0">
                  <a:pos x="10" y="0"/>
                </a:cxn>
                <a:cxn ang="0">
                  <a:pos x="5" y="4"/>
                </a:cxn>
                <a:cxn ang="0">
                  <a:pos x="1" y="9"/>
                </a:cxn>
                <a:cxn ang="0">
                  <a:pos x="0" y="17"/>
                </a:cxn>
                <a:cxn ang="0">
                  <a:pos x="1" y="23"/>
                </a:cxn>
                <a:cxn ang="0">
                  <a:pos x="5" y="30"/>
                </a:cxn>
                <a:cxn ang="0">
                  <a:pos x="10" y="33"/>
                </a:cxn>
                <a:cxn ang="0">
                  <a:pos x="18" y="35"/>
                </a:cxn>
                <a:cxn ang="0">
                  <a:pos x="18" y="35"/>
                </a:cxn>
              </a:cxnLst>
              <a:rect l="0" t="0" r="r" b="b"/>
              <a:pathLst>
                <a:path w="36" h="35">
                  <a:moveTo>
                    <a:pt x="18" y="35"/>
                  </a:moveTo>
                  <a:lnTo>
                    <a:pt x="25" y="33"/>
                  </a:lnTo>
                  <a:lnTo>
                    <a:pt x="30" y="30"/>
                  </a:lnTo>
                  <a:lnTo>
                    <a:pt x="34" y="23"/>
                  </a:lnTo>
                  <a:lnTo>
                    <a:pt x="36" y="17"/>
                  </a:lnTo>
                  <a:lnTo>
                    <a:pt x="34" y="9"/>
                  </a:lnTo>
                  <a:lnTo>
                    <a:pt x="30" y="4"/>
                  </a:lnTo>
                  <a:lnTo>
                    <a:pt x="25" y="0"/>
                  </a:lnTo>
                  <a:lnTo>
                    <a:pt x="18" y="0"/>
                  </a:lnTo>
                  <a:lnTo>
                    <a:pt x="10" y="0"/>
                  </a:lnTo>
                  <a:lnTo>
                    <a:pt x="5" y="4"/>
                  </a:lnTo>
                  <a:lnTo>
                    <a:pt x="1" y="9"/>
                  </a:lnTo>
                  <a:lnTo>
                    <a:pt x="0" y="17"/>
                  </a:lnTo>
                  <a:lnTo>
                    <a:pt x="1" y="23"/>
                  </a:lnTo>
                  <a:lnTo>
                    <a:pt x="5" y="30"/>
                  </a:lnTo>
                  <a:lnTo>
                    <a:pt x="10" y="33"/>
                  </a:lnTo>
                  <a:lnTo>
                    <a:pt x="18" y="35"/>
                  </a:lnTo>
                  <a:close/>
                </a:path>
              </a:pathLst>
            </a:custGeom>
            <a:solidFill>
              <a:srgbClr val="FF9900"/>
            </a:solidFill>
            <a:ln w="9525">
              <a:noFill/>
              <a:round/>
              <a:headEnd/>
              <a:tailEnd/>
            </a:ln>
          </p:spPr>
          <p:txBody>
            <a:bodyPr/>
            <a:lstStyle/>
            <a:p>
              <a:endParaRPr lang="es-ES"/>
            </a:p>
          </p:txBody>
        </p:sp>
        <p:sp>
          <p:nvSpPr>
            <p:cNvPr id="37110" name="Freeform 246"/>
            <p:cNvSpPr>
              <a:spLocks/>
            </p:cNvSpPr>
            <p:nvPr/>
          </p:nvSpPr>
          <p:spPr bwMode="auto">
            <a:xfrm>
              <a:off x="1091" y="702"/>
              <a:ext cx="9" cy="9"/>
            </a:xfrm>
            <a:custGeom>
              <a:avLst/>
              <a:gdLst/>
              <a:ahLst/>
              <a:cxnLst>
                <a:cxn ang="0">
                  <a:pos x="7" y="17"/>
                </a:cxn>
                <a:cxn ang="0">
                  <a:pos x="14" y="15"/>
                </a:cxn>
                <a:cxn ang="0">
                  <a:pos x="17" y="8"/>
                </a:cxn>
                <a:cxn ang="0">
                  <a:pos x="14" y="2"/>
                </a:cxn>
                <a:cxn ang="0">
                  <a:pos x="7" y="0"/>
                </a:cxn>
                <a:cxn ang="0">
                  <a:pos x="1" y="2"/>
                </a:cxn>
                <a:cxn ang="0">
                  <a:pos x="0" y="8"/>
                </a:cxn>
                <a:cxn ang="0">
                  <a:pos x="1" y="15"/>
                </a:cxn>
                <a:cxn ang="0">
                  <a:pos x="7" y="17"/>
                </a:cxn>
                <a:cxn ang="0">
                  <a:pos x="7" y="17"/>
                </a:cxn>
              </a:cxnLst>
              <a:rect l="0" t="0" r="r" b="b"/>
              <a:pathLst>
                <a:path w="17" h="17">
                  <a:moveTo>
                    <a:pt x="7" y="17"/>
                  </a:moveTo>
                  <a:lnTo>
                    <a:pt x="14" y="15"/>
                  </a:lnTo>
                  <a:lnTo>
                    <a:pt x="17" y="8"/>
                  </a:lnTo>
                  <a:lnTo>
                    <a:pt x="14" y="2"/>
                  </a:lnTo>
                  <a:lnTo>
                    <a:pt x="7" y="0"/>
                  </a:lnTo>
                  <a:lnTo>
                    <a:pt x="1" y="2"/>
                  </a:lnTo>
                  <a:lnTo>
                    <a:pt x="0" y="8"/>
                  </a:lnTo>
                  <a:lnTo>
                    <a:pt x="1" y="15"/>
                  </a:lnTo>
                  <a:lnTo>
                    <a:pt x="7" y="17"/>
                  </a:lnTo>
                  <a:close/>
                </a:path>
              </a:pathLst>
            </a:custGeom>
            <a:solidFill>
              <a:srgbClr val="FFB300"/>
            </a:solidFill>
            <a:ln w="9525">
              <a:noFill/>
              <a:round/>
              <a:headEnd/>
              <a:tailEnd/>
            </a:ln>
          </p:spPr>
          <p:txBody>
            <a:bodyPr/>
            <a:lstStyle/>
            <a:p>
              <a:endParaRPr lang="es-ES"/>
            </a:p>
          </p:txBody>
        </p:sp>
        <p:sp>
          <p:nvSpPr>
            <p:cNvPr id="37109" name="Freeform 245"/>
            <p:cNvSpPr>
              <a:spLocks/>
            </p:cNvSpPr>
            <p:nvPr/>
          </p:nvSpPr>
          <p:spPr bwMode="auto">
            <a:xfrm>
              <a:off x="1010" y="886"/>
              <a:ext cx="3" cy="2"/>
            </a:xfrm>
            <a:custGeom>
              <a:avLst/>
              <a:gdLst/>
              <a:ahLst/>
              <a:cxnLst>
                <a:cxn ang="0">
                  <a:pos x="5" y="5"/>
                </a:cxn>
                <a:cxn ang="0">
                  <a:pos x="6" y="4"/>
                </a:cxn>
                <a:cxn ang="0">
                  <a:pos x="7" y="3"/>
                </a:cxn>
                <a:cxn ang="0">
                  <a:pos x="6" y="0"/>
                </a:cxn>
                <a:cxn ang="0">
                  <a:pos x="5" y="0"/>
                </a:cxn>
                <a:cxn ang="0">
                  <a:pos x="1" y="0"/>
                </a:cxn>
                <a:cxn ang="0">
                  <a:pos x="0" y="3"/>
                </a:cxn>
                <a:cxn ang="0">
                  <a:pos x="1" y="4"/>
                </a:cxn>
                <a:cxn ang="0">
                  <a:pos x="5" y="5"/>
                </a:cxn>
                <a:cxn ang="0">
                  <a:pos x="5" y="5"/>
                </a:cxn>
              </a:cxnLst>
              <a:rect l="0" t="0" r="r" b="b"/>
              <a:pathLst>
                <a:path w="7" h="5">
                  <a:moveTo>
                    <a:pt x="5" y="5"/>
                  </a:moveTo>
                  <a:lnTo>
                    <a:pt x="6" y="4"/>
                  </a:lnTo>
                  <a:lnTo>
                    <a:pt x="7" y="3"/>
                  </a:lnTo>
                  <a:lnTo>
                    <a:pt x="6" y="0"/>
                  </a:lnTo>
                  <a:lnTo>
                    <a:pt x="5" y="0"/>
                  </a:lnTo>
                  <a:lnTo>
                    <a:pt x="1" y="0"/>
                  </a:lnTo>
                  <a:lnTo>
                    <a:pt x="0" y="3"/>
                  </a:lnTo>
                  <a:lnTo>
                    <a:pt x="1" y="4"/>
                  </a:lnTo>
                  <a:lnTo>
                    <a:pt x="5" y="5"/>
                  </a:lnTo>
                  <a:close/>
                </a:path>
              </a:pathLst>
            </a:custGeom>
            <a:solidFill>
              <a:srgbClr val="FF9900"/>
            </a:solidFill>
            <a:ln w="9525">
              <a:noFill/>
              <a:round/>
              <a:headEnd/>
              <a:tailEnd/>
            </a:ln>
          </p:spPr>
          <p:txBody>
            <a:bodyPr/>
            <a:lstStyle/>
            <a:p>
              <a:endParaRPr lang="es-ES"/>
            </a:p>
          </p:txBody>
        </p:sp>
        <p:sp>
          <p:nvSpPr>
            <p:cNvPr id="37108" name="Freeform 244"/>
            <p:cNvSpPr>
              <a:spLocks/>
            </p:cNvSpPr>
            <p:nvPr/>
          </p:nvSpPr>
          <p:spPr bwMode="auto">
            <a:xfrm>
              <a:off x="852" y="950"/>
              <a:ext cx="56" cy="34"/>
            </a:xfrm>
            <a:custGeom>
              <a:avLst/>
              <a:gdLst/>
              <a:ahLst/>
              <a:cxnLst>
                <a:cxn ang="0">
                  <a:pos x="0" y="68"/>
                </a:cxn>
                <a:cxn ang="0">
                  <a:pos x="0" y="48"/>
                </a:cxn>
                <a:cxn ang="0">
                  <a:pos x="113" y="0"/>
                </a:cxn>
                <a:cxn ang="0">
                  <a:pos x="59" y="42"/>
                </a:cxn>
                <a:cxn ang="0">
                  <a:pos x="0" y="68"/>
                </a:cxn>
                <a:cxn ang="0">
                  <a:pos x="0" y="68"/>
                </a:cxn>
              </a:cxnLst>
              <a:rect l="0" t="0" r="r" b="b"/>
              <a:pathLst>
                <a:path w="113" h="68">
                  <a:moveTo>
                    <a:pt x="0" y="68"/>
                  </a:moveTo>
                  <a:lnTo>
                    <a:pt x="0" y="48"/>
                  </a:lnTo>
                  <a:lnTo>
                    <a:pt x="113" y="0"/>
                  </a:lnTo>
                  <a:lnTo>
                    <a:pt x="59" y="42"/>
                  </a:lnTo>
                  <a:lnTo>
                    <a:pt x="0" y="68"/>
                  </a:lnTo>
                  <a:close/>
                </a:path>
              </a:pathLst>
            </a:custGeom>
            <a:solidFill>
              <a:srgbClr val="FF8000"/>
            </a:solidFill>
            <a:ln w="9525">
              <a:noFill/>
              <a:round/>
              <a:headEnd/>
              <a:tailEnd/>
            </a:ln>
          </p:spPr>
          <p:txBody>
            <a:bodyPr/>
            <a:lstStyle/>
            <a:p>
              <a:endParaRPr lang="es-ES"/>
            </a:p>
          </p:txBody>
        </p:sp>
        <p:sp>
          <p:nvSpPr>
            <p:cNvPr id="37107" name="Freeform 243"/>
            <p:cNvSpPr>
              <a:spLocks/>
            </p:cNvSpPr>
            <p:nvPr/>
          </p:nvSpPr>
          <p:spPr bwMode="auto">
            <a:xfrm>
              <a:off x="855" y="964"/>
              <a:ext cx="29" cy="15"/>
            </a:xfrm>
            <a:custGeom>
              <a:avLst/>
              <a:gdLst/>
              <a:ahLst/>
              <a:cxnLst>
                <a:cxn ang="0">
                  <a:pos x="2" y="24"/>
                </a:cxn>
                <a:cxn ang="0">
                  <a:pos x="56" y="0"/>
                </a:cxn>
                <a:cxn ang="0">
                  <a:pos x="36" y="15"/>
                </a:cxn>
                <a:cxn ang="0">
                  <a:pos x="0" y="31"/>
                </a:cxn>
                <a:cxn ang="0">
                  <a:pos x="2" y="24"/>
                </a:cxn>
                <a:cxn ang="0">
                  <a:pos x="2" y="24"/>
                </a:cxn>
              </a:cxnLst>
              <a:rect l="0" t="0" r="r" b="b"/>
              <a:pathLst>
                <a:path w="56" h="31">
                  <a:moveTo>
                    <a:pt x="2" y="24"/>
                  </a:moveTo>
                  <a:lnTo>
                    <a:pt x="56" y="0"/>
                  </a:lnTo>
                  <a:lnTo>
                    <a:pt x="36" y="15"/>
                  </a:lnTo>
                  <a:lnTo>
                    <a:pt x="0" y="31"/>
                  </a:lnTo>
                  <a:lnTo>
                    <a:pt x="2" y="24"/>
                  </a:lnTo>
                  <a:close/>
                </a:path>
              </a:pathLst>
            </a:custGeom>
            <a:solidFill>
              <a:srgbClr val="FF6600"/>
            </a:solidFill>
            <a:ln w="9525">
              <a:noFill/>
              <a:round/>
              <a:headEnd/>
              <a:tailEnd/>
            </a:ln>
          </p:spPr>
          <p:txBody>
            <a:bodyPr/>
            <a:lstStyle/>
            <a:p>
              <a:endParaRPr lang="es-ES"/>
            </a:p>
          </p:txBody>
        </p:sp>
        <p:sp>
          <p:nvSpPr>
            <p:cNvPr id="37106" name="Freeform 242"/>
            <p:cNvSpPr>
              <a:spLocks/>
            </p:cNvSpPr>
            <p:nvPr/>
          </p:nvSpPr>
          <p:spPr bwMode="auto">
            <a:xfrm>
              <a:off x="891" y="951"/>
              <a:ext cx="20" cy="16"/>
            </a:xfrm>
            <a:custGeom>
              <a:avLst/>
              <a:gdLst/>
              <a:ahLst/>
              <a:cxnLst>
                <a:cxn ang="0">
                  <a:pos x="0" y="33"/>
                </a:cxn>
                <a:cxn ang="0">
                  <a:pos x="36" y="0"/>
                </a:cxn>
                <a:cxn ang="0">
                  <a:pos x="39" y="12"/>
                </a:cxn>
                <a:cxn ang="0">
                  <a:pos x="0" y="33"/>
                </a:cxn>
                <a:cxn ang="0">
                  <a:pos x="0" y="33"/>
                </a:cxn>
              </a:cxnLst>
              <a:rect l="0" t="0" r="r" b="b"/>
              <a:pathLst>
                <a:path w="39" h="33">
                  <a:moveTo>
                    <a:pt x="0" y="33"/>
                  </a:moveTo>
                  <a:lnTo>
                    <a:pt x="36" y="0"/>
                  </a:lnTo>
                  <a:lnTo>
                    <a:pt x="39" y="12"/>
                  </a:lnTo>
                  <a:lnTo>
                    <a:pt x="0" y="33"/>
                  </a:lnTo>
                  <a:close/>
                </a:path>
              </a:pathLst>
            </a:custGeom>
            <a:solidFill>
              <a:srgbClr val="FFB300"/>
            </a:solidFill>
            <a:ln w="9525">
              <a:noFill/>
              <a:round/>
              <a:headEnd/>
              <a:tailEnd/>
            </a:ln>
          </p:spPr>
          <p:txBody>
            <a:bodyPr/>
            <a:lstStyle/>
            <a:p>
              <a:endParaRPr lang="es-ES"/>
            </a:p>
          </p:txBody>
        </p:sp>
        <p:sp>
          <p:nvSpPr>
            <p:cNvPr id="37105" name="Freeform 241"/>
            <p:cNvSpPr>
              <a:spLocks/>
            </p:cNvSpPr>
            <p:nvPr/>
          </p:nvSpPr>
          <p:spPr bwMode="auto">
            <a:xfrm>
              <a:off x="886" y="880"/>
              <a:ext cx="110" cy="17"/>
            </a:xfrm>
            <a:custGeom>
              <a:avLst/>
              <a:gdLst/>
              <a:ahLst/>
              <a:cxnLst>
                <a:cxn ang="0">
                  <a:pos x="9" y="8"/>
                </a:cxn>
                <a:cxn ang="0">
                  <a:pos x="85" y="4"/>
                </a:cxn>
                <a:cxn ang="0">
                  <a:pos x="219" y="0"/>
                </a:cxn>
                <a:cxn ang="0">
                  <a:pos x="112" y="26"/>
                </a:cxn>
                <a:cxn ang="0">
                  <a:pos x="89" y="34"/>
                </a:cxn>
                <a:cxn ang="0">
                  <a:pos x="0" y="33"/>
                </a:cxn>
                <a:cxn ang="0">
                  <a:pos x="9" y="8"/>
                </a:cxn>
                <a:cxn ang="0">
                  <a:pos x="9" y="8"/>
                </a:cxn>
              </a:cxnLst>
              <a:rect l="0" t="0" r="r" b="b"/>
              <a:pathLst>
                <a:path w="219" h="34">
                  <a:moveTo>
                    <a:pt x="9" y="8"/>
                  </a:moveTo>
                  <a:lnTo>
                    <a:pt x="85" y="4"/>
                  </a:lnTo>
                  <a:lnTo>
                    <a:pt x="219" y="0"/>
                  </a:lnTo>
                  <a:lnTo>
                    <a:pt x="112" y="26"/>
                  </a:lnTo>
                  <a:lnTo>
                    <a:pt x="89" y="34"/>
                  </a:lnTo>
                  <a:lnTo>
                    <a:pt x="0" y="33"/>
                  </a:lnTo>
                  <a:lnTo>
                    <a:pt x="9" y="8"/>
                  </a:lnTo>
                  <a:close/>
                </a:path>
              </a:pathLst>
            </a:custGeom>
            <a:solidFill>
              <a:srgbClr val="FF9900"/>
            </a:solidFill>
            <a:ln w="9525">
              <a:noFill/>
              <a:round/>
              <a:headEnd/>
              <a:tailEnd/>
            </a:ln>
          </p:spPr>
          <p:txBody>
            <a:bodyPr/>
            <a:lstStyle/>
            <a:p>
              <a:endParaRPr lang="es-ES"/>
            </a:p>
          </p:txBody>
        </p:sp>
        <p:sp>
          <p:nvSpPr>
            <p:cNvPr id="37104" name="Freeform 240"/>
            <p:cNvSpPr>
              <a:spLocks/>
            </p:cNvSpPr>
            <p:nvPr/>
          </p:nvSpPr>
          <p:spPr bwMode="auto">
            <a:xfrm>
              <a:off x="894" y="884"/>
              <a:ext cx="58" cy="7"/>
            </a:xfrm>
            <a:custGeom>
              <a:avLst/>
              <a:gdLst/>
              <a:ahLst/>
              <a:cxnLst>
                <a:cxn ang="0">
                  <a:pos x="3" y="7"/>
                </a:cxn>
                <a:cxn ang="0">
                  <a:pos x="0" y="15"/>
                </a:cxn>
                <a:cxn ang="0">
                  <a:pos x="67" y="15"/>
                </a:cxn>
                <a:cxn ang="0">
                  <a:pos x="116" y="0"/>
                </a:cxn>
                <a:cxn ang="0">
                  <a:pos x="3" y="7"/>
                </a:cxn>
                <a:cxn ang="0">
                  <a:pos x="3" y="7"/>
                </a:cxn>
              </a:cxnLst>
              <a:rect l="0" t="0" r="r" b="b"/>
              <a:pathLst>
                <a:path w="116" h="15">
                  <a:moveTo>
                    <a:pt x="3" y="7"/>
                  </a:moveTo>
                  <a:lnTo>
                    <a:pt x="0" y="15"/>
                  </a:lnTo>
                  <a:lnTo>
                    <a:pt x="67" y="15"/>
                  </a:lnTo>
                  <a:lnTo>
                    <a:pt x="116" y="0"/>
                  </a:lnTo>
                  <a:lnTo>
                    <a:pt x="3" y="7"/>
                  </a:lnTo>
                  <a:close/>
                </a:path>
              </a:pathLst>
            </a:custGeom>
            <a:solidFill>
              <a:srgbClr val="FF8000"/>
            </a:solidFill>
            <a:ln w="9525">
              <a:noFill/>
              <a:round/>
              <a:headEnd/>
              <a:tailEnd/>
            </a:ln>
          </p:spPr>
          <p:txBody>
            <a:bodyPr/>
            <a:lstStyle/>
            <a:p>
              <a:endParaRPr lang="es-ES"/>
            </a:p>
          </p:txBody>
        </p:sp>
        <p:sp>
          <p:nvSpPr>
            <p:cNvPr id="37103" name="Freeform 239"/>
            <p:cNvSpPr>
              <a:spLocks/>
            </p:cNvSpPr>
            <p:nvPr/>
          </p:nvSpPr>
          <p:spPr bwMode="auto">
            <a:xfrm>
              <a:off x="947" y="884"/>
              <a:ext cx="54" cy="14"/>
            </a:xfrm>
            <a:custGeom>
              <a:avLst/>
              <a:gdLst/>
              <a:ahLst/>
              <a:cxnLst>
                <a:cxn ang="0">
                  <a:pos x="0" y="26"/>
                </a:cxn>
                <a:cxn ang="0">
                  <a:pos x="97" y="0"/>
                </a:cxn>
                <a:cxn ang="0">
                  <a:pos x="97" y="12"/>
                </a:cxn>
                <a:cxn ang="0">
                  <a:pos x="101" y="23"/>
                </a:cxn>
                <a:cxn ang="0">
                  <a:pos x="108" y="29"/>
                </a:cxn>
                <a:cxn ang="0">
                  <a:pos x="0" y="26"/>
                </a:cxn>
                <a:cxn ang="0">
                  <a:pos x="0" y="26"/>
                </a:cxn>
              </a:cxnLst>
              <a:rect l="0" t="0" r="r" b="b"/>
              <a:pathLst>
                <a:path w="108" h="29">
                  <a:moveTo>
                    <a:pt x="0" y="26"/>
                  </a:moveTo>
                  <a:lnTo>
                    <a:pt x="97" y="0"/>
                  </a:lnTo>
                  <a:lnTo>
                    <a:pt x="97" y="12"/>
                  </a:lnTo>
                  <a:lnTo>
                    <a:pt x="101" y="23"/>
                  </a:lnTo>
                  <a:lnTo>
                    <a:pt x="108" y="29"/>
                  </a:lnTo>
                  <a:lnTo>
                    <a:pt x="0" y="26"/>
                  </a:lnTo>
                  <a:close/>
                </a:path>
              </a:pathLst>
            </a:custGeom>
            <a:solidFill>
              <a:srgbClr val="FFCC00"/>
            </a:solidFill>
            <a:ln w="9525">
              <a:noFill/>
              <a:round/>
              <a:headEnd/>
              <a:tailEnd/>
            </a:ln>
          </p:spPr>
          <p:txBody>
            <a:bodyPr/>
            <a:lstStyle/>
            <a:p>
              <a:endParaRPr lang="es-ES"/>
            </a:p>
          </p:txBody>
        </p:sp>
        <p:sp>
          <p:nvSpPr>
            <p:cNvPr id="37102" name="Freeform 238"/>
            <p:cNvSpPr>
              <a:spLocks/>
            </p:cNvSpPr>
            <p:nvPr/>
          </p:nvSpPr>
          <p:spPr bwMode="auto">
            <a:xfrm>
              <a:off x="975" y="889"/>
              <a:ext cx="17" cy="5"/>
            </a:xfrm>
            <a:custGeom>
              <a:avLst/>
              <a:gdLst/>
              <a:ahLst/>
              <a:cxnLst>
                <a:cxn ang="0">
                  <a:pos x="0" y="9"/>
                </a:cxn>
                <a:cxn ang="0">
                  <a:pos x="32" y="0"/>
                </a:cxn>
                <a:cxn ang="0">
                  <a:pos x="34" y="9"/>
                </a:cxn>
                <a:cxn ang="0">
                  <a:pos x="0" y="9"/>
                </a:cxn>
                <a:cxn ang="0">
                  <a:pos x="0" y="9"/>
                </a:cxn>
              </a:cxnLst>
              <a:rect l="0" t="0" r="r" b="b"/>
              <a:pathLst>
                <a:path w="34" h="9">
                  <a:moveTo>
                    <a:pt x="0" y="9"/>
                  </a:moveTo>
                  <a:lnTo>
                    <a:pt x="32" y="0"/>
                  </a:lnTo>
                  <a:lnTo>
                    <a:pt x="34" y="9"/>
                  </a:lnTo>
                  <a:lnTo>
                    <a:pt x="0" y="9"/>
                  </a:lnTo>
                  <a:close/>
                </a:path>
              </a:pathLst>
            </a:custGeom>
            <a:solidFill>
              <a:srgbClr val="FFE600"/>
            </a:solidFill>
            <a:ln w="9525">
              <a:noFill/>
              <a:round/>
              <a:headEnd/>
              <a:tailEnd/>
            </a:ln>
          </p:spPr>
          <p:txBody>
            <a:bodyPr/>
            <a:lstStyle/>
            <a:p>
              <a:endParaRPr lang="es-ES"/>
            </a:p>
          </p:txBody>
        </p:sp>
        <p:sp>
          <p:nvSpPr>
            <p:cNvPr id="37101" name="Freeform 237"/>
            <p:cNvSpPr>
              <a:spLocks/>
            </p:cNvSpPr>
            <p:nvPr/>
          </p:nvSpPr>
          <p:spPr bwMode="auto">
            <a:xfrm>
              <a:off x="1022" y="876"/>
              <a:ext cx="9" cy="22"/>
            </a:xfrm>
            <a:custGeom>
              <a:avLst/>
              <a:gdLst/>
              <a:ahLst/>
              <a:cxnLst>
                <a:cxn ang="0">
                  <a:pos x="4" y="2"/>
                </a:cxn>
                <a:cxn ang="0">
                  <a:pos x="8" y="10"/>
                </a:cxn>
                <a:cxn ang="0">
                  <a:pos x="10" y="23"/>
                </a:cxn>
                <a:cxn ang="0">
                  <a:pos x="10" y="32"/>
                </a:cxn>
                <a:cxn ang="0">
                  <a:pos x="4" y="43"/>
                </a:cxn>
                <a:cxn ang="0">
                  <a:pos x="10" y="39"/>
                </a:cxn>
                <a:cxn ang="0">
                  <a:pos x="16" y="32"/>
                </a:cxn>
                <a:cxn ang="0">
                  <a:pos x="17" y="23"/>
                </a:cxn>
                <a:cxn ang="0">
                  <a:pos x="16" y="10"/>
                </a:cxn>
                <a:cxn ang="0">
                  <a:pos x="8" y="2"/>
                </a:cxn>
                <a:cxn ang="0">
                  <a:pos x="0" y="0"/>
                </a:cxn>
                <a:cxn ang="0">
                  <a:pos x="4" y="2"/>
                </a:cxn>
                <a:cxn ang="0">
                  <a:pos x="4" y="2"/>
                </a:cxn>
              </a:cxnLst>
              <a:rect l="0" t="0" r="r" b="b"/>
              <a:pathLst>
                <a:path w="17" h="43">
                  <a:moveTo>
                    <a:pt x="4" y="2"/>
                  </a:moveTo>
                  <a:lnTo>
                    <a:pt x="8" y="10"/>
                  </a:lnTo>
                  <a:lnTo>
                    <a:pt x="10" y="23"/>
                  </a:lnTo>
                  <a:lnTo>
                    <a:pt x="10" y="32"/>
                  </a:lnTo>
                  <a:lnTo>
                    <a:pt x="4" y="43"/>
                  </a:lnTo>
                  <a:lnTo>
                    <a:pt x="10" y="39"/>
                  </a:lnTo>
                  <a:lnTo>
                    <a:pt x="16" y="32"/>
                  </a:lnTo>
                  <a:lnTo>
                    <a:pt x="17" y="23"/>
                  </a:lnTo>
                  <a:lnTo>
                    <a:pt x="16" y="10"/>
                  </a:lnTo>
                  <a:lnTo>
                    <a:pt x="8" y="2"/>
                  </a:lnTo>
                  <a:lnTo>
                    <a:pt x="0" y="0"/>
                  </a:lnTo>
                  <a:lnTo>
                    <a:pt x="4" y="2"/>
                  </a:lnTo>
                  <a:close/>
                </a:path>
              </a:pathLst>
            </a:custGeom>
            <a:solidFill>
              <a:srgbClr val="FFCC00"/>
            </a:solidFill>
            <a:ln w="9525">
              <a:noFill/>
              <a:round/>
              <a:headEnd/>
              <a:tailEnd/>
            </a:ln>
          </p:spPr>
          <p:txBody>
            <a:bodyPr/>
            <a:lstStyle/>
            <a:p>
              <a:endParaRPr lang="es-ES"/>
            </a:p>
          </p:txBody>
        </p:sp>
        <p:sp>
          <p:nvSpPr>
            <p:cNvPr id="37100" name="Freeform 236"/>
            <p:cNvSpPr>
              <a:spLocks/>
            </p:cNvSpPr>
            <p:nvPr/>
          </p:nvSpPr>
          <p:spPr bwMode="auto">
            <a:xfrm>
              <a:off x="327" y="713"/>
              <a:ext cx="19" cy="8"/>
            </a:xfrm>
            <a:custGeom>
              <a:avLst/>
              <a:gdLst/>
              <a:ahLst/>
              <a:cxnLst>
                <a:cxn ang="0">
                  <a:pos x="0" y="12"/>
                </a:cxn>
                <a:cxn ang="0">
                  <a:pos x="21" y="0"/>
                </a:cxn>
                <a:cxn ang="0">
                  <a:pos x="38" y="4"/>
                </a:cxn>
                <a:cxn ang="0">
                  <a:pos x="19" y="16"/>
                </a:cxn>
                <a:cxn ang="0">
                  <a:pos x="0" y="12"/>
                </a:cxn>
                <a:cxn ang="0">
                  <a:pos x="0" y="12"/>
                </a:cxn>
              </a:cxnLst>
              <a:rect l="0" t="0" r="r" b="b"/>
              <a:pathLst>
                <a:path w="38" h="16">
                  <a:moveTo>
                    <a:pt x="0" y="12"/>
                  </a:moveTo>
                  <a:lnTo>
                    <a:pt x="21" y="0"/>
                  </a:lnTo>
                  <a:lnTo>
                    <a:pt x="38" y="4"/>
                  </a:lnTo>
                  <a:lnTo>
                    <a:pt x="19" y="16"/>
                  </a:lnTo>
                  <a:lnTo>
                    <a:pt x="0" y="12"/>
                  </a:lnTo>
                  <a:close/>
                </a:path>
              </a:pathLst>
            </a:custGeom>
            <a:solidFill>
              <a:srgbClr val="B0C2B0"/>
            </a:solidFill>
            <a:ln w="9525">
              <a:noFill/>
              <a:round/>
              <a:headEnd/>
              <a:tailEnd/>
            </a:ln>
          </p:spPr>
          <p:txBody>
            <a:bodyPr/>
            <a:lstStyle/>
            <a:p>
              <a:endParaRPr lang="es-ES"/>
            </a:p>
          </p:txBody>
        </p:sp>
        <p:sp>
          <p:nvSpPr>
            <p:cNvPr id="37099" name="Freeform 235"/>
            <p:cNvSpPr>
              <a:spLocks/>
            </p:cNvSpPr>
            <p:nvPr/>
          </p:nvSpPr>
          <p:spPr bwMode="auto">
            <a:xfrm>
              <a:off x="78" y="802"/>
              <a:ext cx="21" cy="10"/>
            </a:xfrm>
            <a:custGeom>
              <a:avLst/>
              <a:gdLst/>
              <a:ahLst/>
              <a:cxnLst>
                <a:cxn ang="0">
                  <a:pos x="0" y="13"/>
                </a:cxn>
                <a:cxn ang="0">
                  <a:pos x="20" y="0"/>
                </a:cxn>
                <a:cxn ang="0">
                  <a:pos x="42" y="6"/>
                </a:cxn>
                <a:cxn ang="0">
                  <a:pos x="18" y="20"/>
                </a:cxn>
                <a:cxn ang="0">
                  <a:pos x="0" y="13"/>
                </a:cxn>
                <a:cxn ang="0">
                  <a:pos x="0" y="13"/>
                </a:cxn>
              </a:cxnLst>
              <a:rect l="0" t="0" r="r" b="b"/>
              <a:pathLst>
                <a:path w="42" h="20">
                  <a:moveTo>
                    <a:pt x="0" y="13"/>
                  </a:moveTo>
                  <a:lnTo>
                    <a:pt x="20" y="0"/>
                  </a:lnTo>
                  <a:lnTo>
                    <a:pt x="42" y="6"/>
                  </a:lnTo>
                  <a:lnTo>
                    <a:pt x="18" y="20"/>
                  </a:lnTo>
                  <a:lnTo>
                    <a:pt x="0" y="13"/>
                  </a:lnTo>
                  <a:close/>
                </a:path>
              </a:pathLst>
            </a:custGeom>
            <a:solidFill>
              <a:srgbClr val="B0C2B0"/>
            </a:solidFill>
            <a:ln w="9525">
              <a:noFill/>
              <a:round/>
              <a:headEnd/>
              <a:tailEnd/>
            </a:ln>
          </p:spPr>
          <p:txBody>
            <a:bodyPr/>
            <a:lstStyle/>
            <a:p>
              <a:endParaRPr lang="es-ES"/>
            </a:p>
          </p:txBody>
        </p:sp>
        <p:sp>
          <p:nvSpPr>
            <p:cNvPr id="37098" name="Freeform 234"/>
            <p:cNvSpPr>
              <a:spLocks/>
            </p:cNvSpPr>
            <p:nvPr/>
          </p:nvSpPr>
          <p:spPr bwMode="auto">
            <a:xfrm>
              <a:off x="19" y="826"/>
              <a:ext cx="806" cy="159"/>
            </a:xfrm>
            <a:custGeom>
              <a:avLst/>
              <a:gdLst/>
              <a:ahLst/>
              <a:cxnLst>
                <a:cxn ang="0">
                  <a:pos x="1" y="0"/>
                </a:cxn>
                <a:cxn ang="0">
                  <a:pos x="0" y="13"/>
                </a:cxn>
                <a:cxn ang="0">
                  <a:pos x="105" y="28"/>
                </a:cxn>
                <a:cxn ang="0">
                  <a:pos x="299" y="64"/>
                </a:cxn>
                <a:cxn ang="0">
                  <a:pos x="501" y="102"/>
                </a:cxn>
                <a:cxn ang="0">
                  <a:pos x="706" y="141"/>
                </a:cxn>
                <a:cxn ang="0">
                  <a:pos x="910" y="179"/>
                </a:cxn>
                <a:cxn ang="0">
                  <a:pos x="1107" y="217"/>
                </a:cxn>
                <a:cxn ang="0">
                  <a:pos x="1305" y="259"/>
                </a:cxn>
                <a:cxn ang="0">
                  <a:pos x="1511" y="299"/>
                </a:cxn>
                <a:cxn ang="0">
                  <a:pos x="1612" y="320"/>
                </a:cxn>
                <a:cxn ang="0">
                  <a:pos x="1612" y="305"/>
                </a:cxn>
                <a:cxn ang="0">
                  <a:pos x="1507" y="285"/>
                </a:cxn>
                <a:cxn ang="0">
                  <a:pos x="1305" y="245"/>
                </a:cxn>
                <a:cxn ang="0">
                  <a:pos x="1098" y="205"/>
                </a:cxn>
                <a:cxn ang="0">
                  <a:pos x="883" y="165"/>
                </a:cxn>
                <a:cxn ang="0">
                  <a:pos x="702" y="131"/>
                </a:cxn>
                <a:cxn ang="0">
                  <a:pos x="512" y="94"/>
                </a:cxn>
                <a:cxn ang="0">
                  <a:pos x="317" y="56"/>
                </a:cxn>
                <a:cxn ang="0">
                  <a:pos x="81" y="14"/>
                </a:cxn>
                <a:cxn ang="0">
                  <a:pos x="1" y="0"/>
                </a:cxn>
                <a:cxn ang="0">
                  <a:pos x="1" y="0"/>
                </a:cxn>
              </a:cxnLst>
              <a:rect l="0" t="0" r="r" b="b"/>
              <a:pathLst>
                <a:path w="1612" h="320">
                  <a:moveTo>
                    <a:pt x="1" y="0"/>
                  </a:moveTo>
                  <a:lnTo>
                    <a:pt x="0" y="13"/>
                  </a:lnTo>
                  <a:lnTo>
                    <a:pt x="105" y="28"/>
                  </a:lnTo>
                  <a:lnTo>
                    <a:pt x="299" y="64"/>
                  </a:lnTo>
                  <a:lnTo>
                    <a:pt x="501" y="102"/>
                  </a:lnTo>
                  <a:lnTo>
                    <a:pt x="706" y="141"/>
                  </a:lnTo>
                  <a:lnTo>
                    <a:pt x="910" y="179"/>
                  </a:lnTo>
                  <a:lnTo>
                    <a:pt x="1107" y="217"/>
                  </a:lnTo>
                  <a:lnTo>
                    <a:pt x="1305" y="259"/>
                  </a:lnTo>
                  <a:lnTo>
                    <a:pt x="1511" y="299"/>
                  </a:lnTo>
                  <a:lnTo>
                    <a:pt x="1612" y="320"/>
                  </a:lnTo>
                  <a:lnTo>
                    <a:pt x="1612" y="305"/>
                  </a:lnTo>
                  <a:lnTo>
                    <a:pt x="1507" y="285"/>
                  </a:lnTo>
                  <a:lnTo>
                    <a:pt x="1305" y="245"/>
                  </a:lnTo>
                  <a:lnTo>
                    <a:pt x="1098" y="205"/>
                  </a:lnTo>
                  <a:lnTo>
                    <a:pt x="883" y="165"/>
                  </a:lnTo>
                  <a:lnTo>
                    <a:pt x="702" y="131"/>
                  </a:lnTo>
                  <a:lnTo>
                    <a:pt x="512" y="94"/>
                  </a:lnTo>
                  <a:lnTo>
                    <a:pt x="317" y="56"/>
                  </a:lnTo>
                  <a:lnTo>
                    <a:pt x="81" y="14"/>
                  </a:lnTo>
                  <a:lnTo>
                    <a:pt x="1" y="0"/>
                  </a:lnTo>
                  <a:close/>
                </a:path>
              </a:pathLst>
            </a:custGeom>
            <a:solidFill>
              <a:srgbClr val="FF9900"/>
            </a:solidFill>
            <a:ln w="9525">
              <a:noFill/>
              <a:round/>
              <a:headEnd/>
              <a:tailEnd/>
            </a:ln>
          </p:spPr>
          <p:txBody>
            <a:bodyPr/>
            <a:lstStyle/>
            <a:p>
              <a:endParaRPr lang="es-ES"/>
            </a:p>
          </p:txBody>
        </p:sp>
        <p:sp>
          <p:nvSpPr>
            <p:cNvPr id="37097" name="Freeform 233"/>
            <p:cNvSpPr>
              <a:spLocks/>
            </p:cNvSpPr>
            <p:nvPr/>
          </p:nvSpPr>
          <p:spPr bwMode="auto">
            <a:xfrm>
              <a:off x="850" y="919"/>
              <a:ext cx="45" cy="23"/>
            </a:xfrm>
            <a:custGeom>
              <a:avLst/>
              <a:gdLst/>
              <a:ahLst/>
              <a:cxnLst>
                <a:cxn ang="0">
                  <a:pos x="91" y="7"/>
                </a:cxn>
                <a:cxn ang="0">
                  <a:pos x="0" y="47"/>
                </a:cxn>
                <a:cxn ang="0">
                  <a:pos x="23" y="0"/>
                </a:cxn>
                <a:cxn ang="0">
                  <a:pos x="91" y="7"/>
                </a:cxn>
                <a:cxn ang="0">
                  <a:pos x="91" y="7"/>
                </a:cxn>
              </a:cxnLst>
              <a:rect l="0" t="0" r="r" b="b"/>
              <a:pathLst>
                <a:path w="91" h="47">
                  <a:moveTo>
                    <a:pt x="91" y="7"/>
                  </a:moveTo>
                  <a:lnTo>
                    <a:pt x="0" y="47"/>
                  </a:lnTo>
                  <a:lnTo>
                    <a:pt x="23" y="0"/>
                  </a:lnTo>
                  <a:lnTo>
                    <a:pt x="91" y="7"/>
                  </a:lnTo>
                  <a:close/>
                </a:path>
              </a:pathLst>
            </a:custGeom>
            <a:solidFill>
              <a:srgbClr val="FF8000"/>
            </a:solidFill>
            <a:ln w="9525">
              <a:noFill/>
              <a:round/>
              <a:headEnd/>
              <a:tailEnd/>
            </a:ln>
          </p:spPr>
          <p:txBody>
            <a:bodyPr/>
            <a:lstStyle/>
            <a:p>
              <a:endParaRPr lang="es-ES"/>
            </a:p>
          </p:txBody>
        </p:sp>
        <p:sp>
          <p:nvSpPr>
            <p:cNvPr id="37096" name="Freeform 232"/>
            <p:cNvSpPr>
              <a:spLocks/>
            </p:cNvSpPr>
            <p:nvPr/>
          </p:nvSpPr>
          <p:spPr bwMode="auto">
            <a:xfrm>
              <a:off x="857" y="915"/>
              <a:ext cx="23" cy="17"/>
            </a:xfrm>
            <a:custGeom>
              <a:avLst/>
              <a:gdLst/>
              <a:ahLst/>
              <a:cxnLst>
                <a:cxn ang="0">
                  <a:pos x="0" y="34"/>
                </a:cxn>
                <a:cxn ang="0">
                  <a:pos x="48" y="12"/>
                </a:cxn>
                <a:cxn ang="0">
                  <a:pos x="11" y="0"/>
                </a:cxn>
                <a:cxn ang="0">
                  <a:pos x="0" y="34"/>
                </a:cxn>
                <a:cxn ang="0">
                  <a:pos x="0" y="34"/>
                </a:cxn>
              </a:cxnLst>
              <a:rect l="0" t="0" r="r" b="b"/>
              <a:pathLst>
                <a:path w="48" h="34">
                  <a:moveTo>
                    <a:pt x="0" y="34"/>
                  </a:moveTo>
                  <a:lnTo>
                    <a:pt x="48" y="12"/>
                  </a:lnTo>
                  <a:lnTo>
                    <a:pt x="11" y="0"/>
                  </a:lnTo>
                  <a:lnTo>
                    <a:pt x="0" y="34"/>
                  </a:lnTo>
                  <a:close/>
                </a:path>
              </a:pathLst>
            </a:custGeom>
            <a:solidFill>
              <a:srgbClr val="FF6600"/>
            </a:solidFill>
            <a:ln w="9525">
              <a:noFill/>
              <a:round/>
              <a:headEnd/>
              <a:tailEnd/>
            </a:ln>
          </p:spPr>
          <p:txBody>
            <a:bodyPr/>
            <a:lstStyle/>
            <a:p>
              <a:endParaRPr lang="es-ES"/>
            </a:p>
          </p:txBody>
        </p:sp>
        <p:sp>
          <p:nvSpPr>
            <p:cNvPr id="37095" name="Freeform 231"/>
            <p:cNvSpPr>
              <a:spLocks/>
            </p:cNvSpPr>
            <p:nvPr/>
          </p:nvSpPr>
          <p:spPr bwMode="auto">
            <a:xfrm>
              <a:off x="274" y="737"/>
              <a:ext cx="508" cy="106"/>
            </a:xfrm>
            <a:custGeom>
              <a:avLst/>
              <a:gdLst/>
              <a:ahLst/>
              <a:cxnLst>
                <a:cxn ang="0">
                  <a:pos x="0" y="0"/>
                </a:cxn>
                <a:cxn ang="0">
                  <a:pos x="85" y="18"/>
                </a:cxn>
                <a:cxn ang="0">
                  <a:pos x="252" y="52"/>
                </a:cxn>
                <a:cxn ang="0">
                  <a:pos x="446" y="90"/>
                </a:cxn>
                <a:cxn ang="0">
                  <a:pos x="633" y="128"/>
                </a:cxn>
                <a:cxn ang="0">
                  <a:pos x="803" y="162"/>
                </a:cxn>
                <a:cxn ang="0">
                  <a:pos x="1017" y="202"/>
                </a:cxn>
                <a:cxn ang="0">
                  <a:pos x="1010" y="213"/>
                </a:cxn>
                <a:cxn ang="0">
                  <a:pos x="866" y="185"/>
                </a:cxn>
                <a:cxn ang="0">
                  <a:pos x="630" y="137"/>
                </a:cxn>
                <a:cxn ang="0">
                  <a:pos x="394" y="88"/>
                </a:cxn>
                <a:cxn ang="0">
                  <a:pos x="168" y="40"/>
                </a:cxn>
                <a:cxn ang="0">
                  <a:pos x="0" y="6"/>
                </a:cxn>
                <a:cxn ang="0">
                  <a:pos x="0" y="0"/>
                </a:cxn>
                <a:cxn ang="0">
                  <a:pos x="0" y="0"/>
                </a:cxn>
              </a:cxnLst>
              <a:rect l="0" t="0" r="r" b="b"/>
              <a:pathLst>
                <a:path w="1017" h="213">
                  <a:moveTo>
                    <a:pt x="0" y="0"/>
                  </a:moveTo>
                  <a:lnTo>
                    <a:pt x="85" y="18"/>
                  </a:lnTo>
                  <a:lnTo>
                    <a:pt x="252" y="52"/>
                  </a:lnTo>
                  <a:lnTo>
                    <a:pt x="446" y="90"/>
                  </a:lnTo>
                  <a:lnTo>
                    <a:pt x="633" y="128"/>
                  </a:lnTo>
                  <a:lnTo>
                    <a:pt x="803" y="162"/>
                  </a:lnTo>
                  <a:lnTo>
                    <a:pt x="1017" y="202"/>
                  </a:lnTo>
                  <a:lnTo>
                    <a:pt x="1010" y="213"/>
                  </a:lnTo>
                  <a:lnTo>
                    <a:pt x="866" y="185"/>
                  </a:lnTo>
                  <a:lnTo>
                    <a:pt x="630" y="137"/>
                  </a:lnTo>
                  <a:lnTo>
                    <a:pt x="394" y="88"/>
                  </a:lnTo>
                  <a:lnTo>
                    <a:pt x="168" y="40"/>
                  </a:lnTo>
                  <a:lnTo>
                    <a:pt x="0" y="6"/>
                  </a:lnTo>
                  <a:lnTo>
                    <a:pt x="0" y="0"/>
                  </a:lnTo>
                  <a:close/>
                </a:path>
              </a:pathLst>
            </a:custGeom>
            <a:solidFill>
              <a:srgbClr val="FF9900"/>
            </a:solidFill>
            <a:ln w="9525">
              <a:noFill/>
              <a:round/>
              <a:headEnd/>
              <a:tailEnd/>
            </a:ln>
          </p:spPr>
          <p:txBody>
            <a:bodyPr/>
            <a:lstStyle/>
            <a:p>
              <a:endParaRPr lang="es-ES"/>
            </a:p>
          </p:txBody>
        </p:sp>
        <p:sp>
          <p:nvSpPr>
            <p:cNvPr id="37094" name="Freeform 230"/>
            <p:cNvSpPr>
              <a:spLocks/>
            </p:cNvSpPr>
            <p:nvPr/>
          </p:nvSpPr>
          <p:spPr bwMode="auto">
            <a:xfrm>
              <a:off x="999" y="634"/>
              <a:ext cx="83" cy="12"/>
            </a:xfrm>
            <a:custGeom>
              <a:avLst/>
              <a:gdLst/>
              <a:ahLst/>
              <a:cxnLst>
                <a:cxn ang="0">
                  <a:pos x="0" y="9"/>
                </a:cxn>
                <a:cxn ang="0">
                  <a:pos x="166" y="0"/>
                </a:cxn>
                <a:cxn ang="0">
                  <a:pos x="166" y="12"/>
                </a:cxn>
                <a:cxn ang="0">
                  <a:pos x="9" y="23"/>
                </a:cxn>
                <a:cxn ang="0">
                  <a:pos x="0" y="9"/>
                </a:cxn>
                <a:cxn ang="0">
                  <a:pos x="0" y="9"/>
                </a:cxn>
              </a:cxnLst>
              <a:rect l="0" t="0" r="r" b="b"/>
              <a:pathLst>
                <a:path w="166" h="23">
                  <a:moveTo>
                    <a:pt x="0" y="9"/>
                  </a:moveTo>
                  <a:lnTo>
                    <a:pt x="166" y="0"/>
                  </a:lnTo>
                  <a:lnTo>
                    <a:pt x="166" y="12"/>
                  </a:lnTo>
                  <a:lnTo>
                    <a:pt x="9" y="23"/>
                  </a:lnTo>
                  <a:lnTo>
                    <a:pt x="0" y="9"/>
                  </a:lnTo>
                  <a:close/>
                </a:path>
              </a:pathLst>
            </a:custGeom>
            <a:solidFill>
              <a:srgbClr val="FF9900"/>
            </a:solidFill>
            <a:ln w="9525">
              <a:noFill/>
              <a:round/>
              <a:headEnd/>
              <a:tailEnd/>
            </a:ln>
          </p:spPr>
          <p:txBody>
            <a:bodyPr/>
            <a:lstStyle/>
            <a:p>
              <a:endParaRPr lang="es-ES"/>
            </a:p>
          </p:txBody>
        </p:sp>
        <p:sp>
          <p:nvSpPr>
            <p:cNvPr id="37093" name="Freeform 229"/>
            <p:cNvSpPr>
              <a:spLocks/>
            </p:cNvSpPr>
            <p:nvPr/>
          </p:nvSpPr>
          <p:spPr bwMode="auto">
            <a:xfrm>
              <a:off x="286" y="707"/>
              <a:ext cx="41" cy="19"/>
            </a:xfrm>
            <a:custGeom>
              <a:avLst/>
              <a:gdLst/>
              <a:ahLst/>
              <a:cxnLst>
                <a:cxn ang="0">
                  <a:pos x="0" y="21"/>
                </a:cxn>
                <a:cxn ang="0">
                  <a:pos x="17" y="12"/>
                </a:cxn>
                <a:cxn ang="0">
                  <a:pos x="43" y="4"/>
                </a:cxn>
                <a:cxn ang="0">
                  <a:pos x="83" y="0"/>
                </a:cxn>
                <a:cxn ang="0">
                  <a:pos x="36" y="27"/>
                </a:cxn>
                <a:cxn ang="0">
                  <a:pos x="67" y="37"/>
                </a:cxn>
                <a:cxn ang="0">
                  <a:pos x="0" y="21"/>
                </a:cxn>
                <a:cxn ang="0">
                  <a:pos x="0" y="21"/>
                </a:cxn>
              </a:cxnLst>
              <a:rect l="0" t="0" r="r" b="b"/>
              <a:pathLst>
                <a:path w="83" h="37">
                  <a:moveTo>
                    <a:pt x="0" y="21"/>
                  </a:moveTo>
                  <a:lnTo>
                    <a:pt x="17" y="12"/>
                  </a:lnTo>
                  <a:lnTo>
                    <a:pt x="43" y="4"/>
                  </a:lnTo>
                  <a:lnTo>
                    <a:pt x="83" y="0"/>
                  </a:lnTo>
                  <a:lnTo>
                    <a:pt x="36" y="27"/>
                  </a:lnTo>
                  <a:lnTo>
                    <a:pt x="67" y="37"/>
                  </a:lnTo>
                  <a:lnTo>
                    <a:pt x="0" y="21"/>
                  </a:lnTo>
                  <a:close/>
                </a:path>
              </a:pathLst>
            </a:custGeom>
            <a:solidFill>
              <a:srgbClr val="FFF066"/>
            </a:solidFill>
            <a:ln w="9525">
              <a:noFill/>
              <a:round/>
              <a:headEnd/>
              <a:tailEnd/>
            </a:ln>
          </p:spPr>
          <p:txBody>
            <a:bodyPr/>
            <a:lstStyle/>
            <a:p>
              <a:endParaRPr lang="es-ES"/>
            </a:p>
          </p:txBody>
        </p:sp>
        <p:sp>
          <p:nvSpPr>
            <p:cNvPr id="37092" name="Freeform 228"/>
            <p:cNvSpPr>
              <a:spLocks/>
            </p:cNvSpPr>
            <p:nvPr/>
          </p:nvSpPr>
          <p:spPr bwMode="auto">
            <a:xfrm>
              <a:off x="344" y="713"/>
              <a:ext cx="303" cy="46"/>
            </a:xfrm>
            <a:custGeom>
              <a:avLst/>
              <a:gdLst/>
              <a:ahLst/>
              <a:cxnLst>
                <a:cxn ang="0">
                  <a:pos x="50" y="0"/>
                </a:cxn>
                <a:cxn ang="0">
                  <a:pos x="197" y="25"/>
                </a:cxn>
                <a:cxn ang="0">
                  <a:pos x="604" y="92"/>
                </a:cxn>
                <a:cxn ang="0">
                  <a:pos x="369" y="82"/>
                </a:cxn>
                <a:cxn ang="0">
                  <a:pos x="209" y="68"/>
                </a:cxn>
                <a:cxn ang="0">
                  <a:pos x="0" y="32"/>
                </a:cxn>
                <a:cxn ang="0">
                  <a:pos x="50" y="0"/>
                </a:cxn>
                <a:cxn ang="0">
                  <a:pos x="50" y="0"/>
                </a:cxn>
              </a:cxnLst>
              <a:rect l="0" t="0" r="r" b="b"/>
              <a:pathLst>
                <a:path w="604" h="92">
                  <a:moveTo>
                    <a:pt x="50" y="0"/>
                  </a:moveTo>
                  <a:lnTo>
                    <a:pt x="197" y="25"/>
                  </a:lnTo>
                  <a:lnTo>
                    <a:pt x="604" y="92"/>
                  </a:lnTo>
                  <a:lnTo>
                    <a:pt x="369" y="82"/>
                  </a:lnTo>
                  <a:lnTo>
                    <a:pt x="209" y="68"/>
                  </a:lnTo>
                  <a:lnTo>
                    <a:pt x="0" y="32"/>
                  </a:lnTo>
                  <a:lnTo>
                    <a:pt x="50" y="0"/>
                  </a:lnTo>
                  <a:close/>
                </a:path>
              </a:pathLst>
            </a:custGeom>
            <a:solidFill>
              <a:srgbClr val="FFF066"/>
            </a:solidFill>
            <a:ln w="9525">
              <a:noFill/>
              <a:round/>
              <a:headEnd/>
              <a:tailEnd/>
            </a:ln>
          </p:spPr>
          <p:txBody>
            <a:bodyPr/>
            <a:lstStyle/>
            <a:p>
              <a:endParaRPr lang="es-ES"/>
            </a:p>
          </p:txBody>
        </p:sp>
        <p:sp>
          <p:nvSpPr>
            <p:cNvPr id="37091" name="Freeform 227"/>
            <p:cNvSpPr>
              <a:spLocks/>
            </p:cNvSpPr>
            <p:nvPr/>
          </p:nvSpPr>
          <p:spPr bwMode="auto">
            <a:xfrm>
              <a:off x="30" y="794"/>
              <a:ext cx="52" cy="20"/>
            </a:xfrm>
            <a:custGeom>
              <a:avLst/>
              <a:gdLst/>
              <a:ahLst/>
              <a:cxnLst>
                <a:cxn ang="0">
                  <a:pos x="0" y="28"/>
                </a:cxn>
                <a:cxn ang="0">
                  <a:pos x="13" y="17"/>
                </a:cxn>
                <a:cxn ang="0">
                  <a:pos x="40" y="10"/>
                </a:cxn>
                <a:cxn ang="0">
                  <a:pos x="78" y="0"/>
                </a:cxn>
                <a:cxn ang="0">
                  <a:pos x="104" y="4"/>
                </a:cxn>
                <a:cxn ang="0">
                  <a:pos x="44" y="34"/>
                </a:cxn>
                <a:cxn ang="0">
                  <a:pos x="71" y="40"/>
                </a:cxn>
                <a:cxn ang="0">
                  <a:pos x="0" y="28"/>
                </a:cxn>
                <a:cxn ang="0">
                  <a:pos x="0" y="28"/>
                </a:cxn>
              </a:cxnLst>
              <a:rect l="0" t="0" r="r" b="b"/>
              <a:pathLst>
                <a:path w="104" h="40">
                  <a:moveTo>
                    <a:pt x="0" y="28"/>
                  </a:moveTo>
                  <a:lnTo>
                    <a:pt x="13" y="17"/>
                  </a:lnTo>
                  <a:lnTo>
                    <a:pt x="40" y="10"/>
                  </a:lnTo>
                  <a:lnTo>
                    <a:pt x="78" y="0"/>
                  </a:lnTo>
                  <a:lnTo>
                    <a:pt x="104" y="4"/>
                  </a:lnTo>
                  <a:lnTo>
                    <a:pt x="44" y="34"/>
                  </a:lnTo>
                  <a:lnTo>
                    <a:pt x="71" y="40"/>
                  </a:lnTo>
                  <a:lnTo>
                    <a:pt x="0" y="28"/>
                  </a:lnTo>
                  <a:close/>
                </a:path>
              </a:pathLst>
            </a:custGeom>
            <a:solidFill>
              <a:srgbClr val="FFF066"/>
            </a:solidFill>
            <a:ln w="9525">
              <a:noFill/>
              <a:round/>
              <a:headEnd/>
              <a:tailEnd/>
            </a:ln>
          </p:spPr>
          <p:txBody>
            <a:bodyPr/>
            <a:lstStyle/>
            <a:p>
              <a:endParaRPr lang="es-ES"/>
            </a:p>
          </p:txBody>
        </p:sp>
        <p:sp>
          <p:nvSpPr>
            <p:cNvPr id="37090" name="Freeform 226"/>
            <p:cNvSpPr>
              <a:spLocks/>
            </p:cNvSpPr>
            <p:nvPr/>
          </p:nvSpPr>
          <p:spPr bwMode="auto">
            <a:xfrm>
              <a:off x="98" y="802"/>
              <a:ext cx="520" cy="93"/>
            </a:xfrm>
            <a:custGeom>
              <a:avLst/>
              <a:gdLst/>
              <a:ahLst/>
              <a:cxnLst>
                <a:cxn ang="0">
                  <a:pos x="47" y="0"/>
                </a:cxn>
                <a:cxn ang="0">
                  <a:pos x="186" y="24"/>
                </a:cxn>
                <a:cxn ang="0">
                  <a:pos x="428" y="69"/>
                </a:cxn>
                <a:cxn ang="0">
                  <a:pos x="830" y="147"/>
                </a:cxn>
                <a:cxn ang="0">
                  <a:pos x="1038" y="187"/>
                </a:cxn>
                <a:cxn ang="0">
                  <a:pos x="807" y="166"/>
                </a:cxn>
                <a:cxn ang="0">
                  <a:pos x="0" y="32"/>
                </a:cxn>
                <a:cxn ang="0">
                  <a:pos x="47" y="0"/>
                </a:cxn>
                <a:cxn ang="0">
                  <a:pos x="47" y="0"/>
                </a:cxn>
              </a:cxnLst>
              <a:rect l="0" t="0" r="r" b="b"/>
              <a:pathLst>
                <a:path w="1038" h="187">
                  <a:moveTo>
                    <a:pt x="47" y="0"/>
                  </a:moveTo>
                  <a:lnTo>
                    <a:pt x="186" y="24"/>
                  </a:lnTo>
                  <a:lnTo>
                    <a:pt x="428" y="69"/>
                  </a:lnTo>
                  <a:lnTo>
                    <a:pt x="830" y="147"/>
                  </a:lnTo>
                  <a:lnTo>
                    <a:pt x="1038" y="187"/>
                  </a:lnTo>
                  <a:lnTo>
                    <a:pt x="807" y="166"/>
                  </a:lnTo>
                  <a:lnTo>
                    <a:pt x="0" y="32"/>
                  </a:lnTo>
                  <a:lnTo>
                    <a:pt x="47" y="0"/>
                  </a:lnTo>
                  <a:close/>
                </a:path>
              </a:pathLst>
            </a:custGeom>
            <a:solidFill>
              <a:srgbClr val="FFF066"/>
            </a:solidFill>
            <a:ln w="9525">
              <a:noFill/>
              <a:round/>
              <a:headEnd/>
              <a:tailEnd/>
            </a:ln>
          </p:spPr>
          <p:txBody>
            <a:bodyPr/>
            <a:lstStyle/>
            <a:p>
              <a:endParaRPr lang="es-ES"/>
            </a:p>
          </p:txBody>
        </p:sp>
        <p:sp>
          <p:nvSpPr>
            <p:cNvPr id="37089" name="Freeform 225"/>
            <p:cNvSpPr>
              <a:spLocks/>
            </p:cNvSpPr>
            <p:nvPr/>
          </p:nvSpPr>
          <p:spPr bwMode="auto">
            <a:xfrm>
              <a:off x="538" y="894"/>
              <a:ext cx="199" cy="36"/>
            </a:xfrm>
            <a:custGeom>
              <a:avLst/>
              <a:gdLst/>
              <a:ahLst/>
              <a:cxnLst>
                <a:cxn ang="0">
                  <a:pos x="0" y="0"/>
                </a:cxn>
                <a:cxn ang="0">
                  <a:pos x="201" y="42"/>
                </a:cxn>
                <a:cxn ang="0">
                  <a:pos x="381" y="72"/>
                </a:cxn>
                <a:cxn ang="0">
                  <a:pos x="397" y="45"/>
                </a:cxn>
                <a:cxn ang="0">
                  <a:pos x="183" y="9"/>
                </a:cxn>
                <a:cxn ang="0">
                  <a:pos x="0" y="0"/>
                </a:cxn>
                <a:cxn ang="0">
                  <a:pos x="0" y="0"/>
                </a:cxn>
              </a:cxnLst>
              <a:rect l="0" t="0" r="r" b="b"/>
              <a:pathLst>
                <a:path w="397" h="72">
                  <a:moveTo>
                    <a:pt x="0" y="0"/>
                  </a:moveTo>
                  <a:lnTo>
                    <a:pt x="201" y="42"/>
                  </a:lnTo>
                  <a:lnTo>
                    <a:pt x="381" y="72"/>
                  </a:lnTo>
                  <a:lnTo>
                    <a:pt x="397" y="45"/>
                  </a:lnTo>
                  <a:lnTo>
                    <a:pt x="183" y="9"/>
                  </a:lnTo>
                  <a:lnTo>
                    <a:pt x="0" y="0"/>
                  </a:lnTo>
                  <a:close/>
                </a:path>
              </a:pathLst>
            </a:custGeom>
            <a:solidFill>
              <a:srgbClr val="FFCC00"/>
            </a:solidFill>
            <a:ln w="9525">
              <a:noFill/>
              <a:round/>
              <a:headEnd/>
              <a:tailEnd/>
            </a:ln>
          </p:spPr>
          <p:txBody>
            <a:bodyPr/>
            <a:lstStyle/>
            <a:p>
              <a:endParaRPr lang="es-ES"/>
            </a:p>
          </p:txBody>
        </p:sp>
        <p:sp>
          <p:nvSpPr>
            <p:cNvPr id="37088" name="Freeform 224"/>
            <p:cNvSpPr>
              <a:spLocks/>
            </p:cNvSpPr>
            <p:nvPr/>
          </p:nvSpPr>
          <p:spPr bwMode="auto">
            <a:xfrm>
              <a:off x="560" y="765"/>
              <a:ext cx="245" cy="44"/>
            </a:xfrm>
            <a:custGeom>
              <a:avLst/>
              <a:gdLst/>
              <a:ahLst/>
              <a:cxnLst>
                <a:cxn ang="0">
                  <a:pos x="0" y="0"/>
                </a:cxn>
                <a:cxn ang="0">
                  <a:pos x="202" y="40"/>
                </a:cxn>
                <a:cxn ang="0">
                  <a:pos x="466" y="87"/>
                </a:cxn>
                <a:cxn ang="0">
                  <a:pos x="489" y="43"/>
                </a:cxn>
                <a:cxn ang="0">
                  <a:pos x="275" y="14"/>
                </a:cxn>
                <a:cxn ang="0">
                  <a:pos x="0" y="0"/>
                </a:cxn>
                <a:cxn ang="0">
                  <a:pos x="0" y="0"/>
                </a:cxn>
              </a:cxnLst>
              <a:rect l="0" t="0" r="r" b="b"/>
              <a:pathLst>
                <a:path w="489" h="87">
                  <a:moveTo>
                    <a:pt x="0" y="0"/>
                  </a:moveTo>
                  <a:lnTo>
                    <a:pt x="202" y="40"/>
                  </a:lnTo>
                  <a:lnTo>
                    <a:pt x="466" y="87"/>
                  </a:lnTo>
                  <a:lnTo>
                    <a:pt x="489" y="43"/>
                  </a:lnTo>
                  <a:lnTo>
                    <a:pt x="275" y="14"/>
                  </a:lnTo>
                  <a:lnTo>
                    <a:pt x="0" y="0"/>
                  </a:lnTo>
                  <a:close/>
                </a:path>
              </a:pathLst>
            </a:custGeom>
            <a:solidFill>
              <a:srgbClr val="FFCC00"/>
            </a:solidFill>
            <a:ln w="9525">
              <a:noFill/>
              <a:round/>
              <a:headEnd/>
              <a:tailEnd/>
            </a:ln>
          </p:spPr>
          <p:txBody>
            <a:bodyPr/>
            <a:lstStyle/>
            <a:p>
              <a:endParaRPr lang="es-ES"/>
            </a:p>
          </p:txBody>
        </p:sp>
        <p:sp>
          <p:nvSpPr>
            <p:cNvPr id="37087" name="Freeform 223"/>
            <p:cNvSpPr>
              <a:spLocks/>
            </p:cNvSpPr>
            <p:nvPr/>
          </p:nvSpPr>
          <p:spPr bwMode="auto">
            <a:xfrm>
              <a:off x="612" y="905"/>
              <a:ext cx="115" cy="21"/>
            </a:xfrm>
            <a:custGeom>
              <a:avLst/>
              <a:gdLst/>
              <a:ahLst/>
              <a:cxnLst>
                <a:cxn ang="0">
                  <a:pos x="0" y="0"/>
                </a:cxn>
                <a:cxn ang="0">
                  <a:pos x="166" y="17"/>
                </a:cxn>
                <a:cxn ang="0">
                  <a:pos x="231" y="28"/>
                </a:cxn>
                <a:cxn ang="0">
                  <a:pos x="225" y="43"/>
                </a:cxn>
                <a:cxn ang="0">
                  <a:pos x="0" y="0"/>
                </a:cxn>
                <a:cxn ang="0">
                  <a:pos x="0" y="0"/>
                </a:cxn>
              </a:cxnLst>
              <a:rect l="0" t="0" r="r" b="b"/>
              <a:pathLst>
                <a:path w="231" h="43">
                  <a:moveTo>
                    <a:pt x="0" y="0"/>
                  </a:moveTo>
                  <a:lnTo>
                    <a:pt x="166" y="17"/>
                  </a:lnTo>
                  <a:lnTo>
                    <a:pt x="231" y="28"/>
                  </a:lnTo>
                  <a:lnTo>
                    <a:pt x="225" y="43"/>
                  </a:lnTo>
                  <a:lnTo>
                    <a:pt x="0" y="0"/>
                  </a:lnTo>
                  <a:close/>
                </a:path>
              </a:pathLst>
            </a:custGeom>
            <a:solidFill>
              <a:srgbClr val="FFB300"/>
            </a:solidFill>
            <a:ln w="9525">
              <a:noFill/>
              <a:round/>
              <a:headEnd/>
              <a:tailEnd/>
            </a:ln>
          </p:spPr>
          <p:txBody>
            <a:bodyPr/>
            <a:lstStyle/>
            <a:p>
              <a:endParaRPr lang="es-ES"/>
            </a:p>
          </p:txBody>
        </p:sp>
        <p:sp>
          <p:nvSpPr>
            <p:cNvPr id="37086" name="Freeform 222"/>
            <p:cNvSpPr>
              <a:spLocks/>
            </p:cNvSpPr>
            <p:nvPr/>
          </p:nvSpPr>
          <p:spPr bwMode="auto">
            <a:xfrm>
              <a:off x="633" y="772"/>
              <a:ext cx="160" cy="29"/>
            </a:xfrm>
            <a:custGeom>
              <a:avLst/>
              <a:gdLst/>
              <a:ahLst/>
              <a:cxnLst>
                <a:cxn ang="0">
                  <a:pos x="0" y="0"/>
                </a:cxn>
                <a:cxn ang="0">
                  <a:pos x="310" y="56"/>
                </a:cxn>
                <a:cxn ang="0">
                  <a:pos x="321" y="36"/>
                </a:cxn>
                <a:cxn ang="0">
                  <a:pos x="96" y="6"/>
                </a:cxn>
                <a:cxn ang="0">
                  <a:pos x="0" y="0"/>
                </a:cxn>
                <a:cxn ang="0">
                  <a:pos x="0" y="0"/>
                </a:cxn>
              </a:cxnLst>
              <a:rect l="0" t="0" r="r" b="b"/>
              <a:pathLst>
                <a:path w="321" h="56">
                  <a:moveTo>
                    <a:pt x="0" y="0"/>
                  </a:moveTo>
                  <a:lnTo>
                    <a:pt x="310" y="56"/>
                  </a:lnTo>
                  <a:lnTo>
                    <a:pt x="321" y="36"/>
                  </a:lnTo>
                  <a:lnTo>
                    <a:pt x="96" y="6"/>
                  </a:lnTo>
                  <a:lnTo>
                    <a:pt x="0" y="0"/>
                  </a:lnTo>
                  <a:close/>
                </a:path>
              </a:pathLst>
            </a:custGeom>
            <a:solidFill>
              <a:srgbClr val="FFB300"/>
            </a:solidFill>
            <a:ln w="9525">
              <a:noFill/>
              <a:round/>
              <a:headEnd/>
              <a:tailEnd/>
            </a:ln>
          </p:spPr>
          <p:txBody>
            <a:bodyPr/>
            <a:lstStyle/>
            <a:p>
              <a:endParaRPr lang="es-ES"/>
            </a:p>
          </p:txBody>
        </p:sp>
        <p:sp>
          <p:nvSpPr>
            <p:cNvPr id="37085" name="Freeform 221"/>
            <p:cNvSpPr>
              <a:spLocks/>
            </p:cNvSpPr>
            <p:nvPr/>
          </p:nvSpPr>
          <p:spPr bwMode="auto">
            <a:xfrm>
              <a:off x="294" y="711"/>
              <a:ext cx="19" cy="7"/>
            </a:xfrm>
            <a:custGeom>
              <a:avLst/>
              <a:gdLst/>
              <a:ahLst/>
              <a:cxnLst>
                <a:cxn ang="0">
                  <a:pos x="0" y="11"/>
                </a:cxn>
                <a:cxn ang="0">
                  <a:pos x="11" y="7"/>
                </a:cxn>
                <a:cxn ang="0">
                  <a:pos x="38" y="0"/>
                </a:cxn>
                <a:cxn ang="0">
                  <a:pos x="13" y="14"/>
                </a:cxn>
                <a:cxn ang="0">
                  <a:pos x="0" y="11"/>
                </a:cxn>
                <a:cxn ang="0">
                  <a:pos x="0" y="11"/>
                </a:cxn>
              </a:cxnLst>
              <a:rect l="0" t="0" r="r" b="b"/>
              <a:pathLst>
                <a:path w="38" h="14">
                  <a:moveTo>
                    <a:pt x="0" y="11"/>
                  </a:moveTo>
                  <a:lnTo>
                    <a:pt x="11" y="7"/>
                  </a:lnTo>
                  <a:lnTo>
                    <a:pt x="38" y="0"/>
                  </a:lnTo>
                  <a:lnTo>
                    <a:pt x="13" y="14"/>
                  </a:lnTo>
                  <a:lnTo>
                    <a:pt x="0" y="11"/>
                  </a:lnTo>
                  <a:close/>
                </a:path>
              </a:pathLst>
            </a:custGeom>
            <a:solidFill>
              <a:srgbClr val="FFFF80"/>
            </a:solidFill>
            <a:ln w="9525">
              <a:noFill/>
              <a:round/>
              <a:headEnd/>
              <a:tailEnd/>
            </a:ln>
          </p:spPr>
          <p:txBody>
            <a:bodyPr/>
            <a:lstStyle/>
            <a:p>
              <a:endParaRPr lang="es-ES"/>
            </a:p>
          </p:txBody>
        </p:sp>
        <p:sp>
          <p:nvSpPr>
            <p:cNvPr id="37084" name="Freeform 220"/>
            <p:cNvSpPr>
              <a:spLocks/>
            </p:cNvSpPr>
            <p:nvPr/>
          </p:nvSpPr>
          <p:spPr bwMode="auto">
            <a:xfrm>
              <a:off x="39" y="797"/>
              <a:ext cx="34" cy="11"/>
            </a:xfrm>
            <a:custGeom>
              <a:avLst/>
              <a:gdLst/>
              <a:ahLst/>
              <a:cxnLst>
                <a:cxn ang="0">
                  <a:pos x="0" y="17"/>
                </a:cxn>
                <a:cxn ang="0">
                  <a:pos x="14" y="10"/>
                </a:cxn>
                <a:cxn ang="0">
                  <a:pos x="38" y="3"/>
                </a:cxn>
                <a:cxn ang="0">
                  <a:pos x="58" y="0"/>
                </a:cxn>
                <a:cxn ang="0">
                  <a:pos x="67" y="0"/>
                </a:cxn>
                <a:cxn ang="0">
                  <a:pos x="20" y="21"/>
                </a:cxn>
                <a:cxn ang="0">
                  <a:pos x="0" y="17"/>
                </a:cxn>
                <a:cxn ang="0">
                  <a:pos x="0" y="17"/>
                </a:cxn>
              </a:cxnLst>
              <a:rect l="0" t="0" r="r" b="b"/>
              <a:pathLst>
                <a:path w="67" h="21">
                  <a:moveTo>
                    <a:pt x="0" y="17"/>
                  </a:moveTo>
                  <a:lnTo>
                    <a:pt x="14" y="10"/>
                  </a:lnTo>
                  <a:lnTo>
                    <a:pt x="38" y="3"/>
                  </a:lnTo>
                  <a:lnTo>
                    <a:pt x="58" y="0"/>
                  </a:lnTo>
                  <a:lnTo>
                    <a:pt x="67" y="0"/>
                  </a:lnTo>
                  <a:lnTo>
                    <a:pt x="20" y="21"/>
                  </a:lnTo>
                  <a:lnTo>
                    <a:pt x="0" y="17"/>
                  </a:lnTo>
                  <a:close/>
                </a:path>
              </a:pathLst>
            </a:custGeom>
            <a:solidFill>
              <a:srgbClr val="FFFF80"/>
            </a:solidFill>
            <a:ln w="9525">
              <a:noFill/>
              <a:round/>
              <a:headEnd/>
              <a:tailEnd/>
            </a:ln>
          </p:spPr>
          <p:txBody>
            <a:bodyPr/>
            <a:lstStyle/>
            <a:p>
              <a:endParaRPr lang="es-ES"/>
            </a:p>
          </p:txBody>
        </p:sp>
        <p:sp>
          <p:nvSpPr>
            <p:cNvPr id="37083" name="Freeform 219"/>
            <p:cNvSpPr>
              <a:spLocks/>
            </p:cNvSpPr>
            <p:nvPr/>
          </p:nvSpPr>
          <p:spPr bwMode="auto">
            <a:xfrm>
              <a:off x="355" y="718"/>
              <a:ext cx="137" cy="21"/>
            </a:xfrm>
            <a:custGeom>
              <a:avLst/>
              <a:gdLst/>
              <a:ahLst/>
              <a:cxnLst>
                <a:cxn ang="0">
                  <a:pos x="25" y="0"/>
                </a:cxn>
                <a:cxn ang="0">
                  <a:pos x="0" y="19"/>
                </a:cxn>
                <a:cxn ang="0">
                  <a:pos x="61" y="26"/>
                </a:cxn>
                <a:cxn ang="0">
                  <a:pos x="202" y="43"/>
                </a:cxn>
                <a:cxn ang="0">
                  <a:pos x="275" y="40"/>
                </a:cxn>
                <a:cxn ang="0">
                  <a:pos x="132" y="17"/>
                </a:cxn>
                <a:cxn ang="0">
                  <a:pos x="25" y="0"/>
                </a:cxn>
                <a:cxn ang="0">
                  <a:pos x="25" y="0"/>
                </a:cxn>
              </a:cxnLst>
              <a:rect l="0" t="0" r="r" b="b"/>
              <a:pathLst>
                <a:path w="275" h="43">
                  <a:moveTo>
                    <a:pt x="25" y="0"/>
                  </a:moveTo>
                  <a:lnTo>
                    <a:pt x="0" y="19"/>
                  </a:lnTo>
                  <a:lnTo>
                    <a:pt x="61" y="26"/>
                  </a:lnTo>
                  <a:lnTo>
                    <a:pt x="202" y="43"/>
                  </a:lnTo>
                  <a:lnTo>
                    <a:pt x="275" y="40"/>
                  </a:lnTo>
                  <a:lnTo>
                    <a:pt x="132" y="17"/>
                  </a:lnTo>
                  <a:lnTo>
                    <a:pt x="25" y="0"/>
                  </a:lnTo>
                  <a:close/>
                </a:path>
              </a:pathLst>
            </a:custGeom>
            <a:solidFill>
              <a:srgbClr val="FFFF80"/>
            </a:solidFill>
            <a:ln w="9525">
              <a:noFill/>
              <a:round/>
              <a:headEnd/>
              <a:tailEnd/>
            </a:ln>
          </p:spPr>
          <p:txBody>
            <a:bodyPr/>
            <a:lstStyle/>
            <a:p>
              <a:endParaRPr lang="es-ES"/>
            </a:p>
          </p:txBody>
        </p:sp>
        <p:sp>
          <p:nvSpPr>
            <p:cNvPr id="37082" name="Freeform 218"/>
            <p:cNvSpPr>
              <a:spLocks/>
            </p:cNvSpPr>
            <p:nvPr/>
          </p:nvSpPr>
          <p:spPr bwMode="auto">
            <a:xfrm>
              <a:off x="110" y="808"/>
              <a:ext cx="198" cy="32"/>
            </a:xfrm>
            <a:custGeom>
              <a:avLst/>
              <a:gdLst/>
              <a:ahLst/>
              <a:cxnLst>
                <a:cxn ang="0">
                  <a:pos x="23" y="0"/>
                </a:cxn>
                <a:cxn ang="0">
                  <a:pos x="0" y="17"/>
                </a:cxn>
                <a:cxn ang="0">
                  <a:pos x="101" y="30"/>
                </a:cxn>
                <a:cxn ang="0">
                  <a:pos x="250" y="52"/>
                </a:cxn>
                <a:cxn ang="0">
                  <a:pos x="396" y="64"/>
                </a:cxn>
                <a:cxn ang="0">
                  <a:pos x="191" y="28"/>
                </a:cxn>
                <a:cxn ang="0">
                  <a:pos x="23" y="0"/>
                </a:cxn>
                <a:cxn ang="0">
                  <a:pos x="23" y="0"/>
                </a:cxn>
              </a:cxnLst>
              <a:rect l="0" t="0" r="r" b="b"/>
              <a:pathLst>
                <a:path w="396" h="64">
                  <a:moveTo>
                    <a:pt x="23" y="0"/>
                  </a:moveTo>
                  <a:lnTo>
                    <a:pt x="0" y="17"/>
                  </a:lnTo>
                  <a:lnTo>
                    <a:pt x="101" y="30"/>
                  </a:lnTo>
                  <a:lnTo>
                    <a:pt x="250" y="52"/>
                  </a:lnTo>
                  <a:lnTo>
                    <a:pt x="396" y="64"/>
                  </a:lnTo>
                  <a:lnTo>
                    <a:pt x="191" y="28"/>
                  </a:lnTo>
                  <a:lnTo>
                    <a:pt x="23" y="0"/>
                  </a:lnTo>
                  <a:close/>
                </a:path>
              </a:pathLst>
            </a:custGeom>
            <a:solidFill>
              <a:srgbClr val="FFFF80"/>
            </a:solidFill>
            <a:ln w="9525">
              <a:noFill/>
              <a:round/>
              <a:headEnd/>
              <a:tailEnd/>
            </a:ln>
          </p:spPr>
          <p:txBody>
            <a:bodyPr/>
            <a:lstStyle/>
            <a:p>
              <a:endParaRPr lang="es-ES"/>
            </a:p>
          </p:txBody>
        </p:sp>
        <p:sp>
          <p:nvSpPr>
            <p:cNvPr id="37081" name="Freeform 217"/>
            <p:cNvSpPr>
              <a:spLocks/>
            </p:cNvSpPr>
            <p:nvPr/>
          </p:nvSpPr>
          <p:spPr bwMode="auto">
            <a:xfrm>
              <a:off x="968" y="608"/>
              <a:ext cx="42" cy="5"/>
            </a:xfrm>
            <a:custGeom>
              <a:avLst/>
              <a:gdLst/>
              <a:ahLst/>
              <a:cxnLst>
                <a:cxn ang="0">
                  <a:pos x="0" y="10"/>
                </a:cxn>
                <a:cxn ang="0">
                  <a:pos x="23" y="0"/>
                </a:cxn>
                <a:cxn ang="0">
                  <a:pos x="84" y="8"/>
                </a:cxn>
                <a:cxn ang="0">
                  <a:pos x="0" y="10"/>
                </a:cxn>
                <a:cxn ang="0">
                  <a:pos x="0" y="10"/>
                </a:cxn>
              </a:cxnLst>
              <a:rect l="0" t="0" r="r" b="b"/>
              <a:pathLst>
                <a:path w="84" h="10">
                  <a:moveTo>
                    <a:pt x="0" y="10"/>
                  </a:moveTo>
                  <a:lnTo>
                    <a:pt x="23" y="0"/>
                  </a:lnTo>
                  <a:lnTo>
                    <a:pt x="84" y="8"/>
                  </a:lnTo>
                  <a:lnTo>
                    <a:pt x="0" y="10"/>
                  </a:lnTo>
                  <a:close/>
                </a:path>
              </a:pathLst>
            </a:custGeom>
            <a:solidFill>
              <a:srgbClr val="FFF280"/>
            </a:solidFill>
            <a:ln w="9525">
              <a:noFill/>
              <a:round/>
              <a:headEnd/>
              <a:tailEnd/>
            </a:ln>
          </p:spPr>
          <p:txBody>
            <a:bodyPr/>
            <a:lstStyle/>
            <a:p>
              <a:endParaRPr lang="es-ES"/>
            </a:p>
          </p:txBody>
        </p:sp>
        <p:sp>
          <p:nvSpPr>
            <p:cNvPr id="37080" name="Freeform 216"/>
            <p:cNvSpPr>
              <a:spLocks/>
            </p:cNvSpPr>
            <p:nvPr/>
          </p:nvSpPr>
          <p:spPr bwMode="auto">
            <a:xfrm>
              <a:off x="766" y="707"/>
              <a:ext cx="177" cy="233"/>
            </a:xfrm>
            <a:custGeom>
              <a:avLst/>
              <a:gdLst/>
              <a:ahLst/>
              <a:cxnLst>
                <a:cxn ang="0">
                  <a:pos x="0" y="451"/>
                </a:cxn>
                <a:cxn ang="0">
                  <a:pos x="102" y="465"/>
                </a:cxn>
                <a:cxn ang="0">
                  <a:pos x="192" y="300"/>
                </a:cxn>
                <a:cxn ang="0">
                  <a:pos x="298" y="101"/>
                </a:cxn>
                <a:cxn ang="0">
                  <a:pos x="354" y="0"/>
                </a:cxn>
                <a:cxn ang="0">
                  <a:pos x="159" y="188"/>
                </a:cxn>
                <a:cxn ang="0">
                  <a:pos x="0" y="451"/>
                </a:cxn>
                <a:cxn ang="0">
                  <a:pos x="0" y="451"/>
                </a:cxn>
              </a:cxnLst>
              <a:rect l="0" t="0" r="r" b="b"/>
              <a:pathLst>
                <a:path w="354" h="465">
                  <a:moveTo>
                    <a:pt x="0" y="451"/>
                  </a:moveTo>
                  <a:lnTo>
                    <a:pt x="102" y="465"/>
                  </a:lnTo>
                  <a:lnTo>
                    <a:pt x="192" y="300"/>
                  </a:lnTo>
                  <a:lnTo>
                    <a:pt x="298" y="101"/>
                  </a:lnTo>
                  <a:lnTo>
                    <a:pt x="354" y="0"/>
                  </a:lnTo>
                  <a:lnTo>
                    <a:pt x="159" y="188"/>
                  </a:lnTo>
                  <a:lnTo>
                    <a:pt x="0" y="451"/>
                  </a:lnTo>
                  <a:close/>
                </a:path>
              </a:pathLst>
            </a:custGeom>
            <a:solidFill>
              <a:srgbClr val="FF9900"/>
            </a:solidFill>
            <a:ln w="9525">
              <a:noFill/>
              <a:round/>
              <a:headEnd/>
              <a:tailEnd/>
            </a:ln>
          </p:spPr>
          <p:txBody>
            <a:bodyPr/>
            <a:lstStyle/>
            <a:p>
              <a:endParaRPr lang="es-ES"/>
            </a:p>
          </p:txBody>
        </p:sp>
        <p:sp>
          <p:nvSpPr>
            <p:cNvPr id="37079" name="Freeform 215"/>
            <p:cNvSpPr>
              <a:spLocks/>
            </p:cNvSpPr>
            <p:nvPr/>
          </p:nvSpPr>
          <p:spPr bwMode="auto">
            <a:xfrm>
              <a:off x="866" y="646"/>
              <a:ext cx="102" cy="122"/>
            </a:xfrm>
            <a:custGeom>
              <a:avLst/>
              <a:gdLst/>
              <a:ahLst/>
              <a:cxnLst>
                <a:cxn ang="0">
                  <a:pos x="0" y="244"/>
                </a:cxn>
                <a:cxn ang="0">
                  <a:pos x="138" y="0"/>
                </a:cxn>
                <a:cxn ang="0">
                  <a:pos x="163" y="2"/>
                </a:cxn>
                <a:cxn ang="0">
                  <a:pos x="193" y="17"/>
                </a:cxn>
                <a:cxn ang="0">
                  <a:pos x="203" y="24"/>
                </a:cxn>
                <a:cxn ang="0">
                  <a:pos x="103" y="140"/>
                </a:cxn>
                <a:cxn ang="0">
                  <a:pos x="0" y="244"/>
                </a:cxn>
                <a:cxn ang="0">
                  <a:pos x="0" y="244"/>
                </a:cxn>
              </a:cxnLst>
              <a:rect l="0" t="0" r="r" b="b"/>
              <a:pathLst>
                <a:path w="203" h="244">
                  <a:moveTo>
                    <a:pt x="0" y="244"/>
                  </a:moveTo>
                  <a:lnTo>
                    <a:pt x="138" y="0"/>
                  </a:lnTo>
                  <a:lnTo>
                    <a:pt x="163" y="2"/>
                  </a:lnTo>
                  <a:lnTo>
                    <a:pt x="193" y="17"/>
                  </a:lnTo>
                  <a:lnTo>
                    <a:pt x="203" y="24"/>
                  </a:lnTo>
                  <a:lnTo>
                    <a:pt x="103" y="140"/>
                  </a:lnTo>
                  <a:lnTo>
                    <a:pt x="0" y="244"/>
                  </a:lnTo>
                  <a:close/>
                </a:path>
              </a:pathLst>
            </a:custGeom>
            <a:solidFill>
              <a:srgbClr val="FFCC00"/>
            </a:solidFill>
            <a:ln w="9525">
              <a:noFill/>
              <a:round/>
              <a:headEnd/>
              <a:tailEnd/>
            </a:ln>
          </p:spPr>
          <p:txBody>
            <a:bodyPr/>
            <a:lstStyle/>
            <a:p>
              <a:endParaRPr lang="es-ES"/>
            </a:p>
          </p:txBody>
        </p:sp>
        <p:sp>
          <p:nvSpPr>
            <p:cNvPr id="37078" name="Freeform 214"/>
            <p:cNvSpPr>
              <a:spLocks/>
            </p:cNvSpPr>
            <p:nvPr/>
          </p:nvSpPr>
          <p:spPr bwMode="auto">
            <a:xfrm>
              <a:off x="904" y="655"/>
              <a:ext cx="49" cy="64"/>
            </a:xfrm>
            <a:custGeom>
              <a:avLst/>
              <a:gdLst/>
              <a:ahLst/>
              <a:cxnLst>
                <a:cxn ang="0">
                  <a:pos x="0" y="128"/>
                </a:cxn>
                <a:cxn ang="0">
                  <a:pos x="74" y="0"/>
                </a:cxn>
                <a:cxn ang="0">
                  <a:pos x="100" y="7"/>
                </a:cxn>
                <a:cxn ang="0">
                  <a:pos x="0" y="128"/>
                </a:cxn>
                <a:cxn ang="0">
                  <a:pos x="0" y="128"/>
                </a:cxn>
              </a:cxnLst>
              <a:rect l="0" t="0" r="r" b="b"/>
              <a:pathLst>
                <a:path w="100" h="128">
                  <a:moveTo>
                    <a:pt x="0" y="128"/>
                  </a:moveTo>
                  <a:lnTo>
                    <a:pt x="74" y="0"/>
                  </a:lnTo>
                  <a:lnTo>
                    <a:pt x="100" y="7"/>
                  </a:lnTo>
                  <a:lnTo>
                    <a:pt x="0" y="128"/>
                  </a:lnTo>
                  <a:close/>
                </a:path>
              </a:pathLst>
            </a:custGeom>
            <a:solidFill>
              <a:srgbClr val="FFE600"/>
            </a:solidFill>
            <a:ln w="9525">
              <a:noFill/>
              <a:round/>
              <a:headEnd/>
              <a:tailEnd/>
            </a:ln>
          </p:spPr>
          <p:txBody>
            <a:bodyPr/>
            <a:lstStyle/>
            <a:p>
              <a:endParaRPr lang="es-ES"/>
            </a:p>
          </p:txBody>
        </p:sp>
        <p:sp>
          <p:nvSpPr>
            <p:cNvPr id="37077" name="Freeform 213"/>
            <p:cNvSpPr>
              <a:spLocks/>
            </p:cNvSpPr>
            <p:nvPr/>
          </p:nvSpPr>
          <p:spPr bwMode="auto">
            <a:xfrm>
              <a:off x="784" y="762"/>
              <a:ext cx="116" cy="169"/>
            </a:xfrm>
            <a:custGeom>
              <a:avLst/>
              <a:gdLst/>
              <a:ahLst/>
              <a:cxnLst>
                <a:cxn ang="0">
                  <a:pos x="0" y="326"/>
                </a:cxn>
                <a:cxn ang="0">
                  <a:pos x="52" y="338"/>
                </a:cxn>
                <a:cxn ang="0">
                  <a:pos x="152" y="152"/>
                </a:cxn>
                <a:cxn ang="0">
                  <a:pos x="234" y="0"/>
                </a:cxn>
                <a:cxn ang="0">
                  <a:pos x="113" y="138"/>
                </a:cxn>
                <a:cxn ang="0">
                  <a:pos x="0" y="326"/>
                </a:cxn>
                <a:cxn ang="0">
                  <a:pos x="0" y="326"/>
                </a:cxn>
              </a:cxnLst>
              <a:rect l="0" t="0" r="r" b="b"/>
              <a:pathLst>
                <a:path w="234" h="338">
                  <a:moveTo>
                    <a:pt x="0" y="326"/>
                  </a:moveTo>
                  <a:lnTo>
                    <a:pt x="52" y="338"/>
                  </a:lnTo>
                  <a:lnTo>
                    <a:pt x="152" y="152"/>
                  </a:lnTo>
                  <a:lnTo>
                    <a:pt x="234" y="0"/>
                  </a:lnTo>
                  <a:lnTo>
                    <a:pt x="113" y="138"/>
                  </a:lnTo>
                  <a:lnTo>
                    <a:pt x="0" y="326"/>
                  </a:lnTo>
                  <a:close/>
                </a:path>
              </a:pathLst>
            </a:custGeom>
            <a:solidFill>
              <a:srgbClr val="FF8000"/>
            </a:solidFill>
            <a:ln w="9525">
              <a:noFill/>
              <a:round/>
              <a:headEnd/>
              <a:tailEnd/>
            </a:ln>
          </p:spPr>
          <p:txBody>
            <a:bodyPr/>
            <a:lstStyle/>
            <a:p>
              <a:endParaRPr lang="es-ES"/>
            </a:p>
          </p:txBody>
        </p:sp>
        <p:sp>
          <p:nvSpPr>
            <p:cNvPr id="37076" name="Freeform 212"/>
            <p:cNvSpPr>
              <a:spLocks/>
            </p:cNvSpPr>
            <p:nvPr/>
          </p:nvSpPr>
          <p:spPr bwMode="auto">
            <a:xfrm>
              <a:off x="781" y="900"/>
              <a:ext cx="33" cy="33"/>
            </a:xfrm>
            <a:custGeom>
              <a:avLst/>
              <a:gdLst/>
              <a:ahLst/>
              <a:cxnLst>
                <a:cxn ang="0">
                  <a:pos x="33" y="66"/>
                </a:cxn>
                <a:cxn ang="0">
                  <a:pos x="40" y="65"/>
                </a:cxn>
                <a:cxn ang="0">
                  <a:pos x="46" y="62"/>
                </a:cxn>
                <a:cxn ang="0">
                  <a:pos x="51" y="59"/>
                </a:cxn>
                <a:cxn ang="0">
                  <a:pos x="56" y="56"/>
                </a:cxn>
                <a:cxn ang="0">
                  <a:pos x="59" y="50"/>
                </a:cxn>
                <a:cxn ang="0">
                  <a:pos x="63" y="46"/>
                </a:cxn>
                <a:cxn ang="0">
                  <a:pos x="65" y="40"/>
                </a:cxn>
                <a:cxn ang="0">
                  <a:pos x="66" y="33"/>
                </a:cxn>
                <a:cxn ang="0">
                  <a:pos x="65" y="27"/>
                </a:cxn>
                <a:cxn ang="0">
                  <a:pos x="63" y="20"/>
                </a:cxn>
                <a:cxn ang="0">
                  <a:pos x="59" y="14"/>
                </a:cxn>
                <a:cxn ang="0">
                  <a:pos x="56" y="9"/>
                </a:cxn>
                <a:cxn ang="0">
                  <a:pos x="51" y="4"/>
                </a:cxn>
                <a:cxn ang="0">
                  <a:pos x="46" y="2"/>
                </a:cxn>
                <a:cxn ang="0">
                  <a:pos x="40" y="0"/>
                </a:cxn>
                <a:cxn ang="0">
                  <a:pos x="33" y="0"/>
                </a:cxn>
                <a:cxn ang="0">
                  <a:pos x="27" y="0"/>
                </a:cxn>
                <a:cxn ang="0">
                  <a:pos x="20" y="2"/>
                </a:cxn>
                <a:cxn ang="0">
                  <a:pos x="14" y="4"/>
                </a:cxn>
                <a:cxn ang="0">
                  <a:pos x="10" y="9"/>
                </a:cxn>
                <a:cxn ang="0">
                  <a:pos x="4" y="14"/>
                </a:cxn>
                <a:cxn ang="0">
                  <a:pos x="2" y="20"/>
                </a:cxn>
                <a:cxn ang="0">
                  <a:pos x="0" y="27"/>
                </a:cxn>
                <a:cxn ang="0">
                  <a:pos x="0" y="33"/>
                </a:cxn>
                <a:cxn ang="0">
                  <a:pos x="0" y="40"/>
                </a:cxn>
                <a:cxn ang="0">
                  <a:pos x="2" y="46"/>
                </a:cxn>
                <a:cxn ang="0">
                  <a:pos x="4" y="50"/>
                </a:cxn>
                <a:cxn ang="0">
                  <a:pos x="10" y="56"/>
                </a:cxn>
                <a:cxn ang="0">
                  <a:pos x="14" y="59"/>
                </a:cxn>
                <a:cxn ang="0">
                  <a:pos x="20" y="62"/>
                </a:cxn>
                <a:cxn ang="0">
                  <a:pos x="27" y="65"/>
                </a:cxn>
                <a:cxn ang="0">
                  <a:pos x="33" y="66"/>
                </a:cxn>
                <a:cxn ang="0">
                  <a:pos x="33" y="66"/>
                </a:cxn>
              </a:cxnLst>
              <a:rect l="0" t="0" r="r" b="b"/>
              <a:pathLst>
                <a:path w="66" h="66">
                  <a:moveTo>
                    <a:pt x="33" y="66"/>
                  </a:moveTo>
                  <a:lnTo>
                    <a:pt x="40" y="65"/>
                  </a:lnTo>
                  <a:lnTo>
                    <a:pt x="46" y="62"/>
                  </a:lnTo>
                  <a:lnTo>
                    <a:pt x="51" y="59"/>
                  </a:lnTo>
                  <a:lnTo>
                    <a:pt x="56" y="56"/>
                  </a:lnTo>
                  <a:lnTo>
                    <a:pt x="59" y="50"/>
                  </a:lnTo>
                  <a:lnTo>
                    <a:pt x="63" y="46"/>
                  </a:lnTo>
                  <a:lnTo>
                    <a:pt x="65" y="40"/>
                  </a:lnTo>
                  <a:lnTo>
                    <a:pt x="66" y="33"/>
                  </a:lnTo>
                  <a:lnTo>
                    <a:pt x="65" y="27"/>
                  </a:lnTo>
                  <a:lnTo>
                    <a:pt x="63" y="20"/>
                  </a:lnTo>
                  <a:lnTo>
                    <a:pt x="59" y="14"/>
                  </a:lnTo>
                  <a:lnTo>
                    <a:pt x="56" y="9"/>
                  </a:lnTo>
                  <a:lnTo>
                    <a:pt x="51" y="4"/>
                  </a:lnTo>
                  <a:lnTo>
                    <a:pt x="46" y="2"/>
                  </a:lnTo>
                  <a:lnTo>
                    <a:pt x="40" y="0"/>
                  </a:lnTo>
                  <a:lnTo>
                    <a:pt x="33" y="0"/>
                  </a:lnTo>
                  <a:lnTo>
                    <a:pt x="27" y="0"/>
                  </a:lnTo>
                  <a:lnTo>
                    <a:pt x="20" y="2"/>
                  </a:lnTo>
                  <a:lnTo>
                    <a:pt x="14" y="4"/>
                  </a:lnTo>
                  <a:lnTo>
                    <a:pt x="10" y="9"/>
                  </a:lnTo>
                  <a:lnTo>
                    <a:pt x="4" y="14"/>
                  </a:lnTo>
                  <a:lnTo>
                    <a:pt x="2" y="20"/>
                  </a:lnTo>
                  <a:lnTo>
                    <a:pt x="0" y="27"/>
                  </a:lnTo>
                  <a:lnTo>
                    <a:pt x="0" y="33"/>
                  </a:lnTo>
                  <a:lnTo>
                    <a:pt x="0" y="40"/>
                  </a:lnTo>
                  <a:lnTo>
                    <a:pt x="2" y="46"/>
                  </a:lnTo>
                  <a:lnTo>
                    <a:pt x="4" y="50"/>
                  </a:lnTo>
                  <a:lnTo>
                    <a:pt x="10" y="56"/>
                  </a:lnTo>
                  <a:lnTo>
                    <a:pt x="14" y="59"/>
                  </a:lnTo>
                  <a:lnTo>
                    <a:pt x="20" y="62"/>
                  </a:lnTo>
                  <a:lnTo>
                    <a:pt x="27" y="65"/>
                  </a:lnTo>
                  <a:lnTo>
                    <a:pt x="33" y="66"/>
                  </a:lnTo>
                  <a:close/>
                </a:path>
              </a:pathLst>
            </a:custGeom>
            <a:solidFill>
              <a:srgbClr val="000000"/>
            </a:solidFill>
            <a:ln w="9525">
              <a:noFill/>
              <a:round/>
              <a:headEnd/>
              <a:tailEnd/>
            </a:ln>
          </p:spPr>
          <p:txBody>
            <a:bodyPr/>
            <a:lstStyle/>
            <a:p>
              <a:endParaRPr lang="es-ES"/>
            </a:p>
          </p:txBody>
        </p:sp>
        <p:sp>
          <p:nvSpPr>
            <p:cNvPr id="37075" name="Freeform 211"/>
            <p:cNvSpPr>
              <a:spLocks/>
            </p:cNvSpPr>
            <p:nvPr/>
          </p:nvSpPr>
          <p:spPr bwMode="auto">
            <a:xfrm>
              <a:off x="791" y="908"/>
              <a:ext cx="12" cy="14"/>
            </a:xfrm>
            <a:custGeom>
              <a:avLst/>
              <a:gdLst/>
              <a:ahLst/>
              <a:cxnLst>
                <a:cxn ang="0">
                  <a:pos x="14" y="27"/>
                </a:cxn>
                <a:cxn ang="0">
                  <a:pos x="19" y="25"/>
                </a:cxn>
                <a:cxn ang="0">
                  <a:pos x="22" y="23"/>
                </a:cxn>
                <a:cxn ang="0">
                  <a:pos x="25" y="18"/>
                </a:cxn>
                <a:cxn ang="0">
                  <a:pos x="25" y="15"/>
                </a:cxn>
                <a:cxn ang="0">
                  <a:pos x="25" y="9"/>
                </a:cxn>
                <a:cxn ang="0">
                  <a:pos x="22" y="4"/>
                </a:cxn>
                <a:cxn ang="0">
                  <a:pos x="19" y="0"/>
                </a:cxn>
                <a:cxn ang="0">
                  <a:pos x="14" y="0"/>
                </a:cxn>
                <a:cxn ang="0">
                  <a:pos x="8" y="0"/>
                </a:cxn>
                <a:cxn ang="0">
                  <a:pos x="3" y="4"/>
                </a:cxn>
                <a:cxn ang="0">
                  <a:pos x="0" y="9"/>
                </a:cxn>
                <a:cxn ang="0">
                  <a:pos x="0" y="15"/>
                </a:cxn>
                <a:cxn ang="0">
                  <a:pos x="0" y="18"/>
                </a:cxn>
                <a:cxn ang="0">
                  <a:pos x="3" y="23"/>
                </a:cxn>
                <a:cxn ang="0">
                  <a:pos x="8" y="25"/>
                </a:cxn>
                <a:cxn ang="0">
                  <a:pos x="14" y="27"/>
                </a:cxn>
                <a:cxn ang="0">
                  <a:pos x="14" y="27"/>
                </a:cxn>
              </a:cxnLst>
              <a:rect l="0" t="0" r="r" b="b"/>
              <a:pathLst>
                <a:path w="25" h="27">
                  <a:moveTo>
                    <a:pt x="14" y="27"/>
                  </a:moveTo>
                  <a:lnTo>
                    <a:pt x="19" y="25"/>
                  </a:lnTo>
                  <a:lnTo>
                    <a:pt x="22" y="23"/>
                  </a:lnTo>
                  <a:lnTo>
                    <a:pt x="25" y="18"/>
                  </a:lnTo>
                  <a:lnTo>
                    <a:pt x="25" y="15"/>
                  </a:lnTo>
                  <a:lnTo>
                    <a:pt x="25" y="9"/>
                  </a:lnTo>
                  <a:lnTo>
                    <a:pt x="22" y="4"/>
                  </a:lnTo>
                  <a:lnTo>
                    <a:pt x="19" y="0"/>
                  </a:lnTo>
                  <a:lnTo>
                    <a:pt x="14" y="0"/>
                  </a:lnTo>
                  <a:lnTo>
                    <a:pt x="8" y="0"/>
                  </a:lnTo>
                  <a:lnTo>
                    <a:pt x="3" y="4"/>
                  </a:lnTo>
                  <a:lnTo>
                    <a:pt x="0" y="9"/>
                  </a:lnTo>
                  <a:lnTo>
                    <a:pt x="0" y="15"/>
                  </a:lnTo>
                  <a:lnTo>
                    <a:pt x="0" y="18"/>
                  </a:lnTo>
                  <a:lnTo>
                    <a:pt x="3" y="23"/>
                  </a:lnTo>
                  <a:lnTo>
                    <a:pt x="8" y="25"/>
                  </a:lnTo>
                  <a:lnTo>
                    <a:pt x="14" y="27"/>
                  </a:lnTo>
                  <a:close/>
                </a:path>
              </a:pathLst>
            </a:custGeom>
            <a:solidFill>
              <a:srgbClr val="FF8000"/>
            </a:solidFill>
            <a:ln w="9525">
              <a:noFill/>
              <a:round/>
              <a:headEnd/>
              <a:tailEnd/>
            </a:ln>
          </p:spPr>
          <p:txBody>
            <a:bodyPr/>
            <a:lstStyle/>
            <a:p>
              <a:endParaRPr lang="es-ES"/>
            </a:p>
          </p:txBody>
        </p:sp>
        <p:sp>
          <p:nvSpPr>
            <p:cNvPr id="37074" name="Freeform 210"/>
            <p:cNvSpPr>
              <a:spLocks/>
            </p:cNvSpPr>
            <p:nvPr/>
          </p:nvSpPr>
          <p:spPr bwMode="auto">
            <a:xfrm>
              <a:off x="794" y="913"/>
              <a:ext cx="5" cy="4"/>
            </a:xfrm>
            <a:custGeom>
              <a:avLst/>
              <a:gdLst/>
              <a:ahLst/>
              <a:cxnLst>
                <a:cxn ang="0">
                  <a:pos x="4" y="7"/>
                </a:cxn>
                <a:cxn ang="0">
                  <a:pos x="7" y="6"/>
                </a:cxn>
                <a:cxn ang="0">
                  <a:pos x="9" y="4"/>
                </a:cxn>
                <a:cxn ang="0">
                  <a:pos x="7" y="1"/>
                </a:cxn>
                <a:cxn ang="0">
                  <a:pos x="4" y="0"/>
                </a:cxn>
                <a:cxn ang="0">
                  <a:pos x="1" y="1"/>
                </a:cxn>
                <a:cxn ang="0">
                  <a:pos x="0" y="4"/>
                </a:cxn>
                <a:cxn ang="0">
                  <a:pos x="1" y="6"/>
                </a:cxn>
                <a:cxn ang="0">
                  <a:pos x="4" y="7"/>
                </a:cxn>
                <a:cxn ang="0">
                  <a:pos x="4" y="7"/>
                </a:cxn>
              </a:cxnLst>
              <a:rect l="0" t="0" r="r" b="b"/>
              <a:pathLst>
                <a:path w="9" h="7">
                  <a:moveTo>
                    <a:pt x="4" y="7"/>
                  </a:moveTo>
                  <a:lnTo>
                    <a:pt x="7" y="6"/>
                  </a:lnTo>
                  <a:lnTo>
                    <a:pt x="9" y="4"/>
                  </a:lnTo>
                  <a:lnTo>
                    <a:pt x="7" y="1"/>
                  </a:lnTo>
                  <a:lnTo>
                    <a:pt x="4" y="0"/>
                  </a:lnTo>
                  <a:lnTo>
                    <a:pt x="1" y="1"/>
                  </a:lnTo>
                  <a:lnTo>
                    <a:pt x="0" y="4"/>
                  </a:lnTo>
                  <a:lnTo>
                    <a:pt x="1" y="6"/>
                  </a:lnTo>
                  <a:lnTo>
                    <a:pt x="4" y="7"/>
                  </a:lnTo>
                  <a:close/>
                </a:path>
              </a:pathLst>
            </a:custGeom>
            <a:solidFill>
              <a:srgbClr val="FF9900"/>
            </a:solidFill>
            <a:ln w="9525">
              <a:noFill/>
              <a:round/>
              <a:headEnd/>
              <a:tailEnd/>
            </a:ln>
          </p:spPr>
          <p:txBody>
            <a:bodyPr/>
            <a:lstStyle/>
            <a:p>
              <a:endParaRPr lang="es-ES"/>
            </a:p>
          </p:txBody>
        </p:sp>
        <p:sp>
          <p:nvSpPr>
            <p:cNvPr id="37073" name="Freeform 209"/>
            <p:cNvSpPr>
              <a:spLocks/>
            </p:cNvSpPr>
            <p:nvPr/>
          </p:nvSpPr>
          <p:spPr bwMode="auto">
            <a:xfrm>
              <a:off x="904" y="659"/>
              <a:ext cx="149" cy="180"/>
            </a:xfrm>
            <a:custGeom>
              <a:avLst/>
              <a:gdLst/>
              <a:ahLst/>
              <a:cxnLst>
                <a:cxn ang="0">
                  <a:pos x="288" y="23"/>
                </a:cxn>
                <a:cxn ang="0">
                  <a:pos x="203" y="54"/>
                </a:cxn>
                <a:cxn ang="0">
                  <a:pos x="134" y="191"/>
                </a:cxn>
                <a:cxn ang="0">
                  <a:pos x="68" y="343"/>
                </a:cxn>
                <a:cxn ang="0">
                  <a:pos x="0" y="360"/>
                </a:cxn>
                <a:cxn ang="0">
                  <a:pos x="42" y="259"/>
                </a:cxn>
                <a:cxn ang="0">
                  <a:pos x="182" y="2"/>
                </a:cxn>
                <a:cxn ang="0">
                  <a:pos x="298" y="0"/>
                </a:cxn>
                <a:cxn ang="0">
                  <a:pos x="288" y="23"/>
                </a:cxn>
                <a:cxn ang="0">
                  <a:pos x="288" y="23"/>
                </a:cxn>
              </a:cxnLst>
              <a:rect l="0" t="0" r="r" b="b"/>
              <a:pathLst>
                <a:path w="298" h="360">
                  <a:moveTo>
                    <a:pt x="288" y="23"/>
                  </a:moveTo>
                  <a:lnTo>
                    <a:pt x="203" y="54"/>
                  </a:lnTo>
                  <a:lnTo>
                    <a:pt x="134" y="191"/>
                  </a:lnTo>
                  <a:lnTo>
                    <a:pt x="68" y="343"/>
                  </a:lnTo>
                  <a:lnTo>
                    <a:pt x="0" y="360"/>
                  </a:lnTo>
                  <a:lnTo>
                    <a:pt x="42" y="259"/>
                  </a:lnTo>
                  <a:lnTo>
                    <a:pt x="182" y="2"/>
                  </a:lnTo>
                  <a:lnTo>
                    <a:pt x="298" y="0"/>
                  </a:lnTo>
                  <a:lnTo>
                    <a:pt x="288" y="23"/>
                  </a:lnTo>
                  <a:close/>
                </a:path>
              </a:pathLst>
            </a:custGeom>
            <a:solidFill>
              <a:srgbClr val="FF6600"/>
            </a:solidFill>
            <a:ln w="9525">
              <a:noFill/>
              <a:round/>
              <a:headEnd/>
              <a:tailEnd/>
            </a:ln>
          </p:spPr>
          <p:txBody>
            <a:bodyPr/>
            <a:lstStyle/>
            <a:p>
              <a:endParaRPr lang="es-ES"/>
            </a:p>
          </p:txBody>
        </p:sp>
        <p:sp>
          <p:nvSpPr>
            <p:cNvPr id="37072" name="Freeform 208"/>
            <p:cNvSpPr>
              <a:spLocks/>
            </p:cNvSpPr>
            <p:nvPr/>
          </p:nvSpPr>
          <p:spPr bwMode="auto">
            <a:xfrm>
              <a:off x="987" y="608"/>
              <a:ext cx="116" cy="61"/>
            </a:xfrm>
            <a:custGeom>
              <a:avLst/>
              <a:gdLst/>
              <a:ahLst/>
              <a:cxnLst>
                <a:cxn ang="0">
                  <a:pos x="202" y="0"/>
                </a:cxn>
                <a:cxn ang="0">
                  <a:pos x="229" y="7"/>
                </a:cxn>
                <a:cxn ang="0">
                  <a:pos x="232" y="87"/>
                </a:cxn>
                <a:cxn ang="0">
                  <a:pos x="209" y="109"/>
                </a:cxn>
                <a:cxn ang="0">
                  <a:pos x="0" y="123"/>
                </a:cxn>
                <a:cxn ang="0">
                  <a:pos x="8" y="87"/>
                </a:cxn>
                <a:cxn ang="0">
                  <a:pos x="200" y="75"/>
                </a:cxn>
                <a:cxn ang="0">
                  <a:pos x="200" y="38"/>
                </a:cxn>
                <a:cxn ang="0">
                  <a:pos x="202" y="0"/>
                </a:cxn>
                <a:cxn ang="0">
                  <a:pos x="202" y="0"/>
                </a:cxn>
              </a:cxnLst>
              <a:rect l="0" t="0" r="r" b="b"/>
              <a:pathLst>
                <a:path w="232" h="123">
                  <a:moveTo>
                    <a:pt x="202" y="0"/>
                  </a:moveTo>
                  <a:lnTo>
                    <a:pt x="229" y="7"/>
                  </a:lnTo>
                  <a:lnTo>
                    <a:pt x="232" y="87"/>
                  </a:lnTo>
                  <a:lnTo>
                    <a:pt x="209" y="109"/>
                  </a:lnTo>
                  <a:lnTo>
                    <a:pt x="0" y="123"/>
                  </a:lnTo>
                  <a:lnTo>
                    <a:pt x="8" y="87"/>
                  </a:lnTo>
                  <a:lnTo>
                    <a:pt x="200" y="75"/>
                  </a:lnTo>
                  <a:lnTo>
                    <a:pt x="200" y="38"/>
                  </a:lnTo>
                  <a:lnTo>
                    <a:pt x="202" y="0"/>
                  </a:lnTo>
                  <a:close/>
                </a:path>
              </a:pathLst>
            </a:custGeom>
            <a:solidFill>
              <a:srgbClr val="000000"/>
            </a:solidFill>
            <a:ln w="9525">
              <a:noFill/>
              <a:round/>
              <a:headEnd/>
              <a:tailEnd/>
            </a:ln>
          </p:spPr>
          <p:txBody>
            <a:bodyPr/>
            <a:lstStyle/>
            <a:p>
              <a:endParaRPr lang="es-ES"/>
            </a:p>
          </p:txBody>
        </p:sp>
        <p:sp>
          <p:nvSpPr>
            <p:cNvPr id="37071" name="Freeform 207"/>
            <p:cNvSpPr>
              <a:spLocks/>
            </p:cNvSpPr>
            <p:nvPr/>
          </p:nvSpPr>
          <p:spPr bwMode="auto">
            <a:xfrm>
              <a:off x="1046" y="657"/>
              <a:ext cx="13" cy="61"/>
            </a:xfrm>
            <a:custGeom>
              <a:avLst/>
              <a:gdLst/>
              <a:ahLst/>
              <a:cxnLst>
                <a:cxn ang="0">
                  <a:pos x="0" y="3"/>
                </a:cxn>
                <a:cxn ang="0">
                  <a:pos x="0" y="121"/>
                </a:cxn>
                <a:cxn ang="0">
                  <a:pos x="26" y="121"/>
                </a:cxn>
                <a:cxn ang="0">
                  <a:pos x="26" y="0"/>
                </a:cxn>
                <a:cxn ang="0">
                  <a:pos x="0" y="3"/>
                </a:cxn>
                <a:cxn ang="0">
                  <a:pos x="0" y="3"/>
                </a:cxn>
              </a:cxnLst>
              <a:rect l="0" t="0" r="r" b="b"/>
              <a:pathLst>
                <a:path w="26" h="121">
                  <a:moveTo>
                    <a:pt x="0" y="3"/>
                  </a:moveTo>
                  <a:lnTo>
                    <a:pt x="0" y="121"/>
                  </a:lnTo>
                  <a:lnTo>
                    <a:pt x="26" y="121"/>
                  </a:lnTo>
                  <a:lnTo>
                    <a:pt x="26" y="0"/>
                  </a:lnTo>
                  <a:lnTo>
                    <a:pt x="0" y="3"/>
                  </a:lnTo>
                  <a:close/>
                </a:path>
              </a:pathLst>
            </a:custGeom>
            <a:solidFill>
              <a:srgbClr val="000000"/>
            </a:solidFill>
            <a:ln w="9525">
              <a:noFill/>
              <a:round/>
              <a:headEnd/>
              <a:tailEnd/>
            </a:ln>
          </p:spPr>
          <p:txBody>
            <a:bodyPr/>
            <a:lstStyle/>
            <a:p>
              <a:endParaRPr lang="es-ES"/>
            </a:p>
          </p:txBody>
        </p:sp>
        <p:sp>
          <p:nvSpPr>
            <p:cNvPr id="37070" name="Freeform 206"/>
            <p:cNvSpPr>
              <a:spLocks/>
            </p:cNvSpPr>
            <p:nvPr/>
          </p:nvSpPr>
          <p:spPr bwMode="auto">
            <a:xfrm>
              <a:off x="893" y="785"/>
              <a:ext cx="151" cy="69"/>
            </a:xfrm>
            <a:custGeom>
              <a:avLst/>
              <a:gdLst/>
              <a:ahLst/>
              <a:cxnLst>
                <a:cxn ang="0">
                  <a:pos x="0" y="137"/>
                </a:cxn>
                <a:cxn ang="0">
                  <a:pos x="297" y="24"/>
                </a:cxn>
                <a:cxn ang="0">
                  <a:pos x="301" y="0"/>
                </a:cxn>
                <a:cxn ang="0">
                  <a:pos x="4" y="108"/>
                </a:cxn>
                <a:cxn ang="0">
                  <a:pos x="0" y="137"/>
                </a:cxn>
                <a:cxn ang="0">
                  <a:pos x="0" y="137"/>
                </a:cxn>
              </a:cxnLst>
              <a:rect l="0" t="0" r="r" b="b"/>
              <a:pathLst>
                <a:path w="301" h="137">
                  <a:moveTo>
                    <a:pt x="0" y="137"/>
                  </a:moveTo>
                  <a:lnTo>
                    <a:pt x="297" y="24"/>
                  </a:lnTo>
                  <a:lnTo>
                    <a:pt x="301" y="0"/>
                  </a:lnTo>
                  <a:lnTo>
                    <a:pt x="4" y="108"/>
                  </a:lnTo>
                  <a:lnTo>
                    <a:pt x="0" y="137"/>
                  </a:lnTo>
                  <a:close/>
                </a:path>
              </a:pathLst>
            </a:custGeom>
            <a:solidFill>
              <a:srgbClr val="000000"/>
            </a:solidFill>
            <a:ln w="9525">
              <a:noFill/>
              <a:round/>
              <a:headEnd/>
              <a:tailEnd/>
            </a:ln>
          </p:spPr>
          <p:txBody>
            <a:bodyPr/>
            <a:lstStyle/>
            <a:p>
              <a:endParaRPr lang="es-ES"/>
            </a:p>
          </p:txBody>
        </p:sp>
        <p:sp>
          <p:nvSpPr>
            <p:cNvPr id="37069" name="Freeform 205"/>
            <p:cNvSpPr>
              <a:spLocks/>
            </p:cNvSpPr>
            <p:nvPr/>
          </p:nvSpPr>
          <p:spPr bwMode="auto">
            <a:xfrm>
              <a:off x="889" y="798"/>
              <a:ext cx="156" cy="65"/>
            </a:xfrm>
            <a:custGeom>
              <a:avLst/>
              <a:gdLst/>
              <a:ahLst/>
              <a:cxnLst>
                <a:cxn ang="0">
                  <a:pos x="7" y="118"/>
                </a:cxn>
                <a:cxn ang="0">
                  <a:pos x="310" y="0"/>
                </a:cxn>
                <a:cxn ang="0">
                  <a:pos x="313" y="20"/>
                </a:cxn>
                <a:cxn ang="0">
                  <a:pos x="47" y="129"/>
                </a:cxn>
                <a:cxn ang="0">
                  <a:pos x="0" y="129"/>
                </a:cxn>
                <a:cxn ang="0">
                  <a:pos x="7" y="118"/>
                </a:cxn>
                <a:cxn ang="0">
                  <a:pos x="7" y="118"/>
                </a:cxn>
              </a:cxnLst>
              <a:rect l="0" t="0" r="r" b="b"/>
              <a:pathLst>
                <a:path w="313" h="129">
                  <a:moveTo>
                    <a:pt x="7" y="118"/>
                  </a:moveTo>
                  <a:lnTo>
                    <a:pt x="310" y="0"/>
                  </a:lnTo>
                  <a:lnTo>
                    <a:pt x="313" y="20"/>
                  </a:lnTo>
                  <a:lnTo>
                    <a:pt x="47" y="129"/>
                  </a:lnTo>
                  <a:lnTo>
                    <a:pt x="0" y="129"/>
                  </a:lnTo>
                  <a:lnTo>
                    <a:pt x="7" y="118"/>
                  </a:lnTo>
                  <a:close/>
                </a:path>
              </a:pathLst>
            </a:custGeom>
            <a:solidFill>
              <a:srgbClr val="FF6600"/>
            </a:solidFill>
            <a:ln w="9525">
              <a:noFill/>
              <a:round/>
              <a:headEnd/>
              <a:tailEnd/>
            </a:ln>
          </p:spPr>
          <p:txBody>
            <a:bodyPr/>
            <a:lstStyle/>
            <a:p>
              <a:endParaRPr lang="es-ES"/>
            </a:p>
          </p:txBody>
        </p:sp>
        <p:sp>
          <p:nvSpPr>
            <p:cNvPr id="37068" name="Freeform 204"/>
            <p:cNvSpPr>
              <a:spLocks/>
            </p:cNvSpPr>
            <p:nvPr/>
          </p:nvSpPr>
          <p:spPr bwMode="auto">
            <a:xfrm>
              <a:off x="725" y="610"/>
              <a:ext cx="279" cy="360"/>
            </a:xfrm>
            <a:custGeom>
              <a:avLst/>
              <a:gdLst/>
              <a:ahLst/>
              <a:cxnLst>
                <a:cxn ang="0">
                  <a:pos x="0" y="677"/>
                </a:cxn>
                <a:cxn ang="0">
                  <a:pos x="387" y="1"/>
                </a:cxn>
                <a:cxn ang="0">
                  <a:pos x="390" y="0"/>
                </a:cxn>
                <a:cxn ang="0">
                  <a:pos x="397" y="0"/>
                </a:cxn>
                <a:cxn ang="0">
                  <a:pos x="401" y="0"/>
                </a:cxn>
                <a:cxn ang="0">
                  <a:pos x="407" y="1"/>
                </a:cxn>
                <a:cxn ang="0">
                  <a:pos x="414" y="1"/>
                </a:cxn>
                <a:cxn ang="0">
                  <a:pos x="422" y="3"/>
                </a:cxn>
                <a:cxn ang="0">
                  <a:pos x="431" y="3"/>
                </a:cxn>
                <a:cxn ang="0">
                  <a:pos x="438" y="4"/>
                </a:cxn>
                <a:cxn ang="0">
                  <a:pos x="443" y="5"/>
                </a:cxn>
                <a:cxn ang="0">
                  <a:pos x="447" y="7"/>
                </a:cxn>
                <a:cxn ang="0">
                  <a:pos x="452" y="8"/>
                </a:cxn>
                <a:cxn ang="0">
                  <a:pos x="458" y="9"/>
                </a:cxn>
                <a:cxn ang="0">
                  <a:pos x="462" y="10"/>
                </a:cxn>
                <a:cxn ang="0">
                  <a:pos x="466" y="13"/>
                </a:cxn>
                <a:cxn ang="0">
                  <a:pos x="472" y="14"/>
                </a:cxn>
                <a:cxn ang="0">
                  <a:pos x="477" y="17"/>
                </a:cxn>
                <a:cxn ang="0">
                  <a:pos x="482" y="19"/>
                </a:cxn>
                <a:cxn ang="0">
                  <a:pos x="487" y="21"/>
                </a:cxn>
                <a:cxn ang="0">
                  <a:pos x="492" y="23"/>
                </a:cxn>
                <a:cxn ang="0">
                  <a:pos x="498" y="27"/>
                </a:cxn>
                <a:cxn ang="0">
                  <a:pos x="505" y="31"/>
                </a:cxn>
                <a:cxn ang="0">
                  <a:pos x="514" y="36"/>
                </a:cxn>
                <a:cxn ang="0">
                  <a:pos x="522" y="42"/>
                </a:cxn>
                <a:cxn ang="0">
                  <a:pos x="529" y="48"/>
                </a:cxn>
                <a:cxn ang="0">
                  <a:pos x="535" y="53"/>
                </a:cxn>
                <a:cxn ang="0">
                  <a:pos x="539" y="59"/>
                </a:cxn>
                <a:cxn ang="0">
                  <a:pos x="543" y="65"/>
                </a:cxn>
                <a:cxn ang="0">
                  <a:pos x="547" y="71"/>
                </a:cxn>
                <a:cxn ang="0">
                  <a:pos x="550" y="75"/>
                </a:cxn>
                <a:cxn ang="0">
                  <a:pos x="553" y="81"/>
                </a:cxn>
                <a:cxn ang="0">
                  <a:pos x="554" y="84"/>
                </a:cxn>
                <a:cxn ang="0">
                  <a:pos x="556" y="88"/>
                </a:cxn>
                <a:cxn ang="0">
                  <a:pos x="558" y="94"/>
                </a:cxn>
                <a:cxn ang="0">
                  <a:pos x="558" y="97"/>
                </a:cxn>
                <a:cxn ang="0">
                  <a:pos x="227" y="720"/>
                </a:cxn>
                <a:cxn ang="0">
                  <a:pos x="184" y="714"/>
                </a:cxn>
                <a:cxn ang="0">
                  <a:pos x="347" y="407"/>
                </a:cxn>
                <a:cxn ang="0">
                  <a:pos x="511" y="95"/>
                </a:cxn>
                <a:cxn ang="0">
                  <a:pos x="510" y="93"/>
                </a:cxn>
                <a:cxn ang="0">
                  <a:pos x="506" y="86"/>
                </a:cxn>
                <a:cxn ang="0">
                  <a:pos x="503" y="82"/>
                </a:cxn>
                <a:cxn ang="0">
                  <a:pos x="500" y="78"/>
                </a:cxn>
                <a:cxn ang="0">
                  <a:pos x="496" y="73"/>
                </a:cxn>
                <a:cxn ang="0">
                  <a:pos x="491" y="68"/>
                </a:cxn>
                <a:cxn ang="0">
                  <a:pos x="485" y="62"/>
                </a:cxn>
                <a:cxn ang="0">
                  <a:pos x="477" y="58"/>
                </a:cxn>
                <a:cxn ang="0">
                  <a:pos x="470" y="54"/>
                </a:cxn>
                <a:cxn ang="0">
                  <a:pos x="461" y="51"/>
                </a:cxn>
                <a:cxn ang="0">
                  <a:pos x="456" y="48"/>
                </a:cxn>
                <a:cxn ang="0">
                  <a:pos x="450" y="47"/>
                </a:cxn>
                <a:cxn ang="0">
                  <a:pos x="445" y="45"/>
                </a:cxn>
                <a:cxn ang="0">
                  <a:pos x="439" y="45"/>
                </a:cxn>
                <a:cxn ang="0">
                  <a:pos x="433" y="44"/>
                </a:cxn>
                <a:cxn ang="0">
                  <a:pos x="426" y="44"/>
                </a:cxn>
                <a:cxn ang="0">
                  <a:pos x="420" y="44"/>
                </a:cxn>
                <a:cxn ang="0">
                  <a:pos x="413" y="44"/>
                </a:cxn>
                <a:cxn ang="0">
                  <a:pos x="231" y="361"/>
                </a:cxn>
                <a:cxn ang="0">
                  <a:pos x="46" y="681"/>
                </a:cxn>
                <a:cxn ang="0">
                  <a:pos x="0" y="677"/>
                </a:cxn>
                <a:cxn ang="0">
                  <a:pos x="0" y="677"/>
                </a:cxn>
              </a:cxnLst>
              <a:rect l="0" t="0" r="r" b="b"/>
              <a:pathLst>
                <a:path w="558" h="720">
                  <a:moveTo>
                    <a:pt x="0" y="677"/>
                  </a:moveTo>
                  <a:lnTo>
                    <a:pt x="387" y="1"/>
                  </a:lnTo>
                  <a:lnTo>
                    <a:pt x="390" y="0"/>
                  </a:lnTo>
                  <a:lnTo>
                    <a:pt x="397" y="0"/>
                  </a:lnTo>
                  <a:lnTo>
                    <a:pt x="401" y="0"/>
                  </a:lnTo>
                  <a:lnTo>
                    <a:pt x="407" y="1"/>
                  </a:lnTo>
                  <a:lnTo>
                    <a:pt x="414" y="1"/>
                  </a:lnTo>
                  <a:lnTo>
                    <a:pt x="422" y="3"/>
                  </a:lnTo>
                  <a:lnTo>
                    <a:pt x="431" y="3"/>
                  </a:lnTo>
                  <a:lnTo>
                    <a:pt x="438" y="4"/>
                  </a:lnTo>
                  <a:lnTo>
                    <a:pt x="443" y="5"/>
                  </a:lnTo>
                  <a:lnTo>
                    <a:pt x="447" y="7"/>
                  </a:lnTo>
                  <a:lnTo>
                    <a:pt x="452" y="8"/>
                  </a:lnTo>
                  <a:lnTo>
                    <a:pt x="458" y="9"/>
                  </a:lnTo>
                  <a:lnTo>
                    <a:pt x="462" y="10"/>
                  </a:lnTo>
                  <a:lnTo>
                    <a:pt x="466" y="13"/>
                  </a:lnTo>
                  <a:lnTo>
                    <a:pt x="472" y="14"/>
                  </a:lnTo>
                  <a:lnTo>
                    <a:pt x="477" y="17"/>
                  </a:lnTo>
                  <a:lnTo>
                    <a:pt x="482" y="19"/>
                  </a:lnTo>
                  <a:lnTo>
                    <a:pt x="487" y="21"/>
                  </a:lnTo>
                  <a:lnTo>
                    <a:pt x="492" y="23"/>
                  </a:lnTo>
                  <a:lnTo>
                    <a:pt x="498" y="27"/>
                  </a:lnTo>
                  <a:lnTo>
                    <a:pt x="505" y="31"/>
                  </a:lnTo>
                  <a:lnTo>
                    <a:pt x="514" y="36"/>
                  </a:lnTo>
                  <a:lnTo>
                    <a:pt x="522" y="42"/>
                  </a:lnTo>
                  <a:lnTo>
                    <a:pt x="529" y="48"/>
                  </a:lnTo>
                  <a:lnTo>
                    <a:pt x="535" y="53"/>
                  </a:lnTo>
                  <a:lnTo>
                    <a:pt x="539" y="59"/>
                  </a:lnTo>
                  <a:lnTo>
                    <a:pt x="543" y="65"/>
                  </a:lnTo>
                  <a:lnTo>
                    <a:pt x="547" y="71"/>
                  </a:lnTo>
                  <a:lnTo>
                    <a:pt x="550" y="75"/>
                  </a:lnTo>
                  <a:lnTo>
                    <a:pt x="553" y="81"/>
                  </a:lnTo>
                  <a:lnTo>
                    <a:pt x="554" y="84"/>
                  </a:lnTo>
                  <a:lnTo>
                    <a:pt x="556" y="88"/>
                  </a:lnTo>
                  <a:lnTo>
                    <a:pt x="558" y="94"/>
                  </a:lnTo>
                  <a:lnTo>
                    <a:pt x="558" y="97"/>
                  </a:lnTo>
                  <a:lnTo>
                    <a:pt x="227" y="720"/>
                  </a:lnTo>
                  <a:lnTo>
                    <a:pt x="184" y="714"/>
                  </a:lnTo>
                  <a:lnTo>
                    <a:pt x="347" y="407"/>
                  </a:lnTo>
                  <a:lnTo>
                    <a:pt x="511" y="95"/>
                  </a:lnTo>
                  <a:lnTo>
                    <a:pt x="510" y="93"/>
                  </a:lnTo>
                  <a:lnTo>
                    <a:pt x="506" y="86"/>
                  </a:lnTo>
                  <a:lnTo>
                    <a:pt x="503" y="82"/>
                  </a:lnTo>
                  <a:lnTo>
                    <a:pt x="500" y="78"/>
                  </a:lnTo>
                  <a:lnTo>
                    <a:pt x="496" y="73"/>
                  </a:lnTo>
                  <a:lnTo>
                    <a:pt x="491" y="68"/>
                  </a:lnTo>
                  <a:lnTo>
                    <a:pt x="485" y="62"/>
                  </a:lnTo>
                  <a:lnTo>
                    <a:pt x="477" y="58"/>
                  </a:lnTo>
                  <a:lnTo>
                    <a:pt x="470" y="54"/>
                  </a:lnTo>
                  <a:lnTo>
                    <a:pt x="461" y="51"/>
                  </a:lnTo>
                  <a:lnTo>
                    <a:pt x="456" y="48"/>
                  </a:lnTo>
                  <a:lnTo>
                    <a:pt x="450" y="47"/>
                  </a:lnTo>
                  <a:lnTo>
                    <a:pt x="445" y="45"/>
                  </a:lnTo>
                  <a:lnTo>
                    <a:pt x="439" y="45"/>
                  </a:lnTo>
                  <a:lnTo>
                    <a:pt x="433" y="44"/>
                  </a:lnTo>
                  <a:lnTo>
                    <a:pt x="426" y="44"/>
                  </a:lnTo>
                  <a:lnTo>
                    <a:pt x="420" y="44"/>
                  </a:lnTo>
                  <a:lnTo>
                    <a:pt x="413" y="44"/>
                  </a:lnTo>
                  <a:lnTo>
                    <a:pt x="231" y="361"/>
                  </a:lnTo>
                  <a:lnTo>
                    <a:pt x="46" y="681"/>
                  </a:lnTo>
                  <a:lnTo>
                    <a:pt x="0" y="677"/>
                  </a:lnTo>
                  <a:close/>
                </a:path>
              </a:pathLst>
            </a:custGeom>
            <a:solidFill>
              <a:srgbClr val="000000"/>
            </a:solidFill>
            <a:ln w="9525">
              <a:noFill/>
              <a:round/>
              <a:headEnd/>
              <a:tailEnd/>
            </a:ln>
          </p:spPr>
          <p:txBody>
            <a:bodyPr/>
            <a:lstStyle/>
            <a:p>
              <a:endParaRPr lang="es-ES"/>
            </a:p>
          </p:txBody>
        </p:sp>
        <p:sp>
          <p:nvSpPr>
            <p:cNvPr id="37067" name="Freeform 203"/>
            <p:cNvSpPr>
              <a:spLocks/>
            </p:cNvSpPr>
            <p:nvPr/>
          </p:nvSpPr>
          <p:spPr bwMode="auto">
            <a:xfrm>
              <a:off x="857" y="856"/>
              <a:ext cx="196" cy="68"/>
            </a:xfrm>
            <a:custGeom>
              <a:avLst/>
              <a:gdLst/>
              <a:ahLst/>
              <a:cxnLst>
                <a:cxn ang="0">
                  <a:pos x="79" y="2"/>
                </a:cxn>
                <a:cxn ang="0">
                  <a:pos x="97" y="2"/>
                </a:cxn>
                <a:cxn ang="0">
                  <a:pos x="122" y="1"/>
                </a:cxn>
                <a:cxn ang="0">
                  <a:pos x="137" y="1"/>
                </a:cxn>
                <a:cxn ang="0">
                  <a:pos x="153" y="1"/>
                </a:cxn>
                <a:cxn ang="0">
                  <a:pos x="169" y="1"/>
                </a:cxn>
                <a:cxn ang="0">
                  <a:pos x="187" y="1"/>
                </a:cxn>
                <a:cxn ang="0">
                  <a:pos x="203" y="1"/>
                </a:cxn>
                <a:cxn ang="0">
                  <a:pos x="221" y="1"/>
                </a:cxn>
                <a:cxn ang="0">
                  <a:pos x="238" y="0"/>
                </a:cxn>
                <a:cxn ang="0">
                  <a:pos x="254" y="0"/>
                </a:cxn>
                <a:cxn ang="0">
                  <a:pos x="271" y="0"/>
                </a:cxn>
                <a:cxn ang="0">
                  <a:pos x="294" y="0"/>
                </a:cxn>
                <a:cxn ang="0">
                  <a:pos x="315" y="0"/>
                </a:cxn>
                <a:cxn ang="0">
                  <a:pos x="331" y="0"/>
                </a:cxn>
                <a:cxn ang="0">
                  <a:pos x="348" y="1"/>
                </a:cxn>
                <a:cxn ang="0">
                  <a:pos x="364" y="8"/>
                </a:cxn>
                <a:cxn ang="0">
                  <a:pos x="378" y="18"/>
                </a:cxn>
                <a:cxn ang="0">
                  <a:pos x="387" y="33"/>
                </a:cxn>
                <a:cxn ang="0">
                  <a:pos x="392" y="51"/>
                </a:cxn>
                <a:cxn ang="0">
                  <a:pos x="393" y="70"/>
                </a:cxn>
                <a:cxn ang="0">
                  <a:pos x="387" y="90"/>
                </a:cxn>
                <a:cxn ang="0">
                  <a:pos x="378" y="109"/>
                </a:cxn>
                <a:cxn ang="0">
                  <a:pos x="360" y="123"/>
                </a:cxn>
                <a:cxn ang="0">
                  <a:pos x="339" y="133"/>
                </a:cxn>
                <a:cxn ang="0">
                  <a:pos x="313" y="134"/>
                </a:cxn>
                <a:cxn ang="0">
                  <a:pos x="289" y="134"/>
                </a:cxn>
                <a:cxn ang="0">
                  <a:pos x="273" y="134"/>
                </a:cxn>
                <a:cxn ang="0">
                  <a:pos x="255" y="134"/>
                </a:cxn>
                <a:cxn ang="0">
                  <a:pos x="237" y="134"/>
                </a:cxn>
                <a:cxn ang="0">
                  <a:pos x="218" y="134"/>
                </a:cxn>
                <a:cxn ang="0">
                  <a:pos x="198" y="134"/>
                </a:cxn>
                <a:cxn ang="0">
                  <a:pos x="177" y="133"/>
                </a:cxn>
                <a:cxn ang="0">
                  <a:pos x="157" y="133"/>
                </a:cxn>
                <a:cxn ang="0">
                  <a:pos x="137" y="133"/>
                </a:cxn>
                <a:cxn ang="0">
                  <a:pos x="116" y="132"/>
                </a:cxn>
                <a:cxn ang="0">
                  <a:pos x="96" y="131"/>
                </a:cxn>
                <a:cxn ang="0">
                  <a:pos x="78" y="130"/>
                </a:cxn>
                <a:cxn ang="0">
                  <a:pos x="61" y="130"/>
                </a:cxn>
                <a:cxn ang="0">
                  <a:pos x="44" y="130"/>
                </a:cxn>
                <a:cxn ang="0">
                  <a:pos x="23" y="130"/>
                </a:cxn>
                <a:cxn ang="0">
                  <a:pos x="6" y="130"/>
                </a:cxn>
                <a:cxn ang="0">
                  <a:pos x="22" y="90"/>
                </a:cxn>
                <a:cxn ang="0">
                  <a:pos x="320" y="95"/>
                </a:cxn>
                <a:cxn ang="0">
                  <a:pos x="343" y="86"/>
                </a:cxn>
                <a:cxn ang="0">
                  <a:pos x="355" y="73"/>
                </a:cxn>
                <a:cxn ang="0">
                  <a:pos x="356" y="57"/>
                </a:cxn>
                <a:cxn ang="0">
                  <a:pos x="353" y="45"/>
                </a:cxn>
                <a:cxn ang="0">
                  <a:pos x="338" y="34"/>
                </a:cxn>
                <a:cxn ang="0">
                  <a:pos x="38" y="43"/>
                </a:cxn>
              </a:cxnLst>
              <a:rect l="0" t="0" r="r" b="b"/>
              <a:pathLst>
                <a:path w="393" h="135">
                  <a:moveTo>
                    <a:pt x="69" y="3"/>
                  </a:moveTo>
                  <a:lnTo>
                    <a:pt x="72" y="2"/>
                  </a:lnTo>
                  <a:lnTo>
                    <a:pt x="79" y="2"/>
                  </a:lnTo>
                  <a:lnTo>
                    <a:pt x="83" y="2"/>
                  </a:lnTo>
                  <a:lnTo>
                    <a:pt x="90" y="2"/>
                  </a:lnTo>
                  <a:lnTo>
                    <a:pt x="97" y="2"/>
                  </a:lnTo>
                  <a:lnTo>
                    <a:pt x="105" y="2"/>
                  </a:lnTo>
                  <a:lnTo>
                    <a:pt x="113" y="1"/>
                  </a:lnTo>
                  <a:lnTo>
                    <a:pt x="122" y="1"/>
                  </a:lnTo>
                  <a:lnTo>
                    <a:pt x="127" y="1"/>
                  </a:lnTo>
                  <a:lnTo>
                    <a:pt x="132" y="1"/>
                  </a:lnTo>
                  <a:lnTo>
                    <a:pt x="137" y="1"/>
                  </a:lnTo>
                  <a:lnTo>
                    <a:pt x="143" y="1"/>
                  </a:lnTo>
                  <a:lnTo>
                    <a:pt x="147" y="1"/>
                  </a:lnTo>
                  <a:lnTo>
                    <a:pt x="153" y="1"/>
                  </a:lnTo>
                  <a:lnTo>
                    <a:pt x="158" y="1"/>
                  </a:lnTo>
                  <a:lnTo>
                    <a:pt x="163" y="1"/>
                  </a:lnTo>
                  <a:lnTo>
                    <a:pt x="169" y="1"/>
                  </a:lnTo>
                  <a:lnTo>
                    <a:pt x="175" y="1"/>
                  </a:lnTo>
                  <a:lnTo>
                    <a:pt x="182" y="1"/>
                  </a:lnTo>
                  <a:lnTo>
                    <a:pt x="187" y="1"/>
                  </a:lnTo>
                  <a:lnTo>
                    <a:pt x="193" y="1"/>
                  </a:lnTo>
                  <a:lnTo>
                    <a:pt x="198" y="1"/>
                  </a:lnTo>
                  <a:lnTo>
                    <a:pt x="203" y="1"/>
                  </a:lnTo>
                  <a:lnTo>
                    <a:pt x="210" y="1"/>
                  </a:lnTo>
                  <a:lnTo>
                    <a:pt x="215" y="1"/>
                  </a:lnTo>
                  <a:lnTo>
                    <a:pt x="221" y="1"/>
                  </a:lnTo>
                  <a:lnTo>
                    <a:pt x="226" y="1"/>
                  </a:lnTo>
                  <a:lnTo>
                    <a:pt x="233" y="1"/>
                  </a:lnTo>
                  <a:lnTo>
                    <a:pt x="238" y="0"/>
                  </a:lnTo>
                  <a:lnTo>
                    <a:pt x="243" y="0"/>
                  </a:lnTo>
                  <a:lnTo>
                    <a:pt x="249" y="0"/>
                  </a:lnTo>
                  <a:lnTo>
                    <a:pt x="254" y="0"/>
                  </a:lnTo>
                  <a:lnTo>
                    <a:pt x="260" y="0"/>
                  </a:lnTo>
                  <a:lnTo>
                    <a:pt x="265" y="0"/>
                  </a:lnTo>
                  <a:lnTo>
                    <a:pt x="271" y="0"/>
                  </a:lnTo>
                  <a:lnTo>
                    <a:pt x="275" y="0"/>
                  </a:lnTo>
                  <a:lnTo>
                    <a:pt x="285" y="0"/>
                  </a:lnTo>
                  <a:lnTo>
                    <a:pt x="294" y="0"/>
                  </a:lnTo>
                  <a:lnTo>
                    <a:pt x="302" y="0"/>
                  </a:lnTo>
                  <a:lnTo>
                    <a:pt x="309" y="0"/>
                  </a:lnTo>
                  <a:lnTo>
                    <a:pt x="315" y="0"/>
                  </a:lnTo>
                  <a:lnTo>
                    <a:pt x="321" y="0"/>
                  </a:lnTo>
                  <a:lnTo>
                    <a:pt x="327" y="0"/>
                  </a:lnTo>
                  <a:lnTo>
                    <a:pt x="331" y="0"/>
                  </a:lnTo>
                  <a:lnTo>
                    <a:pt x="336" y="0"/>
                  </a:lnTo>
                  <a:lnTo>
                    <a:pt x="343" y="1"/>
                  </a:lnTo>
                  <a:lnTo>
                    <a:pt x="348" y="1"/>
                  </a:lnTo>
                  <a:lnTo>
                    <a:pt x="354" y="4"/>
                  </a:lnTo>
                  <a:lnTo>
                    <a:pt x="358" y="6"/>
                  </a:lnTo>
                  <a:lnTo>
                    <a:pt x="364" y="8"/>
                  </a:lnTo>
                  <a:lnTo>
                    <a:pt x="368" y="11"/>
                  </a:lnTo>
                  <a:lnTo>
                    <a:pt x="373" y="16"/>
                  </a:lnTo>
                  <a:lnTo>
                    <a:pt x="378" y="18"/>
                  </a:lnTo>
                  <a:lnTo>
                    <a:pt x="381" y="22"/>
                  </a:lnTo>
                  <a:lnTo>
                    <a:pt x="383" y="28"/>
                  </a:lnTo>
                  <a:lnTo>
                    <a:pt x="387" y="33"/>
                  </a:lnTo>
                  <a:lnTo>
                    <a:pt x="388" y="39"/>
                  </a:lnTo>
                  <a:lnTo>
                    <a:pt x="391" y="44"/>
                  </a:lnTo>
                  <a:lnTo>
                    <a:pt x="392" y="51"/>
                  </a:lnTo>
                  <a:lnTo>
                    <a:pt x="393" y="57"/>
                  </a:lnTo>
                  <a:lnTo>
                    <a:pt x="393" y="64"/>
                  </a:lnTo>
                  <a:lnTo>
                    <a:pt x="393" y="70"/>
                  </a:lnTo>
                  <a:lnTo>
                    <a:pt x="391" y="77"/>
                  </a:lnTo>
                  <a:lnTo>
                    <a:pt x="389" y="84"/>
                  </a:lnTo>
                  <a:lnTo>
                    <a:pt x="387" y="90"/>
                  </a:lnTo>
                  <a:lnTo>
                    <a:pt x="384" y="96"/>
                  </a:lnTo>
                  <a:lnTo>
                    <a:pt x="381" y="103"/>
                  </a:lnTo>
                  <a:lnTo>
                    <a:pt x="378" y="109"/>
                  </a:lnTo>
                  <a:lnTo>
                    <a:pt x="372" y="114"/>
                  </a:lnTo>
                  <a:lnTo>
                    <a:pt x="367" y="119"/>
                  </a:lnTo>
                  <a:lnTo>
                    <a:pt x="360" y="123"/>
                  </a:lnTo>
                  <a:lnTo>
                    <a:pt x="354" y="128"/>
                  </a:lnTo>
                  <a:lnTo>
                    <a:pt x="346" y="130"/>
                  </a:lnTo>
                  <a:lnTo>
                    <a:pt x="339" y="133"/>
                  </a:lnTo>
                  <a:lnTo>
                    <a:pt x="329" y="134"/>
                  </a:lnTo>
                  <a:lnTo>
                    <a:pt x="319" y="135"/>
                  </a:lnTo>
                  <a:lnTo>
                    <a:pt x="313" y="134"/>
                  </a:lnTo>
                  <a:lnTo>
                    <a:pt x="305" y="134"/>
                  </a:lnTo>
                  <a:lnTo>
                    <a:pt x="296" y="134"/>
                  </a:lnTo>
                  <a:lnTo>
                    <a:pt x="289" y="134"/>
                  </a:lnTo>
                  <a:lnTo>
                    <a:pt x="283" y="134"/>
                  </a:lnTo>
                  <a:lnTo>
                    <a:pt x="278" y="134"/>
                  </a:lnTo>
                  <a:lnTo>
                    <a:pt x="273" y="134"/>
                  </a:lnTo>
                  <a:lnTo>
                    <a:pt x="267" y="134"/>
                  </a:lnTo>
                  <a:lnTo>
                    <a:pt x="261" y="134"/>
                  </a:lnTo>
                  <a:lnTo>
                    <a:pt x="255" y="134"/>
                  </a:lnTo>
                  <a:lnTo>
                    <a:pt x="250" y="134"/>
                  </a:lnTo>
                  <a:lnTo>
                    <a:pt x="245" y="134"/>
                  </a:lnTo>
                  <a:lnTo>
                    <a:pt x="237" y="134"/>
                  </a:lnTo>
                  <a:lnTo>
                    <a:pt x="232" y="134"/>
                  </a:lnTo>
                  <a:lnTo>
                    <a:pt x="224" y="134"/>
                  </a:lnTo>
                  <a:lnTo>
                    <a:pt x="218" y="134"/>
                  </a:lnTo>
                  <a:lnTo>
                    <a:pt x="211" y="134"/>
                  </a:lnTo>
                  <a:lnTo>
                    <a:pt x="205" y="134"/>
                  </a:lnTo>
                  <a:lnTo>
                    <a:pt x="198" y="134"/>
                  </a:lnTo>
                  <a:lnTo>
                    <a:pt x="192" y="134"/>
                  </a:lnTo>
                  <a:lnTo>
                    <a:pt x="184" y="133"/>
                  </a:lnTo>
                  <a:lnTo>
                    <a:pt x="177" y="133"/>
                  </a:lnTo>
                  <a:lnTo>
                    <a:pt x="170" y="133"/>
                  </a:lnTo>
                  <a:lnTo>
                    <a:pt x="163" y="133"/>
                  </a:lnTo>
                  <a:lnTo>
                    <a:pt x="157" y="133"/>
                  </a:lnTo>
                  <a:lnTo>
                    <a:pt x="150" y="133"/>
                  </a:lnTo>
                  <a:lnTo>
                    <a:pt x="143" y="133"/>
                  </a:lnTo>
                  <a:lnTo>
                    <a:pt x="137" y="133"/>
                  </a:lnTo>
                  <a:lnTo>
                    <a:pt x="129" y="132"/>
                  </a:lnTo>
                  <a:lnTo>
                    <a:pt x="123" y="132"/>
                  </a:lnTo>
                  <a:lnTo>
                    <a:pt x="116" y="132"/>
                  </a:lnTo>
                  <a:lnTo>
                    <a:pt x="109" y="132"/>
                  </a:lnTo>
                  <a:lnTo>
                    <a:pt x="103" y="131"/>
                  </a:lnTo>
                  <a:lnTo>
                    <a:pt x="96" y="131"/>
                  </a:lnTo>
                  <a:lnTo>
                    <a:pt x="90" y="131"/>
                  </a:lnTo>
                  <a:lnTo>
                    <a:pt x="84" y="131"/>
                  </a:lnTo>
                  <a:lnTo>
                    <a:pt x="78" y="130"/>
                  </a:lnTo>
                  <a:lnTo>
                    <a:pt x="72" y="130"/>
                  </a:lnTo>
                  <a:lnTo>
                    <a:pt x="66" y="130"/>
                  </a:lnTo>
                  <a:lnTo>
                    <a:pt x="61" y="130"/>
                  </a:lnTo>
                  <a:lnTo>
                    <a:pt x="54" y="130"/>
                  </a:lnTo>
                  <a:lnTo>
                    <a:pt x="50" y="130"/>
                  </a:lnTo>
                  <a:lnTo>
                    <a:pt x="44" y="130"/>
                  </a:lnTo>
                  <a:lnTo>
                    <a:pt x="40" y="130"/>
                  </a:lnTo>
                  <a:lnTo>
                    <a:pt x="30" y="130"/>
                  </a:lnTo>
                  <a:lnTo>
                    <a:pt x="23" y="130"/>
                  </a:lnTo>
                  <a:lnTo>
                    <a:pt x="15" y="130"/>
                  </a:lnTo>
                  <a:lnTo>
                    <a:pt x="10" y="130"/>
                  </a:lnTo>
                  <a:lnTo>
                    <a:pt x="6" y="130"/>
                  </a:lnTo>
                  <a:lnTo>
                    <a:pt x="2" y="130"/>
                  </a:lnTo>
                  <a:lnTo>
                    <a:pt x="0" y="130"/>
                  </a:lnTo>
                  <a:lnTo>
                    <a:pt x="22" y="90"/>
                  </a:lnTo>
                  <a:lnTo>
                    <a:pt x="314" y="97"/>
                  </a:lnTo>
                  <a:lnTo>
                    <a:pt x="315" y="96"/>
                  </a:lnTo>
                  <a:lnTo>
                    <a:pt x="320" y="95"/>
                  </a:lnTo>
                  <a:lnTo>
                    <a:pt x="327" y="94"/>
                  </a:lnTo>
                  <a:lnTo>
                    <a:pt x="335" y="91"/>
                  </a:lnTo>
                  <a:lnTo>
                    <a:pt x="343" y="86"/>
                  </a:lnTo>
                  <a:lnTo>
                    <a:pt x="351" y="81"/>
                  </a:lnTo>
                  <a:lnTo>
                    <a:pt x="353" y="77"/>
                  </a:lnTo>
                  <a:lnTo>
                    <a:pt x="355" y="73"/>
                  </a:lnTo>
                  <a:lnTo>
                    <a:pt x="356" y="68"/>
                  </a:lnTo>
                  <a:lnTo>
                    <a:pt x="357" y="64"/>
                  </a:lnTo>
                  <a:lnTo>
                    <a:pt x="356" y="57"/>
                  </a:lnTo>
                  <a:lnTo>
                    <a:pt x="355" y="53"/>
                  </a:lnTo>
                  <a:lnTo>
                    <a:pt x="354" y="49"/>
                  </a:lnTo>
                  <a:lnTo>
                    <a:pt x="353" y="45"/>
                  </a:lnTo>
                  <a:lnTo>
                    <a:pt x="347" y="40"/>
                  </a:lnTo>
                  <a:lnTo>
                    <a:pt x="343" y="37"/>
                  </a:lnTo>
                  <a:lnTo>
                    <a:pt x="338" y="34"/>
                  </a:lnTo>
                  <a:lnTo>
                    <a:pt x="333" y="33"/>
                  </a:lnTo>
                  <a:lnTo>
                    <a:pt x="329" y="33"/>
                  </a:lnTo>
                  <a:lnTo>
                    <a:pt x="38" y="43"/>
                  </a:lnTo>
                  <a:lnTo>
                    <a:pt x="69" y="3"/>
                  </a:lnTo>
                  <a:close/>
                </a:path>
              </a:pathLst>
            </a:custGeom>
            <a:solidFill>
              <a:srgbClr val="000000"/>
            </a:solidFill>
            <a:ln w="9525">
              <a:noFill/>
              <a:round/>
              <a:headEnd/>
              <a:tailEnd/>
            </a:ln>
          </p:spPr>
          <p:txBody>
            <a:bodyPr/>
            <a:lstStyle/>
            <a:p>
              <a:endParaRPr lang="es-ES"/>
            </a:p>
          </p:txBody>
        </p:sp>
        <p:sp>
          <p:nvSpPr>
            <p:cNvPr id="37066" name="Freeform 202"/>
            <p:cNvSpPr>
              <a:spLocks/>
            </p:cNvSpPr>
            <p:nvPr/>
          </p:nvSpPr>
          <p:spPr bwMode="auto">
            <a:xfrm>
              <a:off x="1038" y="711"/>
              <a:ext cx="53" cy="116"/>
            </a:xfrm>
            <a:custGeom>
              <a:avLst/>
              <a:gdLst/>
              <a:ahLst/>
              <a:cxnLst>
                <a:cxn ang="0">
                  <a:pos x="101" y="25"/>
                </a:cxn>
                <a:cxn ang="0">
                  <a:pos x="108" y="227"/>
                </a:cxn>
                <a:cxn ang="0">
                  <a:pos x="80" y="224"/>
                </a:cxn>
                <a:cxn ang="0">
                  <a:pos x="77" y="28"/>
                </a:cxn>
                <a:cxn ang="0">
                  <a:pos x="75" y="27"/>
                </a:cxn>
                <a:cxn ang="0">
                  <a:pos x="71" y="26"/>
                </a:cxn>
                <a:cxn ang="0">
                  <a:pos x="64" y="25"/>
                </a:cxn>
                <a:cxn ang="0">
                  <a:pos x="58" y="25"/>
                </a:cxn>
                <a:cxn ang="0">
                  <a:pos x="48" y="25"/>
                </a:cxn>
                <a:cxn ang="0">
                  <a:pos x="40" y="25"/>
                </a:cxn>
                <a:cxn ang="0">
                  <a:pos x="32" y="26"/>
                </a:cxn>
                <a:cxn ang="0">
                  <a:pos x="25" y="31"/>
                </a:cxn>
                <a:cxn ang="0">
                  <a:pos x="26" y="224"/>
                </a:cxn>
                <a:cxn ang="0">
                  <a:pos x="0" y="232"/>
                </a:cxn>
                <a:cxn ang="0">
                  <a:pos x="6" y="12"/>
                </a:cxn>
                <a:cxn ang="0">
                  <a:pos x="39" y="1"/>
                </a:cxn>
                <a:cxn ang="0">
                  <a:pos x="71" y="0"/>
                </a:cxn>
                <a:cxn ang="0">
                  <a:pos x="101" y="25"/>
                </a:cxn>
                <a:cxn ang="0">
                  <a:pos x="101" y="25"/>
                </a:cxn>
              </a:cxnLst>
              <a:rect l="0" t="0" r="r" b="b"/>
              <a:pathLst>
                <a:path w="108" h="232">
                  <a:moveTo>
                    <a:pt x="101" y="25"/>
                  </a:moveTo>
                  <a:lnTo>
                    <a:pt x="108" y="227"/>
                  </a:lnTo>
                  <a:lnTo>
                    <a:pt x="80" y="224"/>
                  </a:lnTo>
                  <a:lnTo>
                    <a:pt x="77" y="28"/>
                  </a:lnTo>
                  <a:lnTo>
                    <a:pt x="75" y="27"/>
                  </a:lnTo>
                  <a:lnTo>
                    <a:pt x="71" y="26"/>
                  </a:lnTo>
                  <a:lnTo>
                    <a:pt x="64" y="25"/>
                  </a:lnTo>
                  <a:lnTo>
                    <a:pt x="58" y="25"/>
                  </a:lnTo>
                  <a:lnTo>
                    <a:pt x="48" y="25"/>
                  </a:lnTo>
                  <a:lnTo>
                    <a:pt x="40" y="25"/>
                  </a:lnTo>
                  <a:lnTo>
                    <a:pt x="32" y="26"/>
                  </a:lnTo>
                  <a:lnTo>
                    <a:pt x="25" y="31"/>
                  </a:lnTo>
                  <a:lnTo>
                    <a:pt x="26" y="224"/>
                  </a:lnTo>
                  <a:lnTo>
                    <a:pt x="0" y="232"/>
                  </a:lnTo>
                  <a:lnTo>
                    <a:pt x="6" y="12"/>
                  </a:lnTo>
                  <a:lnTo>
                    <a:pt x="39" y="1"/>
                  </a:lnTo>
                  <a:lnTo>
                    <a:pt x="71" y="0"/>
                  </a:lnTo>
                  <a:lnTo>
                    <a:pt x="101" y="25"/>
                  </a:lnTo>
                  <a:close/>
                </a:path>
              </a:pathLst>
            </a:custGeom>
            <a:solidFill>
              <a:srgbClr val="000000"/>
            </a:solidFill>
            <a:ln w="9525">
              <a:noFill/>
              <a:round/>
              <a:headEnd/>
              <a:tailEnd/>
            </a:ln>
          </p:spPr>
          <p:txBody>
            <a:bodyPr/>
            <a:lstStyle/>
            <a:p>
              <a:endParaRPr lang="es-ES"/>
            </a:p>
          </p:txBody>
        </p:sp>
        <p:sp>
          <p:nvSpPr>
            <p:cNvPr id="37065" name="Freeform 201"/>
            <p:cNvSpPr>
              <a:spLocks/>
            </p:cNvSpPr>
            <p:nvPr/>
          </p:nvSpPr>
          <p:spPr bwMode="auto">
            <a:xfrm>
              <a:off x="1005" y="841"/>
              <a:ext cx="93" cy="15"/>
            </a:xfrm>
            <a:custGeom>
              <a:avLst/>
              <a:gdLst/>
              <a:ahLst/>
              <a:cxnLst>
                <a:cxn ang="0">
                  <a:pos x="0" y="18"/>
                </a:cxn>
                <a:cxn ang="0">
                  <a:pos x="33" y="18"/>
                </a:cxn>
                <a:cxn ang="0">
                  <a:pos x="57" y="18"/>
                </a:cxn>
                <a:cxn ang="0">
                  <a:pos x="73" y="26"/>
                </a:cxn>
                <a:cxn ang="0">
                  <a:pos x="81" y="31"/>
                </a:cxn>
                <a:cxn ang="0">
                  <a:pos x="184" y="3"/>
                </a:cxn>
                <a:cxn ang="0">
                  <a:pos x="101" y="7"/>
                </a:cxn>
                <a:cxn ang="0">
                  <a:pos x="43" y="0"/>
                </a:cxn>
                <a:cxn ang="0">
                  <a:pos x="0" y="18"/>
                </a:cxn>
                <a:cxn ang="0">
                  <a:pos x="0" y="18"/>
                </a:cxn>
              </a:cxnLst>
              <a:rect l="0" t="0" r="r" b="b"/>
              <a:pathLst>
                <a:path w="184" h="31">
                  <a:moveTo>
                    <a:pt x="0" y="18"/>
                  </a:moveTo>
                  <a:lnTo>
                    <a:pt x="33" y="18"/>
                  </a:lnTo>
                  <a:lnTo>
                    <a:pt x="57" y="18"/>
                  </a:lnTo>
                  <a:lnTo>
                    <a:pt x="73" y="26"/>
                  </a:lnTo>
                  <a:lnTo>
                    <a:pt x="81" y="31"/>
                  </a:lnTo>
                  <a:lnTo>
                    <a:pt x="184" y="3"/>
                  </a:lnTo>
                  <a:lnTo>
                    <a:pt x="101" y="7"/>
                  </a:lnTo>
                  <a:lnTo>
                    <a:pt x="43" y="0"/>
                  </a:lnTo>
                  <a:lnTo>
                    <a:pt x="0" y="18"/>
                  </a:lnTo>
                  <a:close/>
                </a:path>
              </a:pathLst>
            </a:custGeom>
            <a:solidFill>
              <a:srgbClr val="FFCC00"/>
            </a:solidFill>
            <a:ln w="9525">
              <a:noFill/>
              <a:round/>
              <a:headEnd/>
              <a:tailEnd/>
            </a:ln>
          </p:spPr>
          <p:txBody>
            <a:bodyPr/>
            <a:lstStyle/>
            <a:p>
              <a:endParaRPr lang="es-ES"/>
            </a:p>
          </p:txBody>
        </p:sp>
        <p:sp>
          <p:nvSpPr>
            <p:cNvPr id="37064" name="Freeform 200"/>
            <p:cNvSpPr>
              <a:spLocks/>
            </p:cNvSpPr>
            <p:nvPr/>
          </p:nvSpPr>
          <p:spPr bwMode="auto">
            <a:xfrm>
              <a:off x="1037" y="833"/>
              <a:ext cx="66" cy="6"/>
            </a:xfrm>
            <a:custGeom>
              <a:avLst/>
              <a:gdLst/>
              <a:ahLst/>
              <a:cxnLst>
                <a:cxn ang="0">
                  <a:pos x="0" y="9"/>
                </a:cxn>
                <a:cxn ang="0">
                  <a:pos x="20" y="0"/>
                </a:cxn>
                <a:cxn ang="0">
                  <a:pos x="41" y="4"/>
                </a:cxn>
                <a:cxn ang="0">
                  <a:pos x="68" y="7"/>
                </a:cxn>
                <a:cxn ang="0">
                  <a:pos x="88" y="4"/>
                </a:cxn>
                <a:cxn ang="0">
                  <a:pos x="132" y="13"/>
                </a:cxn>
                <a:cxn ang="0">
                  <a:pos x="40" y="10"/>
                </a:cxn>
                <a:cxn ang="0">
                  <a:pos x="0" y="9"/>
                </a:cxn>
                <a:cxn ang="0">
                  <a:pos x="0" y="9"/>
                </a:cxn>
              </a:cxnLst>
              <a:rect l="0" t="0" r="r" b="b"/>
              <a:pathLst>
                <a:path w="132" h="13">
                  <a:moveTo>
                    <a:pt x="0" y="9"/>
                  </a:moveTo>
                  <a:lnTo>
                    <a:pt x="20" y="0"/>
                  </a:lnTo>
                  <a:lnTo>
                    <a:pt x="41" y="4"/>
                  </a:lnTo>
                  <a:lnTo>
                    <a:pt x="68" y="7"/>
                  </a:lnTo>
                  <a:lnTo>
                    <a:pt x="88" y="4"/>
                  </a:lnTo>
                  <a:lnTo>
                    <a:pt x="132" y="13"/>
                  </a:lnTo>
                  <a:lnTo>
                    <a:pt x="40" y="10"/>
                  </a:lnTo>
                  <a:lnTo>
                    <a:pt x="0" y="9"/>
                  </a:lnTo>
                  <a:close/>
                </a:path>
              </a:pathLst>
            </a:custGeom>
            <a:solidFill>
              <a:srgbClr val="FF9900"/>
            </a:solidFill>
            <a:ln w="9525">
              <a:noFill/>
              <a:round/>
              <a:headEnd/>
              <a:tailEnd/>
            </a:ln>
          </p:spPr>
          <p:txBody>
            <a:bodyPr/>
            <a:lstStyle/>
            <a:p>
              <a:endParaRPr lang="es-ES"/>
            </a:p>
          </p:txBody>
        </p:sp>
      </p:grpSp>
      <p:grpSp>
        <p:nvGrpSpPr>
          <p:cNvPr id="37401" name="Group 537"/>
          <p:cNvGrpSpPr>
            <a:grpSpLocks/>
          </p:cNvGrpSpPr>
          <p:nvPr/>
        </p:nvGrpSpPr>
        <p:grpSpPr bwMode="auto">
          <a:xfrm>
            <a:off x="827088" y="2925763"/>
            <a:ext cx="1079500" cy="863600"/>
            <a:chOff x="521" y="1843"/>
            <a:chExt cx="680" cy="544"/>
          </a:xfrm>
        </p:grpSpPr>
        <p:sp>
          <p:nvSpPr>
            <p:cNvPr id="37053" name="AutoShape 189"/>
            <p:cNvSpPr>
              <a:spLocks noChangeArrowheads="1"/>
            </p:cNvSpPr>
            <p:nvPr/>
          </p:nvSpPr>
          <p:spPr bwMode="auto">
            <a:xfrm flipH="1">
              <a:off x="974" y="1956"/>
              <a:ext cx="22" cy="182"/>
            </a:xfrm>
            <a:prstGeom prst="cube">
              <a:avLst>
                <a:gd name="adj" fmla="val 33333"/>
              </a:avLst>
            </a:prstGeom>
            <a:solidFill>
              <a:srgbClr val="808080"/>
            </a:solidFill>
            <a:ln w="9525">
              <a:solidFill>
                <a:srgbClr val="969696"/>
              </a:solidFill>
              <a:miter lim="800000"/>
              <a:headEnd/>
              <a:tailEnd/>
            </a:ln>
          </p:spPr>
          <p:txBody>
            <a:bodyPr/>
            <a:lstStyle/>
            <a:p>
              <a:endParaRPr lang="es-ES"/>
            </a:p>
          </p:txBody>
        </p:sp>
        <p:sp>
          <p:nvSpPr>
            <p:cNvPr id="37062" name="AutoShape 198"/>
            <p:cNvSpPr>
              <a:spLocks noChangeAspect="1" noChangeArrowheads="1" noTextEdit="1"/>
            </p:cNvSpPr>
            <p:nvPr/>
          </p:nvSpPr>
          <p:spPr bwMode="auto">
            <a:xfrm>
              <a:off x="521" y="1843"/>
              <a:ext cx="680" cy="544"/>
            </a:xfrm>
            <a:prstGeom prst="rect">
              <a:avLst/>
            </a:prstGeom>
            <a:noFill/>
          </p:spPr>
          <p:txBody>
            <a:bodyPr/>
            <a:lstStyle/>
            <a:p>
              <a:endParaRPr lang="es-ES"/>
            </a:p>
          </p:txBody>
        </p:sp>
        <p:sp>
          <p:nvSpPr>
            <p:cNvPr id="37061" name="AutoShape 197"/>
            <p:cNvSpPr>
              <a:spLocks noChangeArrowheads="1"/>
            </p:cNvSpPr>
            <p:nvPr/>
          </p:nvSpPr>
          <p:spPr bwMode="auto">
            <a:xfrm flipH="1">
              <a:off x="528" y="2160"/>
              <a:ext cx="43" cy="53"/>
            </a:xfrm>
            <a:prstGeom prst="flowChartConnector">
              <a:avLst/>
            </a:prstGeom>
            <a:solidFill>
              <a:srgbClr val="000000"/>
            </a:solidFill>
            <a:ln w="9525">
              <a:round/>
              <a:headEnd/>
              <a:tailEnd/>
            </a:ln>
            <a:scene3d>
              <a:camera prst="legacyObliqueTopRight"/>
              <a:lightRig rig="legacyFlat3" dir="b"/>
            </a:scene3d>
            <a:sp3d extrusionH="11100" prstMaterial="legacyMatte">
              <a:bevelT w="13500" h="13500" prst="angle"/>
              <a:bevelB w="13500" h="13500" prst="angle"/>
              <a:extrusionClr>
                <a:srgbClr val="000000"/>
              </a:extrusionClr>
            </a:sp3d>
          </p:spPr>
          <p:txBody>
            <a:bodyPr>
              <a:flatTx/>
            </a:bodyPr>
            <a:lstStyle/>
            <a:p>
              <a:endParaRPr lang="es-ES"/>
            </a:p>
          </p:txBody>
        </p:sp>
        <p:sp>
          <p:nvSpPr>
            <p:cNvPr id="37060" name="AutoShape 196"/>
            <p:cNvSpPr>
              <a:spLocks noChangeArrowheads="1"/>
            </p:cNvSpPr>
            <p:nvPr/>
          </p:nvSpPr>
          <p:spPr bwMode="auto">
            <a:xfrm flipH="1">
              <a:off x="521" y="2115"/>
              <a:ext cx="562" cy="121"/>
            </a:xfrm>
            <a:prstGeom prst="cube">
              <a:avLst>
                <a:gd name="adj" fmla="val 87306"/>
              </a:avLst>
            </a:prstGeom>
            <a:solidFill>
              <a:srgbClr val="808080"/>
            </a:solidFill>
            <a:ln w="9525">
              <a:solidFill>
                <a:srgbClr val="969696"/>
              </a:solidFill>
              <a:miter lim="800000"/>
              <a:headEnd/>
              <a:tailEnd/>
            </a:ln>
          </p:spPr>
          <p:txBody>
            <a:bodyPr/>
            <a:lstStyle/>
            <a:p>
              <a:endParaRPr lang="es-ES"/>
            </a:p>
          </p:txBody>
        </p:sp>
        <p:sp>
          <p:nvSpPr>
            <p:cNvPr id="37059" name="AutoShape 195"/>
            <p:cNvSpPr>
              <a:spLocks noChangeArrowheads="1"/>
            </p:cNvSpPr>
            <p:nvPr/>
          </p:nvSpPr>
          <p:spPr bwMode="auto">
            <a:xfrm flipH="1">
              <a:off x="521" y="1941"/>
              <a:ext cx="22" cy="211"/>
            </a:xfrm>
            <a:prstGeom prst="cube">
              <a:avLst>
                <a:gd name="adj" fmla="val 33333"/>
              </a:avLst>
            </a:prstGeom>
            <a:solidFill>
              <a:srgbClr val="808080"/>
            </a:solidFill>
            <a:ln w="9525">
              <a:solidFill>
                <a:srgbClr val="969696"/>
              </a:solidFill>
              <a:miter lim="800000"/>
              <a:headEnd/>
              <a:tailEnd/>
            </a:ln>
          </p:spPr>
          <p:txBody>
            <a:bodyPr/>
            <a:lstStyle/>
            <a:p>
              <a:endParaRPr lang="es-ES"/>
            </a:p>
          </p:txBody>
        </p:sp>
        <p:sp>
          <p:nvSpPr>
            <p:cNvPr id="37058" name="AutoShape 194"/>
            <p:cNvSpPr>
              <a:spLocks noChangeArrowheads="1"/>
            </p:cNvSpPr>
            <p:nvPr/>
          </p:nvSpPr>
          <p:spPr bwMode="auto">
            <a:xfrm flipH="1">
              <a:off x="521" y="1926"/>
              <a:ext cx="562" cy="113"/>
            </a:xfrm>
            <a:prstGeom prst="cube">
              <a:avLst>
                <a:gd name="adj" fmla="val 87306"/>
              </a:avLst>
            </a:prstGeom>
            <a:solidFill>
              <a:srgbClr val="808080"/>
            </a:solidFill>
            <a:ln w="9525">
              <a:solidFill>
                <a:srgbClr val="969696"/>
              </a:solidFill>
              <a:miter lim="800000"/>
              <a:headEnd/>
              <a:tailEnd/>
            </a:ln>
          </p:spPr>
          <p:txBody>
            <a:bodyPr/>
            <a:lstStyle/>
            <a:p>
              <a:endParaRPr lang="es-ES"/>
            </a:p>
          </p:txBody>
        </p:sp>
        <p:sp>
          <p:nvSpPr>
            <p:cNvPr id="37057" name="AutoShape 193"/>
            <p:cNvSpPr>
              <a:spLocks noChangeArrowheads="1"/>
            </p:cNvSpPr>
            <p:nvPr/>
          </p:nvSpPr>
          <p:spPr bwMode="auto">
            <a:xfrm flipH="1">
              <a:off x="1045" y="2243"/>
              <a:ext cx="43" cy="53"/>
            </a:xfrm>
            <a:prstGeom prst="flowChartConnector">
              <a:avLst/>
            </a:prstGeom>
            <a:solidFill>
              <a:srgbClr val="000000"/>
            </a:solidFill>
            <a:ln w="9525">
              <a:round/>
              <a:headEnd/>
              <a:tailEnd/>
            </a:ln>
            <a:scene3d>
              <a:camera prst="legacyObliqueTopRight"/>
              <a:lightRig rig="legacyFlat3" dir="b"/>
            </a:scene3d>
            <a:sp3d extrusionH="11100" prstMaterial="legacyMatte">
              <a:bevelT w="13500" h="13500" prst="angle"/>
              <a:bevelB w="13500" h="13500" prst="angle"/>
              <a:extrusionClr>
                <a:srgbClr val="000000"/>
              </a:extrusionClr>
            </a:sp3d>
          </p:spPr>
          <p:txBody>
            <a:bodyPr>
              <a:flatTx/>
            </a:bodyPr>
            <a:lstStyle/>
            <a:p>
              <a:endParaRPr lang="es-ES"/>
            </a:p>
          </p:txBody>
        </p:sp>
        <p:sp>
          <p:nvSpPr>
            <p:cNvPr id="37056" name="AutoShape 192"/>
            <p:cNvSpPr>
              <a:spLocks noChangeArrowheads="1"/>
            </p:cNvSpPr>
            <p:nvPr/>
          </p:nvSpPr>
          <p:spPr bwMode="auto">
            <a:xfrm flipH="1">
              <a:off x="626" y="2243"/>
              <a:ext cx="43" cy="53"/>
            </a:xfrm>
            <a:prstGeom prst="flowChartConnector">
              <a:avLst/>
            </a:prstGeom>
            <a:solidFill>
              <a:srgbClr val="000000"/>
            </a:solidFill>
            <a:ln w="9525">
              <a:round/>
              <a:headEnd/>
              <a:tailEnd/>
            </a:ln>
            <a:scene3d>
              <a:camera prst="legacyObliqueTopRight"/>
              <a:lightRig rig="legacyFlat3" dir="b"/>
            </a:scene3d>
            <a:sp3d extrusionH="11100" prstMaterial="legacyMatte">
              <a:bevelT w="13500" h="13500" prst="angle"/>
              <a:bevelB w="13500" h="13500" prst="angle"/>
              <a:extrusionClr>
                <a:srgbClr val="000000"/>
              </a:extrusionClr>
            </a:sp3d>
          </p:spPr>
          <p:txBody>
            <a:bodyPr>
              <a:flatTx/>
            </a:bodyPr>
            <a:lstStyle/>
            <a:p>
              <a:endParaRPr lang="es-ES"/>
            </a:p>
          </p:txBody>
        </p:sp>
        <p:sp>
          <p:nvSpPr>
            <p:cNvPr id="37055" name="AutoShape 191"/>
            <p:cNvSpPr>
              <a:spLocks noChangeArrowheads="1"/>
            </p:cNvSpPr>
            <p:nvPr/>
          </p:nvSpPr>
          <p:spPr bwMode="auto">
            <a:xfrm flipH="1">
              <a:off x="612" y="2017"/>
              <a:ext cx="21" cy="219"/>
            </a:xfrm>
            <a:prstGeom prst="cube">
              <a:avLst>
                <a:gd name="adj" fmla="val 33333"/>
              </a:avLst>
            </a:prstGeom>
            <a:solidFill>
              <a:srgbClr val="808080"/>
            </a:solidFill>
            <a:ln w="9525">
              <a:solidFill>
                <a:srgbClr val="969696"/>
              </a:solidFill>
              <a:miter lim="800000"/>
              <a:headEnd/>
              <a:tailEnd/>
            </a:ln>
          </p:spPr>
          <p:txBody>
            <a:bodyPr/>
            <a:lstStyle/>
            <a:p>
              <a:endParaRPr lang="es-ES"/>
            </a:p>
          </p:txBody>
        </p:sp>
        <p:sp>
          <p:nvSpPr>
            <p:cNvPr id="37054" name="AutoShape 190"/>
            <p:cNvSpPr>
              <a:spLocks noChangeArrowheads="1"/>
            </p:cNvSpPr>
            <p:nvPr/>
          </p:nvSpPr>
          <p:spPr bwMode="auto">
            <a:xfrm flipH="1">
              <a:off x="1066" y="2017"/>
              <a:ext cx="22" cy="219"/>
            </a:xfrm>
            <a:prstGeom prst="cube">
              <a:avLst>
                <a:gd name="adj" fmla="val 33333"/>
              </a:avLst>
            </a:prstGeom>
            <a:solidFill>
              <a:srgbClr val="808080"/>
            </a:solidFill>
            <a:ln w="9525">
              <a:solidFill>
                <a:srgbClr val="969696"/>
              </a:solidFill>
              <a:miter lim="800000"/>
              <a:headEnd/>
              <a:tailEnd/>
            </a:ln>
          </p:spPr>
          <p:txBody>
            <a:bodyPr/>
            <a:lstStyle/>
            <a:p>
              <a:endParaRPr lang="es-ES"/>
            </a:p>
          </p:txBody>
        </p:sp>
        <p:sp>
          <p:nvSpPr>
            <p:cNvPr id="37052" name="Line 188"/>
            <p:cNvSpPr>
              <a:spLocks noChangeShapeType="1"/>
            </p:cNvSpPr>
            <p:nvPr/>
          </p:nvSpPr>
          <p:spPr bwMode="auto">
            <a:xfrm flipV="1">
              <a:off x="1088" y="1911"/>
              <a:ext cx="92" cy="106"/>
            </a:xfrm>
            <a:prstGeom prst="line">
              <a:avLst/>
            </a:prstGeom>
            <a:noFill/>
            <a:ln w="38100">
              <a:solidFill>
                <a:srgbClr val="969696"/>
              </a:solidFill>
              <a:round/>
              <a:headEnd/>
              <a:tailEnd/>
            </a:ln>
          </p:spPr>
          <p:txBody>
            <a:bodyPr/>
            <a:lstStyle/>
            <a:p>
              <a:endParaRPr lang="es-ES"/>
            </a:p>
          </p:txBody>
        </p:sp>
        <p:sp>
          <p:nvSpPr>
            <p:cNvPr id="37050" name="Line 186"/>
            <p:cNvSpPr>
              <a:spLocks noChangeShapeType="1"/>
            </p:cNvSpPr>
            <p:nvPr/>
          </p:nvSpPr>
          <p:spPr bwMode="auto">
            <a:xfrm flipV="1">
              <a:off x="991" y="1843"/>
              <a:ext cx="85" cy="83"/>
            </a:xfrm>
            <a:prstGeom prst="line">
              <a:avLst/>
            </a:prstGeom>
            <a:noFill/>
            <a:ln w="38100">
              <a:solidFill>
                <a:srgbClr val="969696"/>
              </a:solidFill>
              <a:round/>
              <a:headEnd/>
              <a:tailEnd/>
            </a:ln>
          </p:spPr>
          <p:txBody>
            <a:bodyPr/>
            <a:lstStyle/>
            <a:p>
              <a:endParaRPr lang="es-ES"/>
            </a:p>
          </p:txBody>
        </p:sp>
        <p:sp>
          <p:nvSpPr>
            <p:cNvPr id="37049" name="Line 185"/>
            <p:cNvSpPr>
              <a:spLocks noChangeShapeType="1"/>
            </p:cNvSpPr>
            <p:nvPr/>
          </p:nvSpPr>
          <p:spPr bwMode="auto">
            <a:xfrm flipH="1" flipV="1">
              <a:off x="1069" y="1850"/>
              <a:ext cx="92" cy="84"/>
            </a:xfrm>
            <a:prstGeom prst="line">
              <a:avLst/>
            </a:prstGeom>
            <a:noFill/>
            <a:ln w="38100">
              <a:solidFill>
                <a:srgbClr val="969696"/>
              </a:solidFill>
              <a:round/>
              <a:headEnd/>
              <a:tailEnd/>
            </a:ln>
          </p:spPr>
          <p:txBody>
            <a:bodyPr/>
            <a:lstStyle/>
            <a:p>
              <a:endParaRPr lang="es-ES"/>
            </a:p>
          </p:txBody>
        </p:sp>
      </p:grpSp>
      <p:grpSp>
        <p:nvGrpSpPr>
          <p:cNvPr id="37011" name="Group 147"/>
          <p:cNvGrpSpPr>
            <a:grpSpLocks noChangeAspect="1"/>
          </p:cNvGrpSpPr>
          <p:nvPr/>
        </p:nvGrpSpPr>
        <p:grpSpPr bwMode="auto">
          <a:xfrm>
            <a:off x="900113" y="4175125"/>
            <a:ext cx="774700" cy="766763"/>
            <a:chOff x="2339" y="1586"/>
            <a:chExt cx="7393" cy="7695"/>
          </a:xfrm>
        </p:grpSpPr>
        <p:sp>
          <p:nvSpPr>
            <p:cNvPr id="37047" name="AutoShape 183"/>
            <p:cNvSpPr>
              <a:spLocks noChangeAspect="1" noChangeArrowheads="1" noTextEdit="1"/>
            </p:cNvSpPr>
            <p:nvPr/>
          </p:nvSpPr>
          <p:spPr bwMode="auto">
            <a:xfrm>
              <a:off x="2339" y="1586"/>
              <a:ext cx="7393" cy="7695"/>
            </a:xfrm>
            <a:prstGeom prst="rect">
              <a:avLst/>
            </a:prstGeom>
            <a:noFill/>
          </p:spPr>
          <p:txBody>
            <a:bodyPr/>
            <a:lstStyle/>
            <a:p>
              <a:endParaRPr lang="es-ES"/>
            </a:p>
          </p:txBody>
        </p:sp>
        <p:sp>
          <p:nvSpPr>
            <p:cNvPr id="37046" name="AutoShape 182"/>
            <p:cNvSpPr>
              <a:spLocks noChangeArrowheads="1"/>
            </p:cNvSpPr>
            <p:nvPr/>
          </p:nvSpPr>
          <p:spPr bwMode="auto">
            <a:xfrm>
              <a:off x="2339" y="8404"/>
              <a:ext cx="7393" cy="751"/>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37045" name="AutoShape 181"/>
            <p:cNvSpPr>
              <a:spLocks noChangeArrowheads="1"/>
            </p:cNvSpPr>
            <p:nvPr/>
          </p:nvSpPr>
          <p:spPr bwMode="auto">
            <a:xfrm>
              <a:off x="8999" y="6653"/>
              <a:ext cx="733" cy="2313"/>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44" name="AutoShape 180"/>
            <p:cNvSpPr>
              <a:spLocks noChangeArrowheads="1"/>
            </p:cNvSpPr>
            <p:nvPr/>
          </p:nvSpPr>
          <p:spPr bwMode="auto">
            <a:xfrm>
              <a:off x="6745" y="6653"/>
              <a:ext cx="737" cy="2313"/>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43" name="AutoShape 179"/>
            <p:cNvSpPr>
              <a:spLocks noChangeArrowheads="1"/>
            </p:cNvSpPr>
            <p:nvPr/>
          </p:nvSpPr>
          <p:spPr bwMode="auto">
            <a:xfrm>
              <a:off x="4495" y="6653"/>
              <a:ext cx="733" cy="2313"/>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42" name="AutoShape 178"/>
            <p:cNvSpPr>
              <a:spLocks noChangeArrowheads="1"/>
            </p:cNvSpPr>
            <p:nvPr/>
          </p:nvSpPr>
          <p:spPr bwMode="auto">
            <a:xfrm>
              <a:off x="2339" y="6653"/>
              <a:ext cx="733" cy="2313"/>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41" name="AutoShape 177"/>
            <p:cNvSpPr>
              <a:spLocks noChangeArrowheads="1"/>
            </p:cNvSpPr>
            <p:nvPr/>
          </p:nvSpPr>
          <p:spPr bwMode="auto">
            <a:xfrm>
              <a:off x="2339" y="6779"/>
              <a:ext cx="7393" cy="751"/>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37040" name="AutoShape 176"/>
            <p:cNvSpPr>
              <a:spLocks noChangeArrowheads="1"/>
            </p:cNvSpPr>
            <p:nvPr/>
          </p:nvSpPr>
          <p:spPr bwMode="auto">
            <a:xfrm>
              <a:off x="8999" y="5029"/>
              <a:ext cx="733" cy="2312"/>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39" name="AutoShape 175"/>
            <p:cNvSpPr>
              <a:spLocks noChangeArrowheads="1"/>
            </p:cNvSpPr>
            <p:nvPr/>
          </p:nvSpPr>
          <p:spPr bwMode="auto">
            <a:xfrm>
              <a:off x="6745" y="5029"/>
              <a:ext cx="737" cy="2312"/>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38" name="AutoShape 174"/>
            <p:cNvSpPr>
              <a:spLocks noChangeArrowheads="1"/>
            </p:cNvSpPr>
            <p:nvPr/>
          </p:nvSpPr>
          <p:spPr bwMode="auto">
            <a:xfrm>
              <a:off x="4495" y="5029"/>
              <a:ext cx="733" cy="2312"/>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37" name="AutoShape 173"/>
            <p:cNvSpPr>
              <a:spLocks noChangeArrowheads="1"/>
            </p:cNvSpPr>
            <p:nvPr/>
          </p:nvSpPr>
          <p:spPr bwMode="auto">
            <a:xfrm>
              <a:off x="2339" y="5029"/>
              <a:ext cx="733" cy="2312"/>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36" name="AutoShape 172"/>
            <p:cNvSpPr>
              <a:spLocks noChangeArrowheads="1"/>
            </p:cNvSpPr>
            <p:nvPr/>
          </p:nvSpPr>
          <p:spPr bwMode="auto">
            <a:xfrm>
              <a:off x="2339" y="5029"/>
              <a:ext cx="7393" cy="746"/>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37035" name="AutoShape 171"/>
            <p:cNvSpPr>
              <a:spLocks noChangeArrowheads="1"/>
            </p:cNvSpPr>
            <p:nvPr/>
          </p:nvSpPr>
          <p:spPr bwMode="auto">
            <a:xfrm>
              <a:off x="2339" y="5029"/>
              <a:ext cx="7393" cy="809"/>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37034" name="AutoShape 170"/>
            <p:cNvSpPr>
              <a:spLocks noChangeArrowheads="1"/>
            </p:cNvSpPr>
            <p:nvPr/>
          </p:nvSpPr>
          <p:spPr bwMode="auto">
            <a:xfrm>
              <a:off x="8999" y="3337"/>
              <a:ext cx="733" cy="2317"/>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33" name="AutoShape 169"/>
            <p:cNvSpPr>
              <a:spLocks noChangeArrowheads="1"/>
            </p:cNvSpPr>
            <p:nvPr/>
          </p:nvSpPr>
          <p:spPr bwMode="auto">
            <a:xfrm>
              <a:off x="6745" y="3337"/>
              <a:ext cx="737" cy="2317"/>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32" name="AutoShape 168"/>
            <p:cNvSpPr>
              <a:spLocks noChangeArrowheads="1"/>
            </p:cNvSpPr>
            <p:nvPr/>
          </p:nvSpPr>
          <p:spPr bwMode="auto">
            <a:xfrm>
              <a:off x="4495" y="3337"/>
              <a:ext cx="733" cy="2317"/>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31" name="AutoShape 167"/>
            <p:cNvSpPr>
              <a:spLocks noChangeArrowheads="1"/>
            </p:cNvSpPr>
            <p:nvPr/>
          </p:nvSpPr>
          <p:spPr bwMode="auto">
            <a:xfrm>
              <a:off x="2339" y="3337"/>
              <a:ext cx="733" cy="2317"/>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30" name="AutoShape 166"/>
            <p:cNvSpPr>
              <a:spLocks noChangeArrowheads="1"/>
            </p:cNvSpPr>
            <p:nvPr/>
          </p:nvSpPr>
          <p:spPr bwMode="auto">
            <a:xfrm>
              <a:off x="2339" y="3337"/>
              <a:ext cx="7393" cy="751"/>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37029" name="AutoShape 165"/>
            <p:cNvSpPr>
              <a:spLocks noChangeArrowheads="1"/>
            </p:cNvSpPr>
            <p:nvPr/>
          </p:nvSpPr>
          <p:spPr bwMode="auto">
            <a:xfrm>
              <a:off x="2339" y="3337"/>
              <a:ext cx="7393" cy="751"/>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37028" name="AutoShape 164"/>
            <p:cNvSpPr>
              <a:spLocks noChangeArrowheads="1"/>
            </p:cNvSpPr>
            <p:nvPr/>
          </p:nvSpPr>
          <p:spPr bwMode="auto">
            <a:xfrm>
              <a:off x="8999" y="1586"/>
              <a:ext cx="733" cy="2313"/>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27" name="AutoShape 163"/>
            <p:cNvSpPr>
              <a:spLocks noChangeArrowheads="1"/>
            </p:cNvSpPr>
            <p:nvPr/>
          </p:nvSpPr>
          <p:spPr bwMode="auto">
            <a:xfrm>
              <a:off x="6745" y="1586"/>
              <a:ext cx="737" cy="2313"/>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26" name="AutoShape 162"/>
            <p:cNvSpPr>
              <a:spLocks noChangeArrowheads="1"/>
            </p:cNvSpPr>
            <p:nvPr/>
          </p:nvSpPr>
          <p:spPr bwMode="auto">
            <a:xfrm>
              <a:off x="4495" y="1586"/>
              <a:ext cx="733" cy="2313"/>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25" name="AutoShape 161"/>
            <p:cNvSpPr>
              <a:spLocks noChangeArrowheads="1"/>
            </p:cNvSpPr>
            <p:nvPr/>
          </p:nvSpPr>
          <p:spPr bwMode="auto">
            <a:xfrm>
              <a:off x="2339" y="1586"/>
              <a:ext cx="733" cy="2313"/>
            </a:xfrm>
            <a:prstGeom prst="cube">
              <a:avLst>
                <a:gd name="adj" fmla="val 71037"/>
              </a:avLst>
            </a:prstGeom>
            <a:solidFill>
              <a:srgbClr val="808080"/>
            </a:solidFill>
            <a:ln w="9525">
              <a:solidFill>
                <a:srgbClr val="808080"/>
              </a:solidFill>
              <a:miter lim="800000"/>
              <a:headEnd/>
              <a:tailEnd/>
            </a:ln>
          </p:spPr>
          <p:txBody>
            <a:bodyPr/>
            <a:lstStyle/>
            <a:p>
              <a:endParaRPr lang="es-ES"/>
            </a:p>
          </p:txBody>
        </p:sp>
        <p:sp>
          <p:nvSpPr>
            <p:cNvPr id="37024" name="AutoShape 160"/>
            <p:cNvSpPr>
              <a:spLocks noChangeArrowheads="1"/>
            </p:cNvSpPr>
            <p:nvPr/>
          </p:nvSpPr>
          <p:spPr bwMode="auto">
            <a:xfrm>
              <a:off x="2339" y="1586"/>
              <a:ext cx="7393" cy="751"/>
            </a:xfrm>
            <a:prstGeom prst="cube">
              <a:avLst>
                <a:gd name="adj" fmla="val 77486"/>
              </a:avLst>
            </a:prstGeom>
            <a:solidFill>
              <a:srgbClr val="808080"/>
            </a:solidFill>
            <a:ln w="9525">
              <a:solidFill>
                <a:srgbClr val="808080"/>
              </a:solidFill>
              <a:miter lim="800000"/>
              <a:headEnd/>
              <a:tailEnd/>
            </a:ln>
          </p:spPr>
          <p:txBody>
            <a:bodyPr/>
            <a:lstStyle/>
            <a:p>
              <a:endParaRPr lang="es-ES"/>
            </a:p>
          </p:txBody>
        </p:sp>
        <p:sp>
          <p:nvSpPr>
            <p:cNvPr id="37023" name="Rectangle 159"/>
            <p:cNvSpPr>
              <a:spLocks noChangeArrowheads="1"/>
            </p:cNvSpPr>
            <p:nvPr/>
          </p:nvSpPr>
          <p:spPr bwMode="auto">
            <a:xfrm>
              <a:off x="3072" y="8966"/>
              <a:ext cx="737" cy="315"/>
            </a:xfrm>
            <a:prstGeom prst="rect">
              <a:avLst/>
            </a:prstGeom>
            <a:solidFill>
              <a:srgbClr val="FF0000"/>
            </a:solidFill>
            <a:ln w="9525">
              <a:solidFill>
                <a:srgbClr val="000000"/>
              </a:solidFill>
              <a:miter lim="800000"/>
              <a:headEnd/>
              <a:tailEnd/>
            </a:ln>
          </p:spPr>
          <p:txBody>
            <a:bodyPr anchor="ctr"/>
            <a:lstStyle/>
            <a:p>
              <a:endParaRPr lang="es-ES"/>
            </a:p>
          </p:txBody>
        </p:sp>
        <p:sp>
          <p:nvSpPr>
            <p:cNvPr id="37022" name="Rectangle 158"/>
            <p:cNvSpPr>
              <a:spLocks noChangeArrowheads="1"/>
            </p:cNvSpPr>
            <p:nvPr/>
          </p:nvSpPr>
          <p:spPr bwMode="auto">
            <a:xfrm>
              <a:off x="5275" y="8966"/>
              <a:ext cx="737" cy="315"/>
            </a:xfrm>
            <a:prstGeom prst="rect">
              <a:avLst/>
            </a:prstGeom>
            <a:solidFill>
              <a:srgbClr val="FF0000"/>
            </a:solidFill>
            <a:ln w="9525">
              <a:solidFill>
                <a:srgbClr val="000000"/>
              </a:solidFill>
              <a:miter lim="800000"/>
              <a:headEnd/>
              <a:tailEnd/>
            </a:ln>
          </p:spPr>
          <p:txBody>
            <a:bodyPr anchor="ctr"/>
            <a:lstStyle/>
            <a:p>
              <a:endParaRPr lang="es-ES"/>
            </a:p>
          </p:txBody>
        </p:sp>
        <p:sp>
          <p:nvSpPr>
            <p:cNvPr id="37021" name="Rectangle 157"/>
            <p:cNvSpPr>
              <a:spLocks noChangeArrowheads="1"/>
            </p:cNvSpPr>
            <p:nvPr/>
          </p:nvSpPr>
          <p:spPr bwMode="auto">
            <a:xfrm>
              <a:off x="7529" y="8966"/>
              <a:ext cx="733" cy="315"/>
            </a:xfrm>
            <a:prstGeom prst="rect">
              <a:avLst/>
            </a:prstGeom>
            <a:solidFill>
              <a:srgbClr val="FF0000"/>
            </a:solidFill>
            <a:ln w="9525">
              <a:solidFill>
                <a:srgbClr val="000000"/>
              </a:solidFill>
              <a:miter lim="800000"/>
              <a:headEnd/>
              <a:tailEnd/>
            </a:ln>
          </p:spPr>
          <p:txBody>
            <a:bodyPr anchor="ctr"/>
            <a:lstStyle/>
            <a:p>
              <a:endParaRPr lang="es-ES"/>
            </a:p>
          </p:txBody>
        </p:sp>
        <p:sp>
          <p:nvSpPr>
            <p:cNvPr id="37020" name="Rectangle 156"/>
            <p:cNvSpPr>
              <a:spLocks noChangeArrowheads="1"/>
            </p:cNvSpPr>
            <p:nvPr/>
          </p:nvSpPr>
          <p:spPr bwMode="auto">
            <a:xfrm>
              <a:off x="3072" y="7279"/>
              <a:ext cx="737" cy="251"/>
            </a:xfrm>
            <a:prstGeom prst="rect">
              <a:avLst/>
            </a:prstGeom>
            <a:solidFill>
              <a:srgbClr val="FF0000"/>
            </a:solidFill>
            <a:ln w="9525">
              <a:solidFill>
                <a:srgbClr val="000000"/>
              </a:solidFill>
              <a:miter lim="800000"/>
              <a:headEnd/>
              <a:tailEnd/>
            </a:ln>
          </p:spPr>
          <p:txBody>
            <a:bodyPr anchor="ctr"/>
            <a:lstStyle/>
            <a:p>
              <a:endParaRPr lang="es-ES"/>
            </a:p>
          </p:txBody>
        </p:sp>
        <p:sp>
          <p:nvSpPr>
            <p:cNvPr id="37019" name="Rectangle 155"/>
            <p:cNvSpPr>
              <a:spLocks noChangeArrowheads="1"/>
            </p:cNvSpPr>
            <p:nvPr/>
          </p:nvSpPr>
          <p:spPr bwMode="auto">
            <a:xfrm>
              <a:off x="5275" y="7279"/>
              <a:ext cx="737" cy="251"/>
            </a:xfrm>
            <a:prstGeom prst="rect">
              <a:avLst/>
            </a:prstGeom>
            <a:solidFill>
              <a:srgbClr val="FF0000"/>
            </a:solidFill>
            <a:ln w="9525">
              <a:solidFill>
                <a:srgbClr val="000000"/>
              </a:solidFill>
              <a:miter lim="800000"/>
              <a:headEnd/>
              <a:tailEnd/>
            </a:ln>
          </p:spPr>
          <p:txBody>
            <a:bodyPr anchor="ctr"/>
            <a:lstStyle/>
            <a:p>
              <a:endParaRPr lang="es-ES"/>
            </a:p>
          </p:txBody>
        </p:sp>
        <p:sp>
          <p:nvSpPr>
            <p:cNvPr id="37018" name="Rectangle 154"/>
            <p:cNvSpPr>
              <a:spLocks noChangeArrowheads="1"/>
            </p:cNvSpPr>
            <p:nvPr/>
          </p:nvSpPr>
          <p:spPr bwMode="auto">
            <a:xfrm>
              <a:off x="7529" y="7279"/>
              <a:ext cx="733" cy="251"/>
            </a:xfrm>
            <a:prstGeom prst="rect">
              <a:avLst/>
            </a:prstGeom>
            <a:solidFill>
              <a:srgbClr val="FF0000"/>
            </a:solidFill>
            <a:ln w="9525">
              <a:solidFill>
                <a:srgbClr val="000000"/>
              </a:solidFill>
              <a:miter lim="800000"/>
              <a:headEnd/>
              <a:tailEnd/>
            </a:ln>
          </p:spPr>
          <p:txBody>
            <a:bodyPr anchor="ctr"/>
            <a:lstStyle/>
            <a:p>
              <a:endParaRPr lang="es-ES"/>
            </a:p>
          </p:txBody>
        </p:sp>
        <p:sp>
          <p:nvSpPr>
            <p:cNvPr id="37017" name="Rectangle 153"/>
            <p:cNvSpPr>
              <a:spLocks noChangeArrowheads="1"/>
            </p:cNvSpPr>
            <p:nvPr/>
          </p:nvSpPr>
          <p:spPr bwMode="auto">
            <a:xfrm>
              <a:off x="3072" y="5528"/>
              <a:ext cx="737" cy="310"/>
            </a:xfrm>
            <a:prstGeom prst="rect">
              <a:avLst/>
            </a:prstGeom>
            <a:solidFill>
              <a:srgbClr val="FF0000"/>
            </a:solidFill>
            <a:ln w="9525">
              <a:solidFill>
                <a:srgbClr val="000000"/>
              </a:solidFill>
              <a:miter lim="800000"/>
              <a:headEnd/>
              <a:tailEnd/>
            </a:ln>
          </p:spPr>
          <p:txBody>
            <a:bodyPr anchor="ctr"/>
            <a:lstStyle/>
            <a:p>
              <a:endParaRPr lang="es-ES"/>
            </a:p>
          </p:txBody>
        </p:sp>
        <p:sp>
          <p:nvSpPr>
            <p:cNvPr id="37016" name="Rectangle 152"/>
            <p:cNvSpPr>
              <a:spLocks noChangeArrowheads="1"/>
            </p:cNvSpPr>
            <p:nvPr/>
          </p:nvSpPr>
          <p:spPr bwMode="auto">
            <a:xfrm>
              <a:off x="5275" y="5528"/>
              <a:ext cx="737" cy="310"/>
            </a:xfrm>
            <a:prstGeom prst="rect">
              <a:avLst/>
            </a:prstGeom>
            <a:solidFill>
              <a:srgbClr val="FF0000"/>
            </a:solidFill>
            <a:ln w="9525">
              <a:solidFill>
                <a:srgbClr val="000000"/>
              </a:solidFill>
              <a:miter lim="800000"/>
              <a:headEnd/>
              <a:tailEnd/>
            </a:ln>
          </p:spPr>
          <p:txBody>
            <a:bodyPr anchor="ctr"/>
            <a:lstStyle/>
            <a:p>
              <a:endParaRPr lang="es-ES"/>
            </a:p>
          </p:txBody>
        </p:sp>
        <p:sp>
          <p:nvSpPr>
            <p:cNvPr id="37015" name="Rectangle 151"/>
            <p:cNvSpPr>
              <a:spLocks noChangeArrowheads="1"/>
            </p:cNvSpPr>
            <p:nvPr/>
          </p:nvSpPr>
          <p:spPr bwMode="auto">
            <a:xfrm>
              <a:off x="7529" y="5528"/>
              <a:ext cx="733" cy="310"/>
            </a:xfrm>
            <a:prstGeom prst="rect">
              <a:avLst/>
            </a:prstGeom>
            <a:solidFill>
              <a:srgbClr val="FF0000"/>
            </a:solidFill>
            <a:ln w="9525">
              <a:solidFill>
                <a:srgbClr val="000000"/>
              </a:solidFill>
              <a:miter lim="800000"/>
              <a:headEnd/>
              <a:tailEnd/>
            </a:ln>
          </p:spPr>
          <p:txBody>
            <a:bodyPr anchor="ctr"/>
            <a:lstStyle/>
            <a:p>
              <a:endParaRPr lang="es-ES"/>
            </a:p>
          </p:txBody>
        </p:sp>
        <p:sp>
          <p:nvSpPr>
            <p:cNvPr id="37014" name="Rectangle 150"/>
            <p:cNvSpPr>
              <a:spLocks noChangeArrowheads="1"/>
            </p:cNvSpPr>
            <p:nvPr/>
          </p:nvSpPr>
          <p:spPr bwMode="auto">
            <a:xfrm>
              <a:off x="3072" y="3778"/>
              <a:ext cx="737" cy="310"/>
            </a:xfrm>
            <a:prstGeom prst="rect">
              <a:avLst/>
            </a:prstGeom>
            <a:solidFill>
              <a:srgbClr val="FF0000"/>
            </a:solidFill>
            <a:ln w="9525">
              <a:solidFill>
                <a:srgbClr val="000000"/>
              </a:solidFill>
              <a:miter lim="800000"/>
              <a:headEnd/>
              <a:tailEnd/>
            </a:ln>
          </p:spPr>
          <p:txBody>
            <a:bodyPr anchor="ctr"/>
            <a:lstStyle/>
            <a:p>
              <a:endParaRPr lang="es-ES"/>
            </a:p>
          </p:txBody>
        </p:sp>
        <p:sp>
          <p:nvSpPr>
            <p:cNvPr id="37013" name="Rectangle 149"/>
            <p:cNvSpPr>
              <a:spLocks noChangeArrowheads="1"/>
            </p:cNvSpPr>
            <p:nvPr/>
          </p:nvSpPr>
          <p:spPr bwMode="auto">
            <a:xfrm>
              <a:off x="5275" y="3836"/>
              <a:ext cx="737" cy="252"/>
            </a:xfrm>
            <a:prstGeom prst="rect">
              <a:avLst/>
            </a:prstGeom>
            <a:solidFill>
              <a:srgbClr val="FF0000"/>
            </a:solidFill>
            <a:ln w="9525">
              <a:solidFill>
                <a:srgbClr val="000000"/>
              </a:solidFill>
              <a:miter lim="800000"/>
              <a:headEnd/>
              <a:tailEnd/>
            </a:ln>
          </p:spPr>
          <p:txBody>
            <a:bodyPr anchor="ctr"/>
            <a:lstStyle/>
            <a:p>
              <a:endParaRPr lang="es-ES"/>
            </a:p>
          </p:txBody>
        </p:sp>
        <p:sp>
          <p:nvSpPr>
            <p:cNvPr id="37012" name="Rectangle 148"/>
            <p:cNvSpPr>
              <a:spLocks noChangeArrowheads="1"/>
            </p:cNvSpPr>
            <p:nvPr/>
          </p:nvSpPr>
          <p:spPr bwMode="auto">
            <a:xfrm>
              <a:off x="7529" y="3836"/>
              <a:ext cx="733" cy="252"/>
            </a:xfrm>
            <a:prstGeom prst="rect">
              <a:avLst/>
            </a:prstGeom>
            <a:solidFill>
              <a:srgbClr val="FF0000"/>
            </a:solidFill>
            <a:ln w="9525">
              <a:solidFill>
                <a:srgbClr val="000000"/>
              </a:solidFill>
              <a:miter lim="800000"/>
              <a:headEnd/>
              <a:tailEnd/>
            </a:ln>
          </p:spPr>
          <p:txBody>
            <a:bodyPr anchor="ctr"/>
            <a:lstStyle/>
            <a:p>
              <a:endParaRPr lang="es-ES"/>
            </a:p>
          </p:txBody>
        </p:sp>
      </p:grpSp>
      <p:grpSp>
        <p:nvGrpSpPr>
          <p:cNvPr id="36963" name="Group 99"/>
          <p:cNvGrpSpPr>
            <a:grpSpLocks noChangeAspect="1"/>
          </p:cNvGrpSpPr>
          <p:nvPr/>
        </p:nvGrpSpPr>
        <p:grpSpPr bwMode="auto">
          <a:xfrm>
            <a:off x="1014413" y="5376863"/>
            <a:ext cx="965200" cy="860425"/>
            <a:chOff x="2339" y="3236"/>
            <a:chExt cx="8293" cy="7763"/>
          </a:xfrm>
        </p:grpSpPr>
        <p:sp>
          <p:nvSpPr>
            <p:cNvPr id="37007" name="AutoShape 143"/>
            <p:cNvSpPr>
              <a:spLocks noChangeAspect="1" noChangeArrowheads="1" noTextEdit="1"/>
            </p:cNvSpPr>
            <p:nvPr/>
          </p:nvSpPr>
          <p:spPr bwMode="auto">
            <a:xfrm>
              <a:off x="2339" y="3236"/>
              <a:ext cx="8293" cy="7763"/>
            </a:xfrm>
            <a:prstGeom prst="rect">
              <a:avLst/>
            </a:prstGeom>
            <a:noFill/>
          </p:spPr>
          <p:txBody>
            <a:bodyPr/>
            <a:lstStyle/>
            <a:p>
              <a:endParaRPr lang="es-ES"/>
            </a:p>
          </p:txBody>
        </p:sp>
        <p:sp>
          <p:nvSpPr>
            <p:cNvPr id="37006" name="AutoShape 142"/>
            <p:cNvSpPr>
              <a:spLocks noChangeAspect="1" noChangeArrowheads="1"/>
            </p:cNvSpPr>
            <p:nvPr/>
          </p:nvSpPr>
          <p:spPr bwMode="auto">
            <a:xfrm>
              <a:off x="2339" y="3236"/>
              <a:ext cx="8293" cy="7763"/>
            </a:xfrm>
            <a:prstGeom prst="rect">
              <a:avLst/>
            </a:prstGeom>
            <a:noFill/>
          </p:spPr>
          <p:txBody>
            <a:bodyPr/>
            <a:lstStyle/>
            <a:p>
              <a:endParaRPr lang="es-ES"/>
            </a:p>
          </p:txBody>
        </p:sp>
        <p:sp>
          <p:nvSpPr>
            <p:cNvPr id="37005" name="Freeform 141"/>
            <p:cNvSpPr>
              <a:spLocks/>
            </p:cNvSpPr>
            <p:nvPr/>
          </p:nvSpPr>
          <p:spPr bwMode="auto">
            <a:xfrm>
              <a:off x="2403" y="4991"/>
              <a:ext cx="4758" cy="5873"/>
            </a:xfrm>
            <a:custGeom>
              <a:avLst/>
              <a:gdLst/>
              <a:ahLst/>
              <a:cxnLst>
                <a:cxn ang="0">
                  <a:pos x="16" y="33"/>
                </a:cxn>
                <a:cxn ang="0">
                  <a:pos x="16" y="28"/>
                </a:cxn>
                <a:cxn ang="0">
                  <a:pos x="19" y="36"/>
                </a:cxn>
                <a:cxn ang="0">
                  <a:pos x="23" y="43"/>
                </a:cxn>
                <a:cxn ang="0">
                  <a:pos x="23" y="50"/>
                </a:cxn>
                <a:cxn ang="0">
                  <a:pos x="22" y="63"/>
                </a:cxn>
                <a:cxn ang="0">
                  <a:pos x="21" y="70"/>
                </a:cxn>
                <a:cxn ang="0">
                  <a:pos x="19" y="80"/>
                </a:cxn>
                <a:cxn ang="0">
                  <a:pos x="34" y="86"/>
                </a:cxn>
                <a:cxn ang="0">
                  <a:pos x="38" y="73"/>
                </a:cxn>
                <a:cxn ang="0">
                  <a:pos x="41" y="65"/>
                </a:cxn>
                <a:cxn ang="0">
                  <a:pos x="43" y="68"/>
                </a:cxn>
                <a:cxn ang="0">
                  <a:pos x="47" y="77"/>
                </a:cxn>
                <a:cxn ang="0">
                  <a:pos x="50" y="85"/>
                </a:cxn>
                <a:cxn ang="0">
                  <a:pos x="69" y="86"/>
                </a:cxn>
                <a:cxn ang="0">
                  <a:pos x="62" y="65"/>
                </a:cxn>
                <a:cxn ang="0">
                  <a:pos x="59" y="57"/>
                </a:cxn>
                <a:cxn ang="0">
                  <a:pos x="57" y="51"/>
                </a:cxn>
                <a:cxn ang="0">
                  <a:pos x="56" y="46"/>
                </a:cxn>
                <a:cxn ang="0">
                  <a:pos x="55" y="43"/>
                </a:cxn>
                <a:cxn ang="0">
                  <a:pos x="53" y="34"/>
                </a:cxn>
                <a:cxn ang="0">
                  <a:pos x="56" y="25"/>
                </a:cxn>
                <a:cxn ang="0">
                  <a:pos x="56" y="25"/>
                </a:cxn>
                <a:cxn ang="0">
                  <a:pos x="58" y="35"/>
                </a:cxn>
                <a:cxn ang="0">
                  <a:pos x="61" y="39"/>
                </a:cxn>
                <a:cxn ang="0">
                  <a:pos x="65" y="41"/>
                </a:cxn>
                <a:cxn ang="0">
                  <a:pos x="71" y="41"/>
                </a:cxn>
                <a:cxn ang="0">
                  <a:pos x="73" y="36"/>
                </a:cxn>
                <a:cxn ang="0">
                  <a:pos x="73" y="28"/>
                </a:cxn>
                <a:cxn ang="0">
                  <a:pos x="69" y="27"/>
                </a:cxn>
                <a:cxn ang="0">
                  <a:pos x="69" y="19"/>
                </a:cxn>
                <a:cxn ang="0">
                  <a:pos x="66" y="12"/>
                </a:cxn>
                <a:cxn ang="0">
                  <a:pos x="64" y="9"/>
                </a:cxn>
                <a:cxn ang="0">
                  <a:pos x="60" y="5"/>
                </a:cxn>
                <a:cxn ang="0">
                  <a:pos x="54" y="3"/>
                </a:cxn>
                <a:cxn ang="0">
                  <a:pos x="51" y="2"/>
                </a:cxn>
                <a:cxn ang="0">
                  <a:pos x="45" y="2"/>
                </a:cxn>
                <a:cxn ang="0">
                  <a:pos x="41" y="2"/>
                </a:cxn>
                <a:cxn ang="0">
                  <a:pos x="40" y="1"/>
                </a:cxn>
                <a:cxn ang="0">
                  <a:pos x="38" y="1"/>
                </a:cxn>
                <a:cxn ang="0">
                  <a:pos x="34" y="1"/>
                </a:cxn>
                <a:cxn ang="0">
                  <a:pos x="29" y="0"/>
                </a:cxn>
                <a:cxn ang="0">
                  <a:pos x="27" y="1"/>
                </a:cxn>
                <a:cxn ang="0">
                  <a:pos x="25" y="3"/>
                </a:cxn>
                <a:cxn ang="0">
                  <a:pos x="23" y="4"/>
                </a:cxn>
                <a:cxn ang="0">
                  <a:pos x="16" y="6"/>
                </a:cxn>
                <a:cxn ang="0">
                  <a:pos x="8" y="10"/>
                </a:cxn>
                <a:cxn ang="0">
                  <a:pos x="3" y="23"/>
                </a:cxn>
                <a:cxn ang="0">
                  <a:pos x="1" y="41"/>
                </a:cxn>
                <a:cxn ang="0">
                  <a:pos x="3" y="44"/>
                </a:cxn>
                <a:cxn ang="0">
                  <a:pos x="6" y="46"/>
                </a:cxn>
                <a:cxn ang="0">
                  <a:pos x="12" y="42"/>
                </a:cxn>
              </a:cxnLst>
              <a:rect l="0" t="0" r="r" b="b"/>
              <a:pathLst>
                <a:path w="74" h="87">
                  <a:moveTo>
                    <a:pt x="14" y="36"/>
                  </a:moveTo>
                  <a:lnTo>
                    <a:pt x="14" y="36"/>
                  </a:lnTo>
                  <a:lnTo>
                    <a:pt x="15" y="36"/>
                  </a:lnTo>
                  <a:lnTo>
                    <a:pt x="15" y="35"/>
                  </a:lnTo>
                  <a:lnTo>
                    <a:pt x="16" y="33"/>
                  </a:lnTo>
                  <a:lnTo>
                    <a:pt x="16" y="32"/>
                  </a:lnTo>
                  <a:lnTo>
                    <a:pt x="16" y="31"/>
                  </a:lnTo>
                  <a:lnTo>
                    <a:pt x="16" y="29"/>
                  </a:lnTo>
                  <a:lnTo>
                    <a:pt x="16" y="28"/>
                  </a:lnTo>
                  <a:lnTo>
                    <a:pt x="16" y="29"/>
                  </a:lnTo>
                  <a:lnTo>
                    <a:pt x="16" y="30"/>
                  </a:lnTo>
                  <a:lnTo>
                    <a:pt x="18" y="32"/>
                  </a:lnTo>
                  <a:lnTo>
                    <a:pt x="19" y="34"/>
                  </a:lnTo>
                  <a:lnTo>
                    <a:pt x="19" y="36"/>
                  </a:lnTo>
                  <a:lnTo>
                    <a:pt x="20" y="37"/>
                  </a:lnTo>
                  <a:lnTo>
                    <a:pt x="21" y="38"/>
                  </a:lnTo>
                  <a:lnTo>
                    <a:pt x="21" y="39"/>
                  </a:lnTo>
                  <a:lnTo>
                    <a:pt x="22" y="41"/>
                  </a:lnTo>
                  <a:lnTo>
                    <a:pt x="23" y="43"/>
                  </a:lnTo>
                  <a:lnTo>
                    <a:pt x="23" y="44"/>
                  </a:lnTo>
                  <a:lnTo>
                    <a:pt x="23" y="46"/>
                  </a:lnTo>
                  <a:lnTo>
                    <a:pt x="23" y="48"/>
                  </a:lnTo>
                  <a:lnTo>
                    <a:pt x="23" y="49"/>
                  </a:lnTo>
                  <a:lnTo>
                    <a:pt x="23" y="50"/>
                  </a:lnTo>
                  <a:lnTo>
                    <a:pt x="23" y="51"/>
                  </a:lnTo>
                  <a:lnTo>
                    <a:pt x="23" y="55"/>
                  </a:lnTo>
                  <a:lnTo>
                    <a:pt x="23" y="59"/>
                  </a:lnTo>
                  <a:lnTo>
                    <a:pt x="22" y="61"/>
                  </a:lnTo>
                  <a:lnTo>
                    <a:pt x="22" y="63"/>
                  </a:lnTo>
                  <a:lnTo>
                    <a:pt x="21" y="65"/>
                  </a:lnTo>
                  <a:lnTo>
                    <a:pt x="21" y="67"/>
                  </a:lnTo>
                  <a:lnTo>
                    <a:pt x="21" y="68"/>
                  </a:lnTo>
                  <a:lnTo>
                    <a:pt x="21" y="70"/>
                  </a:lnTo>
                  <a:lnTo>
                    <a:pt x="20" y="72"/>
                  </a:lnTo>
                  <a:lnTo>
                    <a:pt x="20" y="73"/>
                  </a:lnTo>
                  <a:lnTo>
                    <a:pt x="19" y="76"/>
                  </a:lnTo>
                  <a:lnTo>
                    <a:pt x="19" y="78"/>
                  </a:lnTo>
                  <a:lnTo>
                    <a:pt x="19" y="80"/>
                  </a:lnTo>
                  <a:lnTo>
                    <a:pt x="19" y="81"/>
                  </a:lnTo>
                  <a:lnTo>
                    <a:pt x="18" y="86"/>
                  </a:lnTo>
                  <a:lnTo>
                    <a:pt x="32" y="86"/>
                  </a:lnTo>
                  <a:lnTo>
                    <a:pt x="34" y="86"/>
                  </a:lnTo>
                  <a:lnTo>
                    <a:pt x="35" y="85"/>
                  </a:lnTo>
                  <a:lnTo>
                    <a:pt x="36" y="82"/>
                  </a:lnTo>
                  <a:lnTo>
                    <a:pt x="36" y="80"/>
                  </a:lnTo>
                  <a:lnTo>
                    <a:pt x="37" y="77"/>
                  </a:lnTo>
                  <a:lnTo>
                    <a:pt x="38" y="73"/>
                  </a:lnTo>
                  <a:lnTo>
                    <a:pt x="39" y="71"/>
                  </a:lnTo>
                  <a:lnTo>
                    <a:pt x="40" y="70"/>
                  </a:lnTo>
                  <a:lnTo>
                    <a:pt x="40" y="67"/>
                  </a:lnTo>
                  <a:lnTo>
                    <a:pt x="41" y="66"/>
                  </a:lnTo>
                  <a:lnTo>
                    <a:pt x="41" y="65"/>
                  </a:lnTo>
                  <a:lnTo>
                    <a:pt x="42" y="65"/>
                  </a:lnTo>
                  <a:lnTo>
                    <a:pt x="42" y="67"/>
                  </a:lnTo>
                  <a:lnTo>
                    <a:pt x="43" y="68"/>
                  </a:lnTo>
                  <a:lnTo>
                    <a:pt x="44" y="70"/>
                  </a:lnTo>
                  <a:lnTo>
                    <a:pt x="45" y="72"/>
                  </a:lnTo>
                  <a:lnTo>
                    <a:pt x="45" y="74"/>
                  </a:lnTo>
                  <a:lnTo>
                    <a:pt x="46" y="76"/>
                  </a:lnTo>
                  <a:lnTo>
                    <a:pt x="47" y="77"/>
                  </a:lnTo>
                  <a:lnTo>
                    <a:pt x="47" y="78"/>
                  </a:lnTo>
                  <a:lnTo>
                    <a:pt x="49" y="80"/>
                  </a:lnTo>
                  <a:lnTo>
                    <a:pt x="49" y="81"/>
                  </a:lnTo>
                  <a:lnTo>
                    <a:pt x="49" y="83"/>
                  </a:lnTo>
                  <a:lnTo>
                    <a:pt x="50" y="85"/>
                  </a:lnTo>
                  <a:lnTo>
                    <a:pt x="50" y="86"/>
                  </a:lnTo>
                  <a:lnTo>
                    <a:pt x="51" y="86"/>
                  </a:lnTo>
                  <a:lnTo>
                    <a:pt x="51" y="87"/>
                  </a:lnTo>
                  <a:lnTo>
                    <a:pt x="69" y="87"/>
                  </a:lnTo>
                  <a:lnTo>
                    <a:pt x="69" y="86"/>
                  </a:lnTo>
                  <a:lnTo>
                    <a:pt x="68" y="83"/>
                  </a:lnTo>
                  <a:lnTo>
                    <a:pt x="66" y="79"/>
                  </a:lnTo>
                  <a:lnTo>
                    <a:pt x="64" y="74"/>
                  </a:lnTo>
                  <a:lnTo>
                    <a:pt x="63" y="69"/>
                  </a:lnTo>
                  <a:lnTo>
                    <a:pt x="62" y="65"/>
                  </a:lnTo>
                  <a:lnTo>
                    <a:pt x="60" y="62"/>
                  </a:lnTo>
                  <a:lnTo>
                    <a:pt x="60" y="60"/>
                  </a:lnTo>
                  <a:lnTo>
                    <a:pt x="59" y="59"/>
                  </a:lnTo>
                  <a:lnTo>
                    <a:pt x="59" y="57"/>
                  </a:lnTo>
                  <a:lnTo>
                    <a:pt x="58" y="56"/>
                  </a:lnTo>
                  <a:lnTo>
                    <a:pt x="58" y="54"/>
                  </a:lnTo>
                  <a:lnTo>
                    <a:pt x="58" y="52"/>
                  </a:lnTo>
                  <a:lnTo>
                    <a:pt x="57" y="51"/>
                  </a:lnTo>
                  <a:lnTo>
                    <a:pt x="56" y="50"/>
                  </a:lnTo>
                  <a:lnTo>
                    <a:pt x="56" y="49"/>
                  </a:lnTo>
                  <a:lnTo>
                    <a:pt x="56" y="48"/>
                  </a:lnTo>
                  <a:lnTo>
                    <a:pt x="56" y="47"/>
                  </a:lnTo>
                  <a:lnTo>
                    <a:pt x="56" y="46"/>
                  </a:lnTo>
                  <a:lnTo>
                    <a:pt x="55" y="44"/>
                  </a:lnTo>
                  <a:lnTo>
                    <a:pt x="55" y="43"/>
                  </a:lnTo>
                  <a:lnTo>
                    <a:pt x="54" y="41"/>
                  </a:lnTo>
                  <a:lnTo>
                    <a:pt x="54" y="39"/>
                  </a:lnTo>
                  <a:lnTo>
                    <a:pt x="53" y="38"/>
                  </a:lnTo>
                  <a:lnTo>
                    <a:pt x="53" y="36"/>
                  </a:lnTo>
                  <a:lnTo>
                    <a:pt x="53" y="34"/>
                  </a:lnTo>
                  <a:lnTo>
                    <a:pt x="54" y="33"/>
                  </a:lnTo>
                  <a:lnTo>
                    <a:pt x="55" y="30"/>
                  </a:lnTo>
                  <a:lnTo>
                    <a:pt x="56" y="28"/>
                  </a:lnTo>
                  <a:lnTo>
                    <a:pt x="56" y="27"/>
                  </a:lnTo>
                  <a:lnTo>
                    <a:pt x="56" y="25"/>
                  </a:lnTo>
                  <a:lnTo>
                    <a:pt x="56" y="24"/>
                  </a:lnTo>
                  <a:lnTo>
                    <a:pt x="56" y="25"/>
                  </a:lnTo>
                  <a:lnTo>
                    <a:pt x="56" y="26"/>
                  </a:lnTo>
                  <a:lnTo>
                    <a:pt x="57" y="28"/>
                  </a:lnTo>
                  <a:lnTo>
                    <a:pt x="58" y="30"/>
                  </a:lnTo>
                  <a:lnTo>
                    <a:pt x="58" y="33"/>
                  </a:lnTo>
                  <a:lnTo>
                    <a:pt x="58" y="35"/>
                  </a:lnTo>
                  <a:lnTo>
                    <a:pt x="59" y="37"/>
                  </a:lnTo>
                  <a:lnTo>
                    <a:pt x="60" y="39"/>
                  </a:lnTo>
                  <a:lnTo>
                    <a:pt x="61" y="39"/>
                  </a:lnTo>
                  <a:lnTo>
                    <a:pt x="62" y="39"/>
                  </a:lnTo>
                  <a:lnTo>
                    <a:pt x="63" y="40"/>
                  </a:lnTo>
                  <a:lnTo>
                    <a:pt x="64" y="40"/>
                  </a:lnTo>
                  <a:lnTo>
                    <a:pt x="65" y="41"/>
                  </a:lnTo>
                  <a:lnTo>
                    <a:pt x="66" y="41"/>
                  </a:lnTo>
                  <a:lnTo>
                    <a:pt x="67" y="41"/>
                  </a:lnTo>
                  <a:lnTo>
                    <a:pt x="69" y="41"/>
                  </a:lnTo>
                  <a:lnTo>
                    <a:pt x="70" y="41"/>
                  </a:lnTo>
                  <a:lnTo>
                    <a:pt x="71" y="41"/>
                  </a:lnTo>
                  <a:lnTo>
                    <a:pt x="72" y="41"/>
                  </a:lnTo>
                  <a:lnTo>
                    <a:pt x="73" y="41"/>
                  </a:lnTo>
                  <a:lnTo>
                    <a:pt x="74" y="41"/>
                  </a:lnTo>
                  <a:lnTo>
                    <a:pt x="73" y="39"/>
                  </a:lnTo>
                  <a:lnTo>
                    <a:pt x="73" y="36"/>
                  </a:lnTo>
                  <a:lnTo>
                    <a:pt x="73" y="31"/>
                  </a:lnTo>
                  <a:lnTo>
                    <a:pt x="73" y="28"/>
                  </a:lnTo>
                  <a:lnTo>
                    <a:pt x="72" y="27"/>
                  </a:lnTo>
                  <a:lnTo>
                    <a:pt x="71" y="27"/>
                  </a:lnTo>
                  <a:lnTo>
                    <a:pt x="70" y="27"/>
                  </a:lnTo>
                  <a:lnTo>
                    <a:pt x="69" y="27"/>
                  </a:lnTo>
                  <a:lnTo>
                    <a:pt x="69" y="25"/>
                  </a:lnTo>
                  <a:lnTo>
                    <a:pt x="69" y="23"/>
                  </a:lnTo>
                  <a:lnTo>
                    <a:pt x="69" y="21"/>
                  </a:lnTo>
                  <a:lnTo>
                    <a:pt x="69" y="19"/>
                  </a:lnTo>
                  <a:lnTo>
                    <a:pt x="68" y="16"/>
                  </a:lnTo>
                  <a:lnTo>
                    <a:pt x="67" y="14"/>
                  </a:lnTo>
                  <a:lnTo>
                    <a:pt x="66" y="13"/>
                  </a:lnTo>
                  <a:lnTo>
                    <a:pt x="66" y="12"/>
                  </a:lnTo>
                  <a:lnTo>
                    <a:pt x="66" y="11"/>
                  </a:lnTo>
                  <a:lnTo>
                    <a:pt x="65" y="10"/>
                  </a:lnTo>
                  <a:lnTo>
                    <a:pt x="64" y="9"/>
                  </a:lnTo>
                  <a:lnTo>
                    <a:pt x="63" y="7"/>
                  </a:lnTo>
                  <a:lnTo>
                    <a:pt x="62" y="7"/>
                  </a:lnTo>
                  <a:lnTo>
                    <a:pt x="62" y="6"/>
                  </a:lnTo>
                  <a:lnTo>
                    <a:pt x="60" y="5"/>
                  </a:lnTo>
                  <a:lnTo>
                    <a:pt x="59" y="4"/>
                  </a:lnTo>
                  <a:lnTo>
                    <a:pt x="58" y="4"/>
                  </a:lnTo>
                  <a:lnTo>
                    <a:pt x="56" y="3"/>
                  </a:lnTo>
                  <a:lnTo>
                    <a:pt x="54" y="3"/>
                  </a:lnTo>
                  <a:lnTo>
                    <a:pt x="53" y="2"/>
                  </a:lnTo>
                  <a:lnTo>
                    <a:pt x="52" y="2"/>
                  </a:lnTo>
                  <a:lnTo>
                    <a:pt x="51" y="2"/>
                  </a:lnTo>
                  <a:lnTo>
                    <a:pt x="50" y="2"/>
                  </a:lnTo>
                  <a:lnTo>
                    <a:pt x="49" y="2"/>
                  </a:lnTo>
                  <a:lnTo>
                    <a:pt x="48" y="2"/>
                  </a:lnTo>
                  <a:lnTo>
                    <a:pt x="47" y="2"/>
                  </a:lnTo>
                  <a:lnTo>
                    <a:pt x="45" y="2"/>
                  </a:lnTo>
                  <a:lnTo>
                    <a:pt x="43" y="2"/>
                  </a:lnTo>
                  <a:lnTo>
                    <a:pt x="42" y="2"/>
                  </a:lnTo>
                  <a:lnTo>
                    <a:pt x="41" y="2"/>
                  </a:lnTo>
                  <a:lnTo>
                    <a:pt x="41" y="1"/>
                  </a:lnTo>
                  <a:lnTo>
                    <a:pt x="40" y="1"/>
                  </a:lnTo>
                  <a:lnTo>
                    <a:pt x="39" y="1"/>
                  </a:lnTo>
                  <a:lnTo>
                    <a:pt x="38" y="1"/>
                  </a:lnTo>
                  <a:lnTo>
                    <a:pt x="37" y="1"/>
                  </a:lnTo>
                  <a:lnTo>
                    <a:pt x="36" y="1"/>
                  </a:lnTo>
                  <a:lnTo>
                    <a:pt x="35" y="1"/>
                  </a:lnTo>
                  <a:lnTo>
                    <a:pt x="34" y="1"/>
                  </a:lnTo>
                  <a:lnTo>
                    <a:pt x="32" y="0"/>
                  </a:lnTo>
                  <a:lnTo>
                    <a:pt x="31" y="0"/>
                  </a:lnTo>
                  <a:lnTo>
                    <a:pt x="29" y="0"/>
                  </a:lnTo>
                  <a:lnTo>
                    <a:pt x="28" y="1"/>
                  </a:lnTo>
                  <a:lnTo>
                    <a:pt x="27" y="1"/>
                  </a:lnTo>
                  <a:lnTo>
                    <a:pt x="26" y="1"/>
                  </a:lnTo>
                  <a:lnTo>
                    <a:pt x="26" y="2"/>
                  </a:lnTo>
                  <a:lnTo>
                    <a:pt x="25" y="3"/>
                  </a:lnTo>
                  <a:lnTo>
                    <a:pt x="24" y="4"/>
                  </a:lnTo>
                  <a:lnTo>
                    <a:pt x="23" y="4"/>
                  </a:lnTo>
                  <a:lnTo>
                    <a:pt x="21" y="4"/>
                  </a:lnTo>
                  <a:lnTo>
                    <a:pt x="20" y="4"/>
                  </a:lnTo>
                  <a:lnTo>
                    <a:pt x="19" y="5"/>
                  </a:lnTo>
                  <a:lnTo>
                    <a:pt x="17" y="6"/>
                  </a:lnTo>
                  <a:lnTo>
                    <a:pt x="16" y="6"/>
                  </a:lnTo>
                  <a:lnTo>
                    <a:pt x="14" y="7"/>
                  </a:lnTo>
                  <a:lnTo>
                    <a:pt x="13" y="7"/>
                  </a:lnTo>
                  <a:lnTo>
                    <a:pt x="11" y="8"/>
                  </a:lnTo>
                  <a:lnTo>
                    <a:pt x="10" y="9"/>
                  </a:lnTo>
                  <a:lnTo>
                    <a:pt x="8" y="10"/>
                  </a:lnTo>
                  <a:lnTo>
                    <a:pt x="7" y="12"/>
                  </a:lnTo>
                  <a:lnTo>
                    <a:pt x="5" y="15"/>
                  </a:lnTo>
                  <a:lnTo>
                    <a:pt x="4" y="19"/>
                  </a:lnTo>
                  <a:lnTo>
                    <a:pt x="3" y="23"/>
                  </a:lnTo>
                  <a:lnTo>
                    <a:pt x="1" y="29"/>
                  </a:lnTo>
                  <a:lnTo>
                    <a:pt x="1" y="34"/>
                  </a:lnTo>
                  <a:lnTo>
                    <a:pt x="0" y="39"/>
                  </a:lnTo>
                  <a:lnTo>
                    <a:pt x="0" y="40"/>
                  </a:lnTo>
                  <a:lnTo>
                    <a:pt x="1" y="41"/>
                  </a:lnTo>
                  <a:lnTo>
                    <a:pt x="1" y="43"/>
                  </a:lnTo>
                  <a:lnTo>
                    <a:pt x="1" y="44"/>
                  </a:lnTo>
                  <a:lnTo>
                    <a:pt x="2" y="44"/>
                  </a:lnTo>
                  <a:lnTo>
                    <a:pt x="3" y="44"/>
                  </a:lnTo>
                  <a:lnTo>
                    <a:pt x="4" y="45"/>
                  </a:lnTo>
                  <a:lnTo>
                    <a:pt x="5" y="45"/>
                  </a:lnTo>
                  <a:lnTo>
                    <a:pt x="5" y="46"/>
                  </a:lnTo>
                  <a:lnTo>
                    <a:pt x="6" y="46"/>
                  </a:lnTo>
                  <a:lnTo>
                    <a:pt x="7" y="46"/>
                  </a:lnTo>
                  <a:lnTo>
                    <a:pt x="8" y="45"/>
                  </a:lnTo>
                  <a:lnTo>
                    <a:pt x="9" y="44"/>
                  </a:lnTo>
                  <a:lnTo>
                    <a:pt x="11" y="43"/>
                  </a:lnTo>
                  <a:lnTo>
                    <a:pt x="12" y="42"/>
                  </a:lnTo>
                  <a:lnTo>
                    <a:pt x="14" y="41"/>
                  </a:lnTo>
                  <a:lnTo>
                    <a:pt x="14" y="39"/>
                  </a:lnTo>
                  <a:lnTo>
                    <a:pt x="23" y="45"/>
                  </a:lnTo>
                </a:path>
              </a:pathLst>
            </a:custGeom>
            <a:solidFill>
              <a:srgbClr val="000000"/>
            </a:solidFill>
            <a:ln w="9525">
              <a:noFill/>
              <a:round/>
              <a:headEnd/>
              <a:tailEnd/>
            </a:ln>
          </p:spPr>
          <p:txBody>
            <a:bodyPr/>
            <a:lstStyle/>
            <a:p>
              <a:endParaRPr lang="es-ES"/>
            </a:p>
          </p:txBody>
        </p:sp>
        <p:sp>
          <p:nvSpPr>
            <p:cNvPr id="37004" name="Freeform 140"/>
            <p:cNvSpPr>
              <a:spLocks/>
            </p:cNvSpPr>
            <p:nvPr/>
          </p:nvSpPr>
          <p:spPr bwMode="auto">
            <a:xfrm>
              <a:off x="3946" y="3506"/>
              <a:ext cx="1157" cy="1755"/>
            </a:xfrm>
            <a:custGeom>
              <a:avLst/>
              <a:gdLst/>
              <a:ahLst/>
              <a:cxnLst>
                <a:cxn ang="0">
                  <a:pos x="13" y="2"/>
                </a:cxn>
                <a:cxn ang="0">
                  <a:pos x="11" y="2"/>
                </a:cxn>
                <a:cxn ang="0">
                  <a:pos x="10" y="3"/>
                </a:cxn>
                <a:cxn ang="0">
                  <a:pos x="10" y="2"/>
                </a:cxn>
                <a:cxn ang="0">
                  <a:pos x="10" y="1"/>
                </a:cxn>
                <a:cxn ang="0">
                  <a:pos x="8" y="3"/>
                </a:cxn>
                <a:cxn ang="0">
                  <a:pos x="7" y="5"/>
                </a:cxn>
                <a:cxn ang="0">
                  <a:pos x="6" y="3"/>
                </a:cxn>
                <a:cxn ang="0">
                  <a:pos x="5" y="3"/>
                </a:cxn>
                <a:cxn ang="0">
                  <a:pos x="4" y="5"/>
                </a:cxn>
                <a:cxn ang="0">
                  <a:pos x="3" y="6"/>
                </a:cxn>
                <a:cxn ang="0">
                  <a:pos x="1" y="9"/>
                </a:cxn>
                <a:cxn ang="0">
                  <a:pos x="0" y="14"/>
                </a:cxn>
                <a:cxn ang="0">
                  <a:pos x="1" y="18"/>
                </a:cxn>
                <a:cxn ang="0">
                  <a:pos x="2" y="21"/>
                </a:cxn>
                <a:cxn ang="0">
                  <a:pos x="2" y="22"/>
                </a:cxn>
                <a:cxn ang="0">
                  <a:pos x="2" y="24"/>
                </a:cxn>
                <a:cxn ang="0">
                  <a:pos x="3" y="27"/>
                </a:cxn>
                <a:cxn ang="0">
                  <a:pos x="5" y="29"/>
                </a:cxn>
                <a:cxn ang="0">
                  <a:pos x="6" y="38"/>
                </a:cxn>
                <a:cxn ang="0">
                  <a:pos x="10" y="39"/>
                </a:cxn>
                <a:cxn ang="0">
                  <a:pos x="17" y="40"/>
                </a:cxn>
                <a:cxn ang="0">
                  <a:pos x="21" y="41"/>
                </a:cxn>
                <a:cxn ang="0">
                  <a:pos x="22" y="40"/>
                </a:cxn>
                <a:cxn ang="0">
                  <a:pos x="23" y="39"/>
                </a:cxn>
                <a:cxn ang="0">
                  <a:pos x="26" y="33"/>
                </a:cxn>
                <a:cxn ang="0">
                  <a:pos x="25" y="26"/>
                </a:cxn>
                <a:cxn ang="0">
                  <a:pos x="25" y="21"/>
                </a:cxn>
                <a:cxn ang="0">
                  <a:pos x="23" y="17"/>
                </a:cxn>
                <a:cxn ang="0">
                  <a:pos x="24" y="15"/>
                </a:cxn>
                <a:cxn ang="0">
                  <a:pos x="23" y="11"/>
                </a:cxn>
                <a:cxn ang="0">
                  <a:pos x="22" y="9"/>
                </a:cxn>
                <a:cxn ang="0">
                  <a:pos x="23" y="6"/>
                </a:cxn>
                <a:cxn ang="0">
                  <a:pos x="23" y="5"/>
                </a:cxn>
                <a:cxn ang="0">
                  <a:pos x="23" y="6"/>
                </a:cxn>
                <a:cxn ang="0">
                  <a:pos x="22" y="6"/>
                </a:cxn>
                <a:cxn ang="0">
                  <a:pos x="21" y="2"/>
                </a:cxn>
                <a:cxn ang="0">
                  <a:pos x="21" y="4"/>
                </a:cxn>
                <a:cxn ang="0">
                  <a:pos x="20" y="3"/>
                </a:cxn>
                <a:cxn ang="0">
                  <a:pos x="19" y="1"/>
                </a:cxn>
                <a:cxn ang="0">
                  <a:pos x="17" y="3"/>
                </a:cxn>
                <a:cxn ang="0">
                  <a:pos x="17" y="1"/>
                </a:cxn>
                <a:cxn ang="0">
                  <a:pos x="17" y="1"/>
                </a:cxn>
                <a:cxn ang="0">
                  <a:pos x="15" y="1"/>
                </a:cxn>
                <a:cxn ang="0">
                  <a:pos x="13" y="2"/>
                </a:cxn>
              </a:cxnLst>
              <a:rect l="0" t="0" r="r" b="b"/>
              <a:pathLst>
                <a:path w="26" h="41">
                  <a:moveTo>
                    <a:pt x="13" y="2"/>
                  </a:moveTo>
                  <a:lnTo>
                    <a:pt x="13" y="2"/>
                  </a:lnTo>
                  <a:lnTo>
                    <a:pt x="12" y="2"/>
                  </a:lnTo>
                  <a:lnTo>
                    <a:pt x="11" y="2"/>
                  </a:lnTo>
                  <a:lnTo>
                    <a:pt x="11" y="3"/>
                  </a:lnTo>
                  <a:lnTo>
                    <a:pt x="10" y="3"/>
                  </a:lnTo>
                  <a:lnTo>
                    <a:pt x="10" y="2"/>
                  </a:lnTo>
                  <a:lnTo>
                    <a:pt x="11" y="1"/>
                  </a:lnTo>
                  <a:lnTo>
                    <a:pt x="10" y="1"/>
                  </a:lnTo>
                  <a:lnTo>
                    <a:pt x="10" y="2"/>
                  </a:lnTo>
                  <a:lnTo>
                    <a:pt x="9" y="2"/>
                  </a:lnTo>
                  <a:lnTo>
                    <a:pt x="8" y="3"/>
                  </a:lnTo>
                  <a:lnTo>
                    <a:pt x="7" y="4"/>
                  </a:lnTo>
                  <a:lnTo>
                    <a:pt x="7" y="5"/>
                  </a:lnTo>
                  <a:lnTo>
                    <a:pt x="7" y="4"/>
                  </a:lnTo>
                  <a:lnTo>
                    <a:pt x="6" y="3"/>
                  </a:lnTo>
                  <a:lnTo>
                    <a:pt x="7" y="3"/>
                  </a:lnTo>
                  <a:lnTo>
                    <a:pt x="6" y="3"/>
                  </a:lnTo>
                  <a:lnTo>
                    <a:pt x="5" y="3"/>
                  </a:lnTo>
                  <a:lnTo>
                    <a:pt x="4" y="3"/>
                  </a:lnTo>
                  <a:lnTo>
                    <a:pt x="4" y="4"/>
                  </a:lnTo>
                  <a:lnTo>
                    <a:pt x="4" y="5"/>
                  </a:lnTo>
                  <a:lnTo>
                    <a:pt x="3" y="5"/>
                  </a:lnTo>
                  <a:lnTo>
                    <a:pt x="3" y="6"/>
                  </a:lnTo>
                  <a:lnTo>
                    <a:pt x="2" y="7"/>
                  </a:lnTo>
                  <a:lnTo>
                    <a:pt x="2" y="8"/>
                  </a:lnTo>
                  <a:lnTo>
                    <a:pt x="1" y="9"/>
                  </a:lnTo>
                  <a:lnTo>
                    <a:pt x="0" y="10"/>
                  </a:lnTo>
                  <a:lnTo>
                    <a:pt x="0" y="12"/>
                  </a:lnTo>
                  <a:lnTo>
                    <a:pt x="0" y="14"/>
                  </a:lnTo>
                  <a:lnTo>
                    <a:pt x="0" y="16"/>
                  </a:lnTo>
                  <a:lnTo>
                    <a:pt x="0" y="17"/>
                  </a:lnTo>
                  <a:lnTo>
                    <a:pt x="1" y="18"/>
                  </a:lnTo>
                  <a:lnTo>
                    <a:pt x="1" y="20"/>
                  </a:lnTo>
                  <a:lnTo>
                    <a:pt x="2" y="21"/>
                  </a:lnTo>
                  <a:lnTo>
                    <a:pt x="2" y="22"/>
                  </a:lnTo>
                  <a:lnTo>
                    <a:pt x="1" y="22"/>
                  </a:lnTo>
                  <a:lnTo>
                    <a:pt x="1" y="23"/>
                  </a:lnTo>
                  <a:lnTo>
                    <a:pt x="2" y="24"/>
                  </a:lnTo>
                  <a:lnTo>
                    <a:pt x="2" y="25"/>
                  </a:lnTo>
                  <a:lnTo>
                    <a:pt x="3" y="27"/>
                  </a:lnTo>
                  <a:lnTo>
                    <a:pt x="4" y="28"/>
                  </a:lnTo>
                  <a:lnTo>
                    <a:pt x="5" y="28"/>
                  </a:lnTo>
                  <a:lnTo>
                    <a:pt x="5" y="29"/>
                  </a:lnTo>
                  <a:lnTo>
                    <a:pt x="6" y="29"/>
                  </a:lnTo>
                  <a:lnTo>
                    <a:pt x="6" y="31"/>
                  </a:lnTo>
                  <a:lnTo>
                    <a:pt x="6" y="38"/>
                  </a:lnTo>
                  <a:lnTo>
                    <a:pt x="7" y="38"/>
                  </a:lnTo>
                  <a:lnTo>
                    <a:pt x="8" y="39"/>
                  </a:lnTo>
                  <a:lnTo>
                    <a:pt x="10" y="39"/>
                  </a:lnTo>
                  <a:lnTo>
                    <a:pt x="13" y="39"/>
                  </a:lnTo>
                  <a:lnTo>
                    <a:pt x="15" y="40"/>
                  </a:lnTo>
                  <a:lnTo>
                    <a:pt x="17" y="40"/>
                  </a:lnTo>
                  <a:lnTo>
                    <a:pt x="19" y="41"/>
                  </a:lnTo>
                  <a:lnTo>
                    <a:pt x="20" y="41"/>
                  </a:lnTo>
                  <a:lnTo>
                    <a:pt x="21" y="41"/>
                  </a:lnTo>
                  <a:lnTo>
                    <a:pt x="22" y="40"/>
                  </a:lnTo>
                  <a:lnTo>
                    <a:pt x="23" y="40"/>
                  </a:lnTo>
                  <a:lnTo>
                    <a:pt x="23" y="39"/>
                  </a:lnTo>
                  <a:lnTo>
                    <a:pt x="24" y="34"/>
                  </a:lnTo>
                  <a:lnTo>
                    <a:pt x="26" y="33"/>
                  </a:lnTo>
                  <a:lnTo>
                    <a:pt x="26" y="32"/>
                  </a:lnTo>
                  <a:lnTo>
                    <a:pt x="26" y="29"/>
                  </a:lnTo>
                  <a:lnTo>
                    <a:pt x="25" y="26"/>
                  </a:lnTo>
                  <a:lnTo>
                    <a:pt x="25" y="25"/>
                  </a:lnTo>
                  <a:lnTo>
                    <a:pt x="25" y="23"/>
                  </a:lnTo>
                  <a:lnTo>
                    <a:pt x="25" y="21"/>
                  </a:lnTo>
                  <a:lnTo>
                    <a:pt x="24" y="19"/>
                  </a:lnTo>
                  <a:lnTo>
                    <a:pt x="24" y="18"/>
                  </a:lnTo>
                  <a:lnTo>
                    <a:pt x="23" y="17"/>
                  </a:lnTo>
                  <a:lnTo>
                    <a:pt x="24" y="16"/>
                  </a:lnTo>
                  <a:lnTo>
                    <a:pt x="24" y="15"/>
                  </a:lnTo>
                  <a:lnTo>
                    <a:pt x="24" y="14"/>
                  </a:lnTo>
                  <a:lnTo>
                    <a:pt x="23" y="13"/>
                  </a:lnTo>
                  <a:lnTo>
                    <a:pt x="23" y="11"/>
                  </a:lnTo>
                  <a:lnTo>
                    <a:pt x="22" y="10"/>
                  </a:lnTo>
                  <a:lnTo>
                    <a:pt x="22" y="9"/>
                  </a:lnTo>
                  <a:lnTo>
                    <a:pt x="23" y="8"/>
                  </a:lnTo>
                  <a:lnTo>
                    <a:pt x="23" y="7"/>
                  </a:lnTo>
                  <a:lnTo>
                    <a:pt x="23" y="6"/>
                  </a:lnTo>
                  <a:lnTo>
                    <a:pt x="23" y="5"/>
                  </a:lnTo>
                  <a:lnTo>
                    <a:pt x="23" y="6"/>
                  </a:lnTo>
                  <a:lnTo>
                    <a:pt x="22" y="6"/>
                  </a:lnTo>
                  <a:lnTo>
                    <a:pt x="22" y="7"/>
                  </a:lnTo>
                  <a:lnTo>
                    <a:pt x="22" y="6"/>
                  </a:lnTo>
                  <a:lnTo>
                    <a:pt x="22" y="5"/>
                  </a:lnTo>
                  <a:lnTo>
                    <a:pt x="22" y="4"/>
                  </a:lnTo>
                  <a:lnTo>
                    <a:pt x="21" y="2"/>
                  </a:lnTo>
                  <a:lnTo>
                    <a:pt x="21" y="3"/>
                  </a:lnTo>
                  <a:lnTo>
                    <a:pt x="21" y="4"/>
                  </a:lnTo>
                  <a:lnTo>
                    <a:pt x="20" y="5"/>
                  </a:lnTo>
                  <a:lnTo>
                    <a:pt x="20" y="4"/>
                  </a:lnTo>
                  <a:lnTo>
                    <a:pt x="20" y="3"/>
                  </a:lnTo>
                  <a:lnTo>
                    <a:pt x="20" y="1"/>
                  </a:lnTo>
                  <a:lnTo>
                    <a:pt x="19" y="0"/>
                  </a:lnTo>
                  <a:lnTo>
                    <a:pt x="19" y="1"/>
                  </a:lnTo>
                  <a:lnTo>
                    <a:pt x="19" y="2"/>
                  </a:lnTo>
                  <a:lnTo>
                    <a:pt x="18" y="2"/>
                  </a:lnTo>
                  <a:lnTo>
                    <a:pt x="17" y="3"/>
                  </a:lnTo>
                  <a:lnTo>
                    <a:pt x="17" y="2"/>
                  </a:lnTo>
                  <a:lnTo>
                    <a:pt x="17" y="1"/>
                  </a:lnTo>
                  <a:lnTo>
                    <a:pt x="18" y="1"/>
                  </a:lnTo>
                  <a:lnTo>
                    <a:pt x="17" y="1"/>
                  </a:lnTo>
                  <a:lnTo>
                    <a:pt x="16" y="1"/>
                  </a:lnTo>
                  <a:lnTo>
                    <a:pt x="15" y="1"/>
                  </a:lnTo>
                  <a:lnTo>
                    <a:pt x="14" y="1"/>
                  </a:lnTo>
                  <a:lnTo>
                    <a:pt x="13" y="1"/>
                  </a:lnTo>
                  <a:lnTo>
                    <a:pt x="13" y="2"/>
                  </a:lnTo>
                  <a:close/>
                </a:path>
              </a:pathLst>
            </a:custGeom>
            <a:solidFill>
              <a:srgbClr val="000000"/>
            </a:solidFill>
            <a:ln w="9525">
              <a:noFill/>
              <a:round/>
              <a:headEnd/>
              <a:tailEnd/>
            </a:ln>
          </p:spPr>
          <p:txBody>
            <a:bodyPr/>
            <a:lstStyle/>
            <a:p>
              <a:endParaRPr lang="es-ES"/>
            </a:p>
          </p:txBody>
        </p:sp>
        <p:sp>
          <p:nvSpPr>
            <p:cNvPr id="37003" name="Freeform 139"/>
            <p:cNvSpPr>
              <a:spLocks/>
            </p:cNvSpPr>
            <p:nvPr/>
          </p:nvSpPr>
          <p:spPr bwMode="auto">
            <a:xfrm>
              <a:off x="4782" y="4114"/>
              <a:ext cx="193" cy="67"/>
            </a:xfrm>
            <a:custGeom>
              <a:avLst/>
              <a:gdLst/>
              <a:ahLst/>
              <a:cxnLst>
                <a:cxn ang="0">
                  <a:pos x="0" y="2"/>
                </a:cxn>
                <a:cxn ang="0">
                  <a:pos x="0" y="2"/>
                </a:cxn>
                <a:cxn ang="0">
                  <a:pos x="0" y="2"/>
                </a:cxn>
                <a:cxn ang="0">
                  <a:pos x="0" y="1"/>
                </a:cxn>
                <a:cxn ang="0">
                  <a:pos x="1" y="1"/>
                </a:cxn>
                <a:cxn ang="0">
                  <a:pos x="2" y="1"/>
                </a:cxn>
                <a:cxn ang="0">
                  <a:pos x="2" y="1"/>
                </a:cxn>
                <a:cxn ang="0">
                  <a:pos x="3" y="1"/>
                </a:cxn>
                <a:cxn ang="0">
                  <a:pos x="4" y="2"/>
                </a:cxn>
                <a:cxn ang="0">
                  <a:pos x="4" y="1"/>
                </a:cxn>
                <a:cxn ang="0">
                  <a:pos x="4" y="1"/>
                </a:cxn>
                <a:cxn ang="0">
                  <a:pos x="4" y="1"/>
                </a:cxn>
                <a:cxn ang="0">
                  <a:pos x="4" y="0"/>
                </a:cxn>
                <a:cxn ang="0">
                  <a:pos x="3" y="0"/>
                </a:cxn>
                <a:cxn ang="0">
                  <a:pos x="2" y="0"/>
                </a:cxn>
                <a:cxn ang="0">
                  <a:pos x="2" y="0"/>
                </a:cxn>
                <a:cxn ang="0">
                  <a:pos x="1" y="0"/>
                </a:cxn>
                <a:cxn ang="0">
                  <a:pos x="0" y="1"/>
                </a:cxn>
                <a:cxn ang="0">
                  <a:pos x="0" y="2"/>
                </a:cxn>
              </a:cxnLst>
              <a:rect l="0" t="0" r="r" b="b"/>
              <a:pathLst>
                <a:path w="4" h="2">
                  <a:moveTo>
                    <a:pt x="0" y="2"/>
                  </a:moveTo>
                  <a:lnTo>
                    <a:pt x="0" y="2"/>
                  </a:lnTo>
                  <a:lnTo>
                    <a:pt x="0" y="1"/>
                  </a:lnTo>
                  <a:lnTo>
                    <a:pt x="1" y="1"/>
                  </a:lnTo>
                  <a:lnTo>
                    <a:pt x="2" y="1"/>
                  </a:lnTo>
                  <a:lnTo>
                    <a:pt x="3" y="1"/>
                  </a:lnTo>
                  <a:lnTo>
                    <a:pt x="4" y="2"/>
                  </a:lnTo>
                  <a:lnTo>
                    <a:pt x="4" y="1"/>
                  </a:lnTo>
                  <a:lnTo>
                    <a:pt x="4" y="0"/>
                  </a:lnTo>
                  <a:lnTo>
                    <a:pt x="3" y="0"/>
                  </a:lnTo>
                  <a:lnTo>
                    <a:pt x="2" y="0"/>
                  </a:lnTo>
                  <a:lnTo>
                    <a:pt x="1" y="0"/>
                  </a:lnTo>
                  <a:lnTo>
                    <a:pt x="0" y="1"/>
                  </a:lnTo>
                  <a:lnTo>
                    <a:pt x="0" y="2"/>
                  </a:lnTo>
                  <a:close/>
                </a:path>
              </a:pathLst>
            </a:custGeom>
            <a:solidFill>
              <a:srgbClr val="FFAD9E"/>
            </a:solidFill>
            <a:ln w="9525">
              <a:noFill/>
              <a:round/>
              <a:headEnd/>
              <a:tailEnd/>
            </a:ln>
          </p:spPr>
          <p:txBody>
            <a:bodyPr/>
            <a:lstStyle/>
            <a:p>
              <a:endParaRPr lang="es-ES"/>
            </a:p>
          </p:txBody>
        </p:sp>
        <p:sp>
          <p:nvSpPr>
            <p:cNvPr id="37002" name="Freeform 138"/>
            <p:cNvSpPr>
              <a:spLocks/>
            </p:cNvSpPr>
            <p:nvPr/>
          </p:nvSpPr>
          <p:spPr bwMode="auto">
            <a:xfrm>
              <a:off x="4010" y="3844"/>
              <a:ext cx="1029" cy="1080"/>
            </a:xfrm>
            <a:custGeom>
              <a:avLst/>
              <a:gdLst/>
              <a:ahLst/>
              <a:cxnLst>
                <a:cxn ang="0">
                  <a:pos x="22" y="11"/>
                </a:cxn>
                <a:cxn ang="0">
                  <a:pos x="20" y="9"/>
                </a:cxn>
                <a:cxn ang="0">
                  <a:pos x="18" y="9"/>
                </a:cxn>
                <a:cxn ang="0">
                  <a:pos x="19" y="11"/>
                </a:cxn>
                <a:cxn ang="0">
                  <a:pos x="19" y="13"/>
                </a:cxn>
                <a:cxn ang="0">
                  <a:pos x="21" y="17"/>
                </a:cxn>
                <a:cxn ang="0">
                  <a:pos x="18" y="17"/>
                </a:cxn>
                <a:cxn ang="0">
                  <a:pos x="17" y="17"/>
                </a:cxn>
                <a:cxn ang="0">
                  <a:pos x="14" y="18"/>
                </a:cxn>
                <a:cxn ang="0">
                  <a:pos x="14" y="18"/>
                </a:cxn>
                <a:cxn ang="0">
                  <a:pos x="16" y="16"/>
                </a:cxn>
                <a:cxn ang="0">
                  <a:pos x="18" y="12"/>
                </a:cxn>
                <a:cxn ang="0">
                  <a:pos x="16" y="10"/>
                </a:cxn>
                <a:cxn ang="0">
                  <a:pos x="15" y="9"/>
                </a:cxn>
                <a:cxn ang="0">
                  <a:pos x="16" y="7"/>
                </a:cxn>
                <a:cxn ang="0">
                  <a:pos x="16" y="6"/>
                </a:cxn>
                <a:cxn ang="0">
                  <a:pos x="16" y="6"/>
                </a:cxn>
                <a:cxn ang="0">
                  <a:pos x="19" y="5"/>
                </a:cxn>
                <a:cxn ang="0">
                  <a:pos x="21" y="6"/>
                </a:cxn>
                <a:cxn ang="0">
                  <a:pos x="18" y="0"/>
                </a:cxn>
                <a:cxn ang="0">
                  <a:pos x="17" y="0"/>
                </a:cxn>
                <a:cxn ang="0">
                  <a:pos x="14" y="0"/>
                </a:cxn>
                <a:cxn ang="0">
                  <a:pos x="14" y="0"/>
                </a:cxn>
                <a:cxn ang="0">
                  <a:pos x="14" y="0"/>
                </a:cxn>
                <a:cxn ang="0">
                  <a:pos x="13" y="0"/>
                </a:cxn>
                <a:cxn ang="0">
                  <a:pos x="13" y="0"/>
                </a:cxn>
                <a:cxn ang="0">
                  <a:pos x="12" y="0"/>
                </a:cxn>
                <a:cxn ang="0">
                  <a:pos x="10" y="0"/>
                </a:cxn>
                <a:cxn ang="0">
                  <a:pos x="8" y="1"/>
                </a:cxn>
                <a:cxn ang="0">
                  <a:pos x="7" y="1"/>
                </a:cxn>
                <a:cxn ang="0">
                  <a:pos x="4" y="4"/>
                </a:cxn>
                <a:cxn ang="0">
                  <a:pos x="4" y="8"/>
                </a:cxn>
                <a:cxn ang="0">
                  <a:pos x="4" y="11"/>
                </a:cxn>
                <a:cxn ang="0">
                  <a:pos x="4" y="14"/>
                </a:cxn>
                <a:cxn ang="0">
                  <a:pos x="2" y="13"/>
                </a:cxn>
                <a:cxn ang="0">
                  <a:pos x="1" y="13"/>
                </a:cxn>
                <a:cxn ang="0">
                  <a:pos x="0" y="16"/>
                </a:cxn>
                <a:cxn ang="0">
                  <a:pos x="3" y="20"/>
                </a:cxn>
                <a:cxn ang="0">
                  <a:pos x="4" y="19"/>
                </a:cxn>
                <a:cxn ang="0">
                  <a:pos x="8" y="23"/>
                </a:cxn>
                <a:cxn ang="0">
                  <a:pos x="14" y="26"/>
                </a:cxn>
                <a:cxn ang="0">
                  <a:pos x="17" y="26"/>
                </a:cxn>
                <a:cxn ang="0">
                  <a:pos x="23" y="23"/>
                </a:cxn>
                <a:cxn ang="0">
                  <a:pos x="22" y="13"/>
                </a:cxn>
              </a:cxnLst>
              <a:rect l="0" t="0" r="r" b="b"/>
              <a:pathLst>
                <a:path w="23" h="26">
                  <a:moveTo>
                    <a:pt x="22" y="13"/>
                  </a:moveTo>
                  <a:lnTo>
                    <a:pt x="22" y="13"/>
                  </a:lnTo>
                  <a:lnTo>
                    <a:pt x="22" y="11"/>
                  </a:lnTo>
                  <a:lnTo>
                    <a:pt x="21" y="10"/>
                  </a:lnTo>
                  <a:lnTo>
                    <a:pt x="21" y="9"/>
                  </a:lnTo>
                  <a:lnTo>
                    <a:pt x="20" y="9"/>
                  </a:lnTo>
                  <a:lnTo>
                    <a:pt x="19" y="10"/>
                  </a:lnTo>
                  <a:lnTo>
                    <a:pt x="18" y="9"/>
                  </a:lnTo>
                  <a:lnTo>
                    <a:pt x="18" y="10"/>
                  </a:lnTo>
                  <a:lnTo>
                    <a:pt x="19" y="11"/>
                  </a:lnTo>
                  <a:lnTo>
                    <a:pt x="19" y="12"/>
                  </a:lnTo>
                  <a:lnTo>
                    <a:pt x="19" y="13"/>
                  </a:lnTo>
                  <a:lnTo>
                    <a:pt x="19" y="15"/>
                  </a:lnTo>
                  <a:lnTo>
                    <a:pt x="20" y="16"/>
                  </a:lnTo>
                  <a:lnTo>
                    <a:pt x="21" y="17"/>
                  </a:lnTo>
                  <a:lnTo>
                    <a:pt x="20" y="17"/>
                  </a:lnTo>
                  <a:lnTo>
                    <a:pt x="18" y="17"/>
                  </a:lnTo>
                  <a:lnTo>
                    <a:pt x="17" y="17"/>
                  </a:lnTo>
                  <a:lnTo>
                    <a:pt x="16" y="18"/>
                  </a:lnTo>
                  <a:lnTo>
                    <a:pt x="15" y="18"/>
                  </a:lnTo>
                  <a:lnTo>
                    <a:pt x="14" y="18"/>
                  </a:lnTo>
                  <a:lnTo>
                    <a:pt x="13" y="18"/>
                  </a:lnTo>
                  <a:lnTo>
                    <a:pt x="14" y="18"/>
                  </a:lnTo>
                  <a:lnTo>
                    <a:pt x="15" y="17"/>
                  </a:lnTo>
                  <a:lnTo>
                    <a:pt x="16" y="16"/>
                  </a:lnTo>
                  <a:lnTo>
                    <a:pt x="17" y="16"/>
                  </a:lnTo>
                  <a:lnTo>
                    <a:pt x="15" y="14"/>
                  </a:lnTo>
                  <a:lnTo>
                    <a:pt x="18" y="12"/>
                  </a:lnTo>
                  <a:lnTo>
                    <a:pt x="17" y="11"/>
                  </a:lnTo>
                  <a:lnTo>
                    <a:pt x="16" y="10"/>
                  </a:lnTo>
                  <a:lnTo>
                    <a:pt x="16" y="9"/>
                  </a:lnTo>
                  <a:lnTo>
                    <a:pt x="15" y="9"/>
                  </a:lnTo>
                  <a:lnTo>
                    <a:pt x="15" y="8"/>
                  </a:lnTo>
                  <a:lnTo>
                    <a:pt x="16" y="7"/>
                  </a:lnTo>
                  <a:lnTo>
                    <a:pt x="16" y="6"/>
                  </a:lnTo>
                  <a:lnTo>
                    <a:pt x="17" y="5"/>
                  </a:lnTo>
                  <a:lnTo>
                    <a:pt x="18" y="5"/>
                  </a:lnTo>
                  <a:lnTo>
                    <a:pt x="19" y="5"/>
                  </a:lnTo>
                  <a:lnTo>
                    <a:pt x="20" y="5"/>
                  </a:lnTo>
                  <a:lnTo>
                    <a:pt x="21" y="6"/>
                  </a:lnTo>
                  <a:lnTo>
                    <a:pt x="19" y="0"/>
                  </a:lnTo>
                  <a:lnTo>
                    <a:pt x="18" y="0"/>
                  </a:lnTo>
                  <a:lnTo>
                    <a:pt x="17" y="0"/>
                  </a:lnTo>
                  <a:lnTo>
                    <a:pt x="16" y="0"/>
                  </a:lnTo>
                  <a:lnTo>
                    <a:pt x="15" y="0"/>
                  </a:lnTo>
                  <a:lnTo>
                    <a:pt x="14" y="0"/>
                  </a:lnTo>
                  <a:lnTo>
                    <a:pt x="13" y="0"/>
                  </a:lnTo>
                  <a:lnTo>
                    <a:pt x="12" y="0"/>
                  </a:lnTo>
                  <a:lnTo>
                    <a:pt x="11" y="0"/>
                  </a:lnTo>
                  <a:lnTo>
                    <a:pt x="10" y="0"/>
                  </a:lnTo>
                  <a:lnTo>
                    <a:pt x="9" y="1"/>
                  </a:lnTo>
                  <a:lnTo>
                    <a:pt x="8" y="1"/>
                  </a:lnTo>
                  <a:lnTo>
                    <a:pt x="7" y="1"/>
                  </a:lnTo>
                  <a:lnTo>
                    <a:pt x="5" y="3"/>
                  </a:lnTo>
                  <a:lnTo>
                    <a:pt x="4" y="4"/>
                  </a:lnTo>
                  <a:lnTo>
                    <a:pt x="4" y="5"/>
                  </a:lnTo>
                  <a:lnTo>
                    <a:pt x="4" y="6"/>
                  </a:lnTo>
                  <a:lnTo>
                    <a:pt x="4" y="8"/>
                  </a:lnTo>
                  <a:lnTo>
                    <a:pt x="4" y="9"/>
                  </a:lnTo>
                  <a:lnTo>
                    <a:pt x="4" y="10"/>
                  </a:lnTo>
                  <a:lnTo>
                    <a:pt x="4" y="11"/>
                  </a:lnTo>
                  <a:lnTo>
                    <a:pt x="6" y="15"/>
                  </a:lnTo>
                  <a:lnTo>
                    <a:pt x="4" y="15"/>
                  </a:lnTo>
                  <a:lnTo>
                    <a:pt x="4" y="14"/>
                  </a:lnTo>
                  <a:lnTo>
                    <a:pt x="3" y="14"/>
                  </a:lnTo>
                  <a:lnTo>
                    <a:pt x="3" y="13"/>
                  </a:lnTo>
                  <a:lnTo>
                    <a:pt x="2" y="13"/>
                  </a:lnTo>
                  <a:lnTo>
                    <a:pt x="1" y="13"/>
                  </a:lnTo>
                  <a:lnTo>
                    <a:pt x="1" y="14"/>
                  </a:lnTo>
                  <a:lnTo>
                    <a:pt x="0" y="15"/>
                  </a:lnTo>
                  <a:lnTo>
                    <a:pt x="0" y="16"/>
                  </a:lnTo>
                  <a:lnTo>
                    <a:pt x="1" y="18"/>
                  </a:lnTo>
                  <a:lnTo>
                    <a:pt x="2" y="18"/>
                  </a:lnTo>
                  <a:lnTo>
                    <a:pt x="3" y="20"/>
                  </a:lnTo>
                  <a:lnTo>
                    <a:pt x="4" y="20"/>
                  </a:lnTo>
                  <a:lnTo>
                    <a:pt x="4" y="19"/>
                  </a:lnTo>
                  <a:lnTo>
                    <a:pt x="5" y="22"/>
                  </a:lnTo>
                  <a:lnTo>
                    <a:pt x="7" y="23"/>
                  </a:lnTo>
                  <a:lnTo>
                    <a:pt x="8" y="23"/>
                  </a:lnTo>
                  <a:lnTo>
                    <a:pt x="10" y="24"/>
                  </a:lnTo>
                  <a:lnTo>
                    <a:pt x="12" y="25"/>
                  </a:lnTo>
                  <a:lnTo>
                    <a:pt x="14" y="26"/>
                  </a:lnTo>
                  <a:lnTo>
                    <a:pt x="15" y="26"/>
                  </a:lnTo>
                  <a:lnTo>
                    <a:pt x="16" y="26"/>
                  </a:lnTo>
                  <a:lnTo>
                    <a:pt x="17" y="26"/>
                  </a:lnTo>
                  <a:lnTo>
                    <a:pt x="20" y="25"/>
                  </a:lnTo>
                  <a:lnTo>
                    <a:pt x="23" y="24"/>
                  </a:lnTo>
                  <a:lnTo>
                    <a:pt x="23" y="23"/>
                  </a:lnTo>
                  <a:lnTo>
                    <a:pt x="23" y="20"/>
                  </a:lnTo>
                  <a:lnTo>
                    <a:pt x="22" y="16"/>
                  </a:lnTo>
                  <a:lnTo>
                    <a:pt x="22" y="13"/>
                  </a:lnTo>
                  <a:close/>
                </a:path>
              </a:pathLst>
            </a:custGeom>
            <a:solidFill>
              <a:srgbClr val="FFAD9E"/>
            </a:solidFill>
            <a:ln w="9525">
              <a:noFill/>
              <a:round/>
              <a:headEnd/>
              <a:tailEnd/>
            </a:ln>
          </p:spPr>
          <p:txBody>
            <a:bodyPr/>
            <a:lstStyle/>
            <a:p>
              <a:endParaRPr lang="es-ES"/>
            </a:p>
          </p:txBody>
        </p:sp>
        <p:sp>
          <p:nvSpPr>
            <p:cNvPr id="37001" name="Freeform 137"/>
            <p:cNvSpPr>
              <a:spLocks/>
            </p:cNvSpPr>
            <p:nvPr/>
          </p:nvSpPr>
          <p:spPr bwMode="auto">
            <a:xfrm>
              <a:off x="4846" y="4586"/>
              <a:ext cx="129" cy="135"/>
            </a:xfrm>
            <a:custGeom>
              <a:avLst/>
              <a:gdLst/>
              <a:ahLst/>
              <a:cxnLst>
                <a:cxn ang="0">
                  <a:pos x="0" y="3"/>
                </a:cxn>
                <a:cxn ang="0">
                  <a:pos x="0" y="1"/>
                </a:cxn>
                <a:cxn ang="0">
                  <a:pos x="1" y="0"/>
                </a:cxn>
                <a:cxn ang="0">
                  <a:pos x="2" y="1"/>
                </a:cxn>
                <a:cxn ang="0">
                  <a:pos x="3" y="2"/>
                </a:cxn>
                <a:cxn ang="0">
                  <a:pos x="0" y="3"/>
                </a:cxn>
              </a:cxnLst>
              <a:rect l="0" t="0" r="r" b="b"/>
              <a:pathLst>
                <a:path w="3" h="3">
                  <a:moveTo>
                    <a:pt x="0" y="3"/>
                  </a:moveTo>
                  <a:lnTo>
                    <a:pt x="0" y="1"/>
                  </a:lnTo>
                  <a:lnTo>
                    <a:pt x="1" y="0"/>
                  </a:lnTo>
                  <a:lnTo>
                    <a:pt x="2" y="1"/>
                  </a:lnTo>
                  <a:lnTo>
                    <a:pt x="3" y="2"/>
                  </a:lnTo>
                  <a:lnTo>
                    <a:pt x="0" y="3"/>
                  </a:lnTo>
                  <a:close/>
                </a:path>
              </a:pathLst>
            </a:custGeom>
            <a:solidFill>
              <a:srgbClr val="FFAD9E"/>
            </a:solidFill>
            <a:ln w="9525">
              <a:noFill/>
              <a:round/>
              <a:headEnd/>
              <a:tailEnd/>
            </a:ln>
          </p:spPr>
          <p:txBody>
            <a:bodyPr/>
            <a:lstStyle/>
            <a:p>
              <a:endParaRPr lang="es-ES"/>
            </a:p>
          </p:txBody>
        </p:sp>
        <p:sp>
          <p:nvSpPr>
            <p:cNvPr id="37000" name="Freeform 136"/>
            <p:cNvSpPr>
              <a:spLocks/>
            </p:cNvSpPr>
            <p:nvPr/>
          </p:nvSpPr>
          <p:spPr bwMode="auto">
            <a:xfrm>
              <a:off x="4268" y="4114"/>
              <a:ext cx="385" cy="135"/>
            </a:xfrm>
            <a:custGeom>
              <a:avLst/>
              <a:gdLst/>
              <a:ahLst/>
              <a:cxnLst>
                <a:cxn ang="0">
                  <a:pos x="8" y="1"/>
                </a:cxn>
                <a:cxn ang="0">
                  <a:pos x="8" y="1"/>
                </a:cxn>
                <a:cxn ang="0">
                  <a:pos x="7" y="1"/>
                </a:cxn>
                <a:cxn ang="0">
                  <a:pos x="6" y="1"/>
                </a:cxn>
                <a:cxn ang="0">
                  <a:pos x="5" y="1"/>
                </a:cxn>
                <a:cxn ang="0">
                  <a:pos x="3" y="1"/>
                </a:cxn>
                <a:cxn ang="0">
                  <a:pos x="2" y="1"/>
                </a:cxn>
                <a:cxn ang="0">
                  <a:pos x="2" y="2"/>
                </a:cxn>
                <a:cxn ang="0">
                  <a:pos x="1" y="4"/>
                </a:cxn>
                <a:cxn ang="0">
                  <a:pos x="0" y="4"/>
                </a:cxn>
                <a:cxn ang="0">
                  <a:pos x="0" y="4"/>
                </a:cxn>
                <a:cxn ang="0">
                  <a:pos x="0" y="3"/>
                </a:cxn>
                <a:cxn ang="0">
                  <a:pos x="1" y="2"/>
                </a:cxn>
                <a:cxn ang="0">
                  <a:pos x="2" y="1"/>
                </a:cxn>
                <a:cxn ang="0">
                  <a:pos x="3" y="0"/>
                </a:cxn>
                <a:cxn ang="0">
                  <a:pos x="4" y="0"/>
                </a:cxn>
                <a:cxn ang="0">
                  <a:pos x="6" y="0"/>
                </a:cxn>
                <a:cxn ang="0">
                  <a:pos x="8" y="1"/>
                </a:cxn>
                <a:cxn ang="0">
                  <a:pos x="8" y="1"/>
                </a:cxn>
              </a:cxnLst>
              <a:rect l="0" t="0" r="r" b="b"/>
              <a:pathLst>
                <a:path w="8" h="4">
                  <a:moveTo>
                    <a:pt x="8" y="1"/>
                  </a:moveTo>
                  <a:lnTo>
                    <a:pt x="8" y="1"/>
                  </a:lnTo>
                  <a:lnTo>
                    <a:pt x="7" y="1"/>
                  </a:lnTo>
                  <a:lnTo>
                    <a:pt x="6" y="1"/>
                  </a:lnTo>
                  <a:lnTo>
                    <a:pt x="5" y="1"/>
                  </a:lnTo>
                  <a:lnTo>
                    <a:pt x="3" y="1"/>
                  </a:lnTo>
                  <a:lnTo>
                    <a:pt x="2" y="1"/>
                  </a:lnTo>
                  <a:lnTo>
                    <a:pt x="2" y="2"/>
                  </a:lnTo>
                  <a:lnTo>
                    <a:pt x="1" y="4"/>
                  </a:lnTo>
                  <a:lnTo>
                    <a:pt x="0" y="4"/>
                  </a:lnTo>
                  <a:lnTo>
                    <a:pt x="0" y="3"/>
                  </a:lnTo>
                  <a:lnTo>
                    <a:pt x="1" y="2"/>
                  </a:lnTo>
                  <a:lnTo>
                    <a:pt x="2" y="1"/>
                  </a:lnTo>
                  <a:lnTo>
                    <a:pt x="3" y="0"/>
                  </a:lnTo>
                  <a:lnTo>
                    <a:pt x="4" y="0"/>
                  </a:lnTo>
                  <a:lnTo>
                    <a:pt x="6" y="0"/>
                  </a:lnTo>
                  <a:lnTo>
                    <a:pt x="8" y="1"/>
                  </a:lnTo>
                  <a:close/>
                </a:path>
              </a:pathLst>
            </a:custGeom>
            <a:solidFill>
              <a:srgbClr val="000000"/>
            </a:solidFill>
            <a:ln w="9525">
              <a:noFill/>
              <a:round/>
              <a:headEnd/>
              <a:tailEnd/>
            </a:ln>
          </p:spPr>
          <p:txBody>
            <a:bodyPr/>
            <a:lstStyle/>
            <a:p>
              <a:endParaRPr lang="es-ES"/>
            </a:p>
          </p:txBody>
        </p:sp>
        <p:sp>
          <p:nvSpPr>
            <p:cNvPr id="36999" name="Freeform 135"/>
            <p:cNvSpPr>
              <a:spLocks/>
            </p:cNvSpPr>
            <p:nvPr/>
          </p:nvSpPr>
          <p:spPr bwMode="auto">
            <a:xfrm>
              <a:off x="4396" y="4181"/>
              <a:ext cx="193" cy="135"/>
            </a:xfrm>
            <a:custGeom>
              <a:avLst/>
              <a:gdLst/>
              <a:ahLst/>
              <a:cxnLst>
                <a:cxn ang="0">
                  <a:pos x="0" y="2"/>
                </a:cxn>
                <a:cxn ang="0">
                  <a:pos x="0" y="2"/>
                </a:cxn>
                <a:cxn ang="0">
                  <a:pos x="1" y="1"/>
                </a:cxn>
                <a:cxn ang="0">
                  <a:pos x="1" y="1"/>
                </a:cxn>
                <a:cxn ang="0">
                  <a:pos x="2" y="1"/>
                </a:cxn>
                <a:cxn ang="0">
                  <a:pos x="3" y="0"/>
                </a:cxn>
                <a:cxn ang="0">
                  <a:pos x="3" y="0"/>
                </a:cxn>
                <a:cxn ang="0">
                  <a:pos x="4" y="1"/>
                </a:cxn>
                <a:cxn ang="0">
                  <a:pos x="5" y="1"/>
                </a:cxn>
                <a:cxn ang="0">
                  <a:pos x="5" y="1"/>
                </a:cxn>
                <a:cxn ang="0">
                  <a:pos x="5" y="2"/>
                </a:cxn>
                <a:cxn ang="0">
                  <a:pos x="5" y="2"/>
                </a:cxn>
                <a:cxn ang="0">
                  <a:pos x="4" y="2"/>
                </a:cxn>
                <a:cxn ang="0">
                  <a:pos x="4" y="2"/>
                </a:cxn>
                <a:cxn ang="0">
                  <a:pos x="3" y="3"/>
                </a:cxn>
                <a:cxn ang="0">
                  <a:pos x="2" y="2"/>
                </a:cxn>
                <a:cxn ang="0">
                  <a:pos x="0" y="2"/>
                </a:cxn>
              </a:cxnLst>
              <a:rect l="0" t="0" r="r" b="b"/>
              <a:pathLst>
                <a:path w="5" h="3">
                  <a:moveTo>
                    <a:pt x="0" y="2"/>
                  </a:moveTo>
                  <a:lnTo>
                    <a:pt x="0" y="2"/>
                  </a:lnTo>
                  <a:lnTo>
                    <a:pt x="1" y="1"/>
                  </a:lnTo>
                  <a:lnTo>
                    <a:pt x="2" y="1"/>
                  </a:lnTo>
                  <a:lnTo>
                    <a:pt x="3" y="0"/>
                  </a:lnTo>
                  <a:lnTo>
                    <a:pt x="4" y="1"/>
                  </a:lnTo>
                  <a:lnTo>
                    <a:pt x="5" y="1"/>
                  </a:lnTo>
                  <a:lnTo>
                    <a:pt x="5" y="2"/>
                  </a:lnTo>
                  <a:lnTo>
                    <a:pt x="4" y="2"/>
                  </a:lnTo>
                  <a:lnTo>
                    <a:pt x="3" y="3"/>
                  </a:lnTo>
                  <a:lnTo>
                    <a:pt x="2" y="2"/>
                  </a:lnTo>
                  <a:lnTo>
                    <a:pt x="0" y="2"/>
                  </a:lnTo>
                  <a:close/>
                </a:path>
              </a:pathLst>
            </a:custGeom>
            <a:solidFill>
              <a:srgbClr val="000000"/>
            </a:solidFill>
            <a:ln w="9525">
              <a:noFill/>
              <a:round/>
              <a:headEnd/>
              <a:tailEnd/>
            </a:ln>
          </p:spPr>
          <p:txBody>
            <a:bodyPr/>
            <a:lstStyle/>
            <a:p>
              <a:endParaRPr lang="es-ES"/>
            </a:p>
          </p:txBody>
        </p:sp>
        <p:sp>
          <p:nvSpPr>
            <p:cNvPr id="36998" name="Freeform 134"/>
            <p:cNvSpPr>
              <a:spLocks/>
            </p:cNvSpPr>
            <p:nvPr/>
          </p:nvSpPr>
          <p:spPr bwMode="auto">
            <a:xfrm>
              <a:off x="4525" y="4384"/>
              <a:ext cx="128" cy="270"/>
            </a:xfrm>
            <a:custGeom>
              <a:avLst/>
              <a:gdLst/>
              <a:ahLst/>
              <a:cxnLst>
                <a:cxn ang="0">
                  <a:pos x="2" y="0"/>
                </a:cxn>
                <a:cxn ang="0">
                  <a:pos x="2" y="1"/>
                </a:cxn>
                <a:cxn ang="0">
                  <a:pos x="2" y="2"/>
                </a:cxn>
                <a:cxn ang="0">
                  <a:pos x="1" y="3"/>
                </a:cxn>
                <a:cxn ang="0">
                  <a:pos x="0" y="4"/>
                </a:cxn>
                <a:cxn ang="0">
                  <a:pos x="0" y="6"/>
                </a:cxn>
                <a:cxn ang="0">
                  <a:pos x="0" y="6"/>
                </a:cxn>
                <a:cxn ang="0">
                  <a:pos x="0" y="5"/>
                </a:cxn>
                <a:cxn ang="0">
                  <a:pos x="0" y="5"/>
                </a:cxn>
                <a:cxn ang="0">
                  <a:pos x="0" y="4"/>
                </a:cxn>
                <a:cxn ang="0">
                  <a:pos x="0" y="3"/>
                </a:cxn>
                <a:cxn ang="0">
                  <a:pos x="0" y="3"/>
                </a:cxn>
                <a:cxn ang="0">
                  <a:pos x="1" y="1"/>
                </a:cxn>
                <a:cxn ang="0">
                  <a:pos x="2" y="0"/>
                </a:cxn>
              </a:cxnLst>
              <a:rect l="0" t="0" r="r" b="b"/>
              <a:pathLst>
                <a:path w="2" h="6">
                  <a:moveTo>
                    <a:pt x="2" y="0"/>
                  </a:moveTo>
                  <a:lnTo>
                    <a:pt x="2" y="1"/>
                  </a:lnTo>
                  <a:lnTo>
                    <a:pt x="2" y="2"/>
                  </a:lnTo>
                  <a:lnTo>
                    <a:pt x="1" y="3"/>
                  </a:lnTo>
                  <a:lnTo>
                    <a:pt x="0" y="4"/>
                  </a:lnTo>
                  <a:lnTo>
                    <a:pt x="0" y="6"/>
                  </a:lnTo>
                  <a:lnTo>
                    <a:pt x="0" y="5"/>
                  </a:lnTo>
                  <a:lnTo>
                    <a:pt x="0" y="4"/>
                  </a:lnTo>
                  <a:lnTo>
                    <a:pt x="0" y="3"/>
                  </a:lnTo>
                  <a:lnTo>
                    <a:pt x="1" y="1"/>
                  </a:lnTo>
                  <a:lnTo>
                    <a:pt x="2" y="0"/>
                  </a:lnTo>
                  <a:close/>
                </a:path>
              </a:pathLst>
            </a:custGeom>
            <a:solidFill>
              <a:srgbClr val="000000"/>
            </a:solidFill>
            <a:ln w="9525">
              <a:noFill/>
              <a:round/>
              <a:headEnd/>
              <a:tailEnd/>
            </a:ln>
          </p:spPr>
          <p:txBody>
            <a:bodyPr/>
            <a:lstStyle/>
            <a:p>
              <a:endParaRPr lang="es-ES"/>
            </a:p>
          </p:txBody>
        </p:sp>
        <p:sp>
          <p:nvSpPr>
            <p:cNvPr id="36997" name="Freeform 133"/>
            <p:cNvSpPr>
              <a:spLocks/>
            </p:cNvSpPr>
            <p:nvPr/>
          </p:nvSpPr>
          <p:spPr bwMode="auto">
            <a:xfrm>
              <a:off x="4268" y="4856"/>
              <a:ext cx="642" cy="270"/>
            </a:xfrm>
            <a:custGeom>
              <a:avLst/>
              <a:gdLst/>
              <a:ahLst/>
              <a:cxnLst>
                <a:cxn ang="0">
                  <a:pos x="0" y="0"/>
                </a:cxn>
                <a:cxn ang="0">
                  <a:pos x="0" y="5"/>
                </a:cxn>
                <a:cxn ang="0">
                  <a:pos x="0" y="6"/>
                </a:cxn>
                <a:cxn ang="0">
                  <a:pos x="2" y="6"/>
                </a:cxn>
                <a:cxn ang="0">
                  <a:pos x="3" y="6"/>
                </a:cxn>
                <a:cxn ang="0">
                  <a:pos x="5" y="7"/>
                </a:cxn>
                <a:cxn ang="0">
                  <a:pos x="8" y="7"/>
                </a:cxn>
                <a:cxn ang="0">
                  <a:pos x="10" y="7"/>
                </a:cxn>
                <a:cxn ang="0">
                  <a:pos x="12" y="7"/>
                </a:cxn>
                <a:cxn ang="0">
                  <a:pos x="14" y="7"/>
                </a:cxn>
                <a:cxn ang="0">
                  <a:pos x="14" y="6"/>
                </a:cxn>
                <a:cxn ang="0">
                  <a:pos x="9" y="6"/>
                </a:cxn>
                <a:cxn ang="0">
                  <a:pos x="0" y="0"/>
                </a:cxn>
              </a:cxnLst>
              <a:rect l="0" t="0" r="r" b="b"/>
              <a:pathLst>
                <a:path w="14" h="7">
                  <a:moveTo>
                    <a:pt x="0" y="0"/>
                  </a:moveTo>
                  <a:lnTo>
                    <a:pt x="0" y="5"/>
                  </a:lnTo>
                  <a:lnTo>
                    <a:pt x="0" y="6"/>
                  </a:lnTo>
                  <a:lnTo>
                    <a:pt x="2" y="6"/>
                  </a:lnTo>
                  <a:lnTo>
                    <a:pt x="3" y="6"/>
                  </a:lnTo>
                  <a:lnTo>
                    <a:pt x="5" y="7"/>
                  </a:lnTo>
                  <a:lnTo>
                    <a:pt x="8" y="7"/>
                  </a:lnTo>
                  <a:lnTo>
                    <a:pt x="10" y="7"/>
                  </a:lnTo>
                  <a:lnTo>
                    <a:pt x="12" y="7"/>
                  </a:lnTo>
                  <a:lnTo>
                    <a:pt x="14" y="7"/>
                  </a:lnTo>
                  <a:lnTo>
                    <a:pt x="14" y="6"/>
                  </a:lnTo>
                  <a:lnTo>
                    <a:pt x="9" y="6"/>
                  </a:lnTo>
                  <a:lnTo>
                    <a:pt x="0" y="0"/>
                  </a:lnTo>
                  <a:close/>
                </a:path>
              </a:pathLst>
            </a:custGeom>
            <a:solidFill>
              <a:srgbClr val="FFAD9E"/>
            </a:solidFill>
            <a:ln w="9525">
              <a:noFill/>
              <a:round/>
              <a:headEnd/>
              <a:tailEnd/>
            </a:ln>
          </p:spPr>
          <p:txBody>
            <a:bodyPr/>
            <a:lstStyle/>
            <a:p>
              <a:endParaRPr lang="es-ES"/>
            </a:p>
          </p:txBody>
        </p:sp>
        <p:sp>
          <p:nvSpPr>
            <p:cNvPr id="36996" name="Freeform 132"/>
            <p:cNvSpPr>
              <a:spLocks/>
            </p:cNvSpPr>
            <p:nvPr/>
          </p:nvSpPr>
          <p:spPr bwMode="auto">
            <a:xfrm>
              <a:off x="4782" y="4046"/>
              <a:ext cx="193" cy="68"/>
            </a:xfrm>
            <a:custGeom>
              <a:avLst/>
              <a:gdLst/>
              <a:ahLst/>
              <a:cxnLst>
                <a:cxn ang="0">
                  <a:pos x="0" y="1"/>
                </a:cxn>
                <a:cxn ang="0">
                  <a:pos x="0" y="1"/>
                </a:cxn>
                <a:cxn ang="0">
                  <a:pos x="0" y="1"/>
                </a:cxn>
                <a:cxn ang="0">
                  <a:pos x="1" y="1"/>
                </a:cxn>
                <a:cxn ang="0">
                  <a:pos x="1" y="1"/>
                </a:cxn>
                <a:cxn ang="0">
                  <a:pos x="2" y="1"/>
                </a:cxn>
                <a:cxn ang="0">
                  <a:pos x="3" y="1"/>
                </a:cxn>
                <a:cxn ang="0">
                  <a:pos x="3" y="1"/>
                </a:cxn>
                <a:cxn ang="0">
                  <a:pos x="4" y="2"/>
                </a:cxn>
                <a:cxn ang="0">
                  <a:pos x="4" y="1"/>
                </a:cxn>
                <a:cxn ang="0">
                  <a:pos x="4" y="1"/>
                </a:cxn>
                <a:cxn ang="0">
                  <a:pos x="4" y="1"/>
                </a:cxn>
                <a:cxn ang="0">
                  <a:pos x="3" y="1"/>
                </a:cxn>
                <a:cxn ang="0">
                  <a:pos x="3" y="1"/>
                </a:cxn>
                <a:cxn ang="0">
                  <a:pos x="2" y="0"/>
                </a:cxn>
                <a:cxn ang="0">
                  <a:pos x="2" y="0"/>
                </a:cxn>
                <a:cxn ang="0">
                  <a:pos x="1" y="1"/>
                </a:cxn>
                <a:cxn ang="0">
                  <a:pos x="0" y="1"/>
                </a:cxn>
                <a:cxn ang="0">
                  <a:pos x="0" y="1"/>
                </a:cxn>
              </a:cxnLst>
              <a:rect l="0" t="0" r="r" b="b"/>
              <a:pathLst>
                <a:path w="4" h="2">
                  <a:moveTo>
                    <a:pt x="0" y="1"/>
                  </a:moveTo>
                  <a:lnTo>
                    <a:pt x="0" y="1"/>
                  </a:lnTo>
                  <a:lnTo>
                    <a:pt x="1" y="1"/>
                  </a:lnTo>
                  <a:lnTo>
                    <a:pt x="2" y="1"/>
                  </a:lnTo>
                  <a:lnTo>
                    <a:pt x="3" y="1"/>
                  </a:lnTo>
                  <a:lnTo>
                    <a:pt x="4" y="2"/>
                  </a:lnTo>
                  <a:lnTo>
                    <a:pt x="4" y="1"/>
                  </a:lnTo>
                  <a:lnTo>
                    <a:pt x="3" y="1"/>
                  </a:lnTo>
                  <a:lnTo>
                    <a:pt x="2" y="0"/>
                  </a:lnTo>
                  <a:lnTo>
                    <a:pt x="1" y="1"/>
                  </a:lnTo>
                  <a:lnTo>
                    <a:pt x="0" y="1"/>
                  </a:lnTo>
                  <a:close/>
                </a:path>
              </a:pathLst>
            </a:custGeom>
            <a:solidFill>
              <a:srgbClr val="FFAD9E"/>
            </a:solidFill>
            <a:ln w="9525">
              <a:noFill/>
              <a:round/>
              <a:headEnd/>
              <a:tailEnd/>
            </a:ln>
          </p:spPr>
          <p:txBody>
            <a:bodyPr/>
            <a:lstStyle/>
            <a:p>
              <a:endParaRPr lang="es-ES"/>
            </a:p>
          </p:txBody>
        </p:sp>
        <p:sp>
          <p:nvSpPr>
            <p:cNvPr id="36995" name="Freeform 131"/>
            <p:cNvSpPr>
              <a:spLocks/>
            </p:cNvSpPr>
            <p:nvPr/>
          </p:nvSpPr>
          <p:spPr bwMode="auto">
            <a:xfrm>
              <a:off x="4075" y="4451"/>
              <a:ext cx="128" cy="135"/>
            </a:xfrm>
            <a:custGeom>
              <a:avLst/>
              <a:gdLst/>
              <a:ahLst/>
              <a:cxnLst>
                <a:cxn ang="0">
                  <a:pos x="1" y="2"/>
                </a:cxn>
                <a:cxn ang="0">
                  <a:pos x="1" y="2"/>
                </a:cxn>
                <a:cxn ang="0">
                  <a:pos x="1" y="1"/>
                </a:cxn>
                <a:cxn ang="0">
                  <a:pos x="1" y="1"/>
                </a:cxn>
                <a:cxn ang="0">
                  <a:pos x="1" y="1"/>
                </a:cxn>
                <a:cxn ang="0">
                  <a:pos x="1" y="1"/>
                </a:cxn>
                <a:cxn ang="0">
                  <a:pos x="1" y="1"/>
                </a:cxn>
                <a:cxn ang="0">
                  <a:pos x="2" y="1"/>
                </a:cxn>
                <a:cxn ang="0">
                  <a:pos x="2" y="1"/>
                </a:cxn>
                <a:cxn ang="0">
                  <a:pos x="2" y="1"/>
                </a:cxn>
                <a:cxn ang="0">
                  <a:pos x="2" y="1"/>
                </a:cxn>
                <a:cxn ang="0">
                  <a:pos x="2" y="2"/>
                </a:cxn>
                <a:cxn ang="0">
                  <a:pos x="2" y="2"/>
                </a:cxn>
                <a:cxn ang="0">
                  <a:pos x="2" y="2"/>
                </a:cxn>
                <a:cxn ang="0">
                  <a:pos x="2" y="2"/>
                </a:cxn>
                <a:cxn ang="0">
                  <a:pos x="1" y="2"/>
                </a:cxn>
                <a:cxn ang="0">
                  <a:pos x="1" y="2"/>
                </a:cxn>
                <a:cxn ang="0">
                  <a:pos x="2" y="2"/>
                </a:cxn>
                <a:cxn ang="0">
                  <a:pos x="3" y="2"/>
                </a:cxn>
                <a:cxn ang="0">
                  <a:pos x="3" y="2"/>
                </a:cxn>
                <a:cxn ang="0">
                  <a:pos x="3" y="2"/>
                </a:cxn>
                <a:cxn ang="0">
                  <a:pos x="3" y="1"/>
                </a:cxn>
                <a:cxn ang="0">
                  <a:pos x="2" y="1"/>
                </a:cxn>
                <a:cxn ang="0">
                  <a:pos x="2" y="1"/>
                </a:cxn>
                <a:cxn ang="0">
                  <a:pos x="2" y="0"/>
                </a:cxn>
                <a:cxn ang="0">
                  <a:pos x="1" y="0"/>
                </a:cxn>
                <a:cxn ang="0">
                  <a:pos x="1" y="0"/>
                </a:cxn>
                <a:cxn ang="0">
                  <a:pos x="1" y="0"/>
                </a:cxn>
                <a:cxn ang="0">
                  <a:pos x="1" y="0"/>
                </a:cxn>
                <a:cxn ang="0">
                  <a:pos x="1" y="0"/>
                </a:cxn>
                <a:cxn ang="0">
                  <a:pos x="0" y="1"/>
                </a:cxn>
                <a:cxn ang="0">
                  <a:pos x="0" y="2"/>
                </a:cxn>
                <a:cxn ang="0">
                  <a:pos x="0" y="3"/>
                </a:cxn>
                <a:cxn ang="0">
                  <a:pos x="2" y="4"/>
                </a:cxn>
                <a:cxn ang="0">
                  <a:pos x="2" y="4"/>
                </a:cxn>
                <a:cxn ang="0">
                  <a:pos x="1" y="3"/>
                </a:cxn>
                <a:cxn ang="0">
                  <a:pos x="1" y="3"/>
                </a:cxn>
                <a:cxn ang="0">
                  <a:pos x="1" y="2"/>
                </a:cxn>
                <a:cxn ang="0">
                  <a:pos x="1" y="2"/>
                </a:cxn>
              </a:cxnLst>
              <a:rect l="0" t="0" r="r" b="b"/>
              <a:pathLst>
                <a:path w="3" h="4">
                  <a:moveTo>
                    <a:pt x="1" y="2"/>
                  </a:moveTo>
                  <a:lnTo>
                    <a:pt x="1" y="2"/>
                  </a:lnTo>
                  <a:lnTo>
                    <a:pt x="1" y="1"/>
                  </a:lnTo>
                  <a:lnTo>
                    <a:pt x="2" y="1"/>
                  </a:lnTo>
                  <a:lnTo>
                    <a:pt x="2" y="2"/>
                  </a:lnTo>
                  <a:lnTo>
                    <a:pt x="1" y="2"/>
                  </a:lnTo>
                  <a:lnTo>
                    <a:pt x="2" y="2"/>
                  </a:lnTo>
                  <a:lnTo>
                    <a:pt x="3" y="2"/>
                  </a:lnTo>
                  <a:lnTo>
                    <a:pt x="3" y="1"/>
                  </a:lnTo>
                  <a:lnTo>
                    <a:pt x="2" y="1"/>
                  </a:lnTo>
                  <a:lnTo>
                    <a:pt x="2" y="0"/>
                  </a:lnTo>
                  <a:lnTo>
                    <a:pt x="1" y="0"/>
                  </a:lnTo>
                  <a:lnTo>
                    <a:pt x="0" y="1"/>
                  </a:lnTo>
                  <a:lnTo>
                    <a:pt x="0" y="2"/>
                  </a:lnTo>
                  <a:lnTo>
                    <a:pt x="0" y="3"/>
                  </a:lnTo>
                  <a:lnTo>
                    <a:pt x="2" y="4"/>
                  </a:lnTo>
                  <a:lnTo>
                    <a:pt x="1" y="3"/>
                  </a:lnTo>
                  <a:lnTo>
                    <a:pt x="1" y="2"/>
                  </a:lnTo>
                  <a:close/>
                </a:path>
              </a:pathLst>
            </a:custGeom>
            <a:solidFill>
              <a:srgbClr val="000000"/>
            </a:solidFill>
            <a:ln w="9525">
              <a:noFill/>
              <a:round/>
              <a:headEnd/>
              <a:tailEnd/>
            </a:ln>
          </p:spPr>
          <p:txBody>
            <a:bodyPr/>
            <a:lstStyle/>
            <a:p>
              <a:endParaRPr lang="es-ES"/>
            </a:p>
          </p:txBody>
        </p:sp>
        <p:sp>
          <p:nvSpPr>
            <p:cNvPr id="36994" name="Freeform 130"/>
            <p:cNvSpPr>
              <a:spLocks/>
            </p:cNvSpPr>
            <p:nvPr/>
          </p:nvSpPr>
          <p:spPr bwMode="auto">
            <a:xfrm>
              <a:off x="4139" y="5126"/>
              <a:ext cx="514" cy="338"/>
            </a:xfrm>
            <a:custGeom>
              <a:avLst/>
              <a:gdLst/>
              <a:ahLst/>
              <a:cxnLst>
                <a:cxn ang="0">
                  <a:pos x="0" y="0"/>
                </a:cxn>
                <a:cxn ang="0">
                  <a:pos x="0" y="0"/>
                </a:cxn>
                <a:cxn ang="0">
                  <a:pos x="0" y="1"/>
                </a:cxn>
                <a:cxn ang="0">
                  <a:pos x="0" y="2"/>
                </a:cxn>
                <a:cxn ang="0">
                  <a:pos x="0" y="3"/>
                </a:cxn>
                <a:cxn ang="0">
                  <a:pos x="0" y="3"/>
                </a:cxn>
                <a:cxn ang="0">
                  <a:pos x="1" y="4"/>
                </a:cxn>
                <a:cxn ang="0">
                  <a:pos x="2" y="4"/>
                </a:cxn>
                <a:cxn ang="0">
                  <a:pos x="3" y="5"/>
                </a:cxn>
                <a:cxn ang="0">
                  <a:pos x="4" y="6"/>
                </a:cxn>
                <a:cxn ang="0">
                  <a:pos x="6" y="6"/>
                </a:cxn>
                <a:cxn ang="0">
                  <a:pos x="8" y="7"/>
                </a:cxn>
                <a:cxn ang="0">
                  <a:pos x="9" y="7"/>
                </a:cxn>
                <a:cxn ang="0">
                  <a:pos x="9" y="6"/>
                </a:cxn>
                <a:cxn ang="0">
                  <a:pos x="10" y="5"/>
                </a:cxn>
                <a:cxn ang="0">
                  <a:pos x="11" y="4"/>
                </a:cxn>
                <a:cxn ang="0">
                  <a:pos x="11" y="2"/>
                </a:cxn>
                <a:cxn ang="0">
                  <a:pos x="11" y="2"/>
                </a:cxn>
                <a:cxn ang="0">
                  <a:pos x="10" y="2"/>
                </a:cxn>
                <a:cxn ang="0">
                  <a:pos x="9" y="2"/>
                </a:cxn>
                <a:cxn ang="0">
                  <a:pos x="8" y="2"/>
                </a:cxn>
                <a:cxn ang="0">
                  <a:pos x="6" y="2"/>
                </a:cxn>
                <a:cxn ang="0">
                  <a:pos x="4" y="1"/>
                </a:cxn>
                <a:cxn ang="0">
                  <a:pos x="2" y="0"/>
                </a:cxn>
                <a:cxn ang="0">
                  <a:pos x="0" y="0"/>
                </a:cxn>
              </a:cxnLst>
              <a:rect l="0" t="0" r="r" b="b"/>
              <a:pathLst>
                <a:path w="11" h="7">
                  <a:moveTo>
                    <a:pt x="0" y="0"/>
                  </a:moveTo>
                  <a:lnTo>
                    <a:pt x="0" y="0"/>
                  </a:lnTo>
                  <a:lnTo>
                    <a:pt x="0" y="1"/>
                  </a:lnTo>
                  <a:lnTo>
                    <a:pt x="0" y="2"/>
                  </a:lnTo>
                  <a:lnTo>
                    <a:pt x="0" y="3"/>
                  </a:lnTo>
                  <a:lnTo>
                    <a:pt x="1" y="4"/>
                  </a:lnTo>
                  <a:lnTo>
                    <a:pt x="2" y="4"/>
                  </a:lnTo>
                  <a:lnTo>
                    <a:pt x="3" y="5"/>
                  </a:lnTo>
                  <a:lnTo>
                    <a:pt x="4" y="6"/>
                  </a:lnTo>
                  <a:lnTo>
                    <a:pt x="6" y="6"/>
                  </a:lnTo>
                  <a:lnTo>
                    <a:pt x="8" y="7"/>
                  </a:lnTo>
                  <a:lnTo>
                    <a:pt x="9" y="7"/>
                  </a:lnTo>
                  <a:lnTo>
                    <a:pt x="9" y="6"/>
                  </a:lnTo>
                  <a:lnTo>
                    <a:pt x="10" y="5"/>
                  </a:lnTo>
                  <a:lnTo>
                    <a:pt x="11" y="4"/>
                  </a:lnTo>
                  <a:lnTo>
                    <a:pt x="11" y="2"/>
                  </a:lnTo>
                  <a:lnTo>
                    <a:pt x="10" y="2"/>
                  </a:lnTo>
                  <a:lnTo>
                    <a:pt x="9" y="2"/>
                  </a:lnTo>
                  <a:lnTo>
                    <a:pt x="8" y="2"/>
                  </a:lnTo>
                  <a:lnTo>
                    <a:pt x="6" y="2"/>
                  </a:lnTo>
                  <a:lnTo>
                    <a:pt x="4" y="1"/>
                  </a:lnTo>
                  <a:lnTo>
                    <a:pt x="2" y="0"/>
                  </a:lnTo>
                  <a:lnTo>
                    <a:pt x="0" y="0"/>
                  </a:lnTo>
                  <a:close/>
                </a:path>
              </a:pathLst>
            </a:custGeom>
            <a:solidFill>
              <a:srgbClr val="D3B58C"/>
            </a:solidFill>
            <a:ln w="9525">
              <a:noFill/>
              <a:round/>
              <a:headEnd/>
              <a:tailEnd/>
            </a:ln>
          </p:spPr>
          <p:txBody>
            <a:bodyPr/>
            <a:lstStyle/>
            <a:p>
              <a:endParaRPr lang="es-ES"/>
            </a:p>
          </p:txBody>
        </p:sp>
        <p:sp>
          <p:nvSpPr>
            <p:cNvPr id="36993" name="Freeform 129"/>
            <p:cNvSpPr>
              <a:spLocks/>
            </p:cNvSpPr>
            <p:nvPr/>
          </p:nvSpPr>
          <p:spPr bwMode="auto">
            <a:xfrm>
              <a:off x="4910" y="5126"/>
              <a:ext cx="193" cy="270"/>
            </a:xfrm>
            <a:custGeom>
              <a:avLst/>
              <a:gdLst/>
              <a:ahLst/>
              <a:cxnLst>
                <a:cxn ang="0">
                  <a:pos x="0" y="3"/>
                </a:cxn>
                <a:cxn ang="0">
                  <a:pos x="0" y="3"/>
                </a:cxn>
                <a:cxn ang="0">
                  <a:pos x="1" y="3"/>
                </a:cxn>
                <a:cxn ang="0">
                  <a:pos x="1" y="3"/>
                </a:cxn>
                <a:cxn ang="0">
                  <a:pos x="2" y="4"/>
                </a:cxn>
                <a:cxn ang="0">
                  <a:pos x="2" y="4"/>
                </a:cxn>
                <a:cxn ang="0">
                  <a:pos x="3" y="4"/>
                </a:cxn>
                <a:cxn ang="0">
                  <a:pos x="3" y="5"/>
                </a:cxn>
                <a:cxn ang="0">
                  <a:pos x="4" y="5"/>
                </a:cxn>
                <a:cxn ang="0">
                  <a:pos x="4" y="5"/>
                </a:cxn>
                <a:cxn ang="0">
                  <a:pos x="4" y="5"/>
                </a:cxn>
                <a:cxn ang="0">
                  <a:pos x="5" y="4"/>
                </a:cxn>
                <a:cxn ang="0">
                  <a:pos x="5" y="4"/>
                </a:cxn>
                <a:cxn ang="0">
                  <a:pos x="5" y="3"/>
                </a:cxn>
                <a:cxn ang="0">
                  <a:pos x="5" y="3"/>
                </a:cxn>
                <a:cxn ang="0">
                  <a:pos x="5" y="2"/>
                </a:cxn>
                <a:cxn ang="0">
                  <a:pos x="5" y="1"/>
                </a:cxn>
                <a:cxn ang="0">
                  <a:pos x="2" y="0"/>
                </a:cxn>
                <a:cxn ang="0">
                  <a:pos x="2" y="0"/>
                </a:cxn>
                <a:cxn ang="0">
                  <a:pos x="2" y="1"/>
                </a:cxn>
                <a:cxn ang="0">
                  <a:pos x="1" y="2"/>
                </a:cxn>
                <a:cxn ang="0">
                  <a:pos x="0" y="3"/>
                </a:cxn>
              </a:cxnLst>
              <a:rect l="0" t="0" r="r" b="b"/>
              <a:pathLst>
                <a:path w="5" h="5">
                  <a:moveTo>
                    <a:pt x="0" y="3"/>
                  </a:moveTo>
                  <a:lnTo>
                    <a:pt x="0" y="3"/>
                  </a:lnTo>
                  <a:lnTo>
                    <a:pt x="1" y="3"/>
                  </a:lnTo>
                  <a:lnTo>
                    <a:pt x="2" y="4"/>
                  </a:lnTo>
                  <a:lnTo>
                    <a:pt x="3" y="4"/>
                  </a:lnTo>
                  <a:lnTo>
                    <a:pt x="3" y="5"/>
                  </a:lnTo>
                  <a:lnTo>
                    <a:pt x="4" y="5"/>
                  </a:lnTo>
                  <a:lnTo>
                    <a:pt x="5" y="4"/>
                  </a:lnTo>
                  <a:lnTo>
                    <a:pt x="5" y="3"/>
                  </a:lnTo>
                  <a:lnTo>
                    <a:pt x="5" y="2"/>
                  </a:lnTo>
                  <a:lnTo>
                    <a:pt x="5" y="1"/>
                  </a:lnTo>
                  <a:lnTo>
                    <a:pt x="2" y="0"/>
                  </a:lnTo>
                  <a:lnTo>
                    <a:pt x="2" y="1"/>
                  </a:lnTo>
                  <a:lnTo>
                    <a:pt x="1" y="2"/>
                  </a:lnTo>
                  <a:lnTo>
                    <a:pt x="0" y="3"/>
                  </a:lnTo>
                  <a:close/>
                </a:path>
              </a:pathLst>
            </a:custGeom>
            <a:solidFill>
              <a:srgbClr val="D3B58C"/>
            </a:solidFill>
            <a:ln w="9525">
              <a:noFill/>
              <a:round/>
              <a:headEnd/>
              <a:tailEnd/>
            </a:ln>
          </p:spPr>
          <p:txBody>
            <a:bodyPr/>
            <a:lstStyle/>
            <a:p>
              <a:endParaRPr lang="es-ES"/>
            </a:p>
          </p:txBody>
        </p:sp>
        <p:sp>
          <p:nvSpPr>
            <p:cNvPr id="36992" name="Freeform 128"/>
            <p:cNvSpPr>
              <a:spLocks/>
            </p:cNvSpPr>
            <p:nvPr/>
          </p:nvSpPr>
          <p:spPr bwMode="auto">
            <a:xfrm>
              <a:off x="2468" y="5194"/>
              <a:ext cx="4628" cy="5670"/>
            </a:xfrm>
            <a:custGeom>
              <a:avLst/>
              <a:gdLst/>
              <a:ahLst/>
              <a:cxnLst>
                <a:cxn ang="0">
                  <a:pos x="2" y="48"/>
                </a:cxn>
                <a:cxn ang="0">
                  <a:pos x="11" y="13"/>
                </a:cxn>
                <a:cxn ang="0">
                  <a:pos x="20" y="20"/>
                </a:cxn>
                <a:cxn ang="0">
                  <a:pos x="19" y="16"/>
                </a:cxn>
                <a:cxn ang="0">
                  <a:pos x="16" y="10"/>
                </a:cxn>
                <a:cxn ang="0">
                  <a:pos x="26" y="6"/>
                </a:cxn>
                <a:cxn ang="0">
                  <a:pos x="34" y="4"/>
                </a:cxn>
                <a:cxn ang="0">
                  <a:pos x="40" y="7"/>
                </a:cxn>
                <a:cxn ang="0">
                  <a:pos x="50" y="5"/>
                </a:cxn>
                <a:cxn ang="0">
                  <a:pos x="62" y="4"/>
                </a:cxn>
                <a:cxn ang="0">
                  <a:pos x="63" y="0"/>
                </a:cxn>
                <a:cxn ang="0">
                  <a:pos x="72" y="1"/>
                </a:cxn>
                <a:cxn ang="0">
                  <a:pos x="79" y="3"/>
                </a:cxn>
                <a:cxn ang="0">
                  <a:pos x="88" y="8"/>
                </a:cxn>
                <a:cxn ang="0">
                  <a:pos x="92" y="17"/>
                </a:cxn>
                <a:cxn ang="0">
                  <a:pos x="91" y="20"/>
                </a:cxn>
                <a:cxn ang="0">
                  <a:pos x="94" y="21"/>
                </a:cxn>
                <a:cxn ang="0">
                  <a:pos x="97" y="38"/>
                </a:cxn>
                <a:cxn ang="0">
                  <a:pos x="90" y="43"/>
                </a:cxn>
                <a:cxn ang="0">
                  <a:pos x="98" y="41"/>
                </a:cxn>
                <a:cxn ang="0">
                  <a:pos x="102" y="46"/>
                </a:cxn>
                <a:cxn ang="0">
                  <a:pos x="104" y="60"/>
                </a:cxn>
                <a:cxn ang="0">
                  <a:pos x="95" y="60"/>
                </a:cxn>
                <a:cxn ang="0">
                  <a:pos x="88" y="57"/>
                </a:cxn>
                <a:cxn ang="0">
                  <a:pos x="86" y="53"/>
                </a:cxn>
                <a:cxn ang="0">
                  <a:pos x="81" y="31"/>
                </a:cxn>
                <a:cxn ang="0">
                  <a:pos x="77" y="11"/>
                </a:cxn>
                <a:cxn ang="0">
                  <a:pos x="78" y="19"/>
                </a:cxn>
                <a:cxn ang="0">
                  <a:pos x="78" y="33"/>
                </a:cxn>
                <a:cxn ang="0">
                  <a:pos x="75" y="46"/>
                </a:cxn>
                <a:cxn ang="0">
                  <a:pos x="72" y="68"/>
                </a:cxn>
                <a:cxn ang="0">
                  <a:pos x="70" y="70"/>
                </a:cxn>
                <a:cxn ang="0">
                  <a:pos x="75" y="70"/>
                </a:cxn>
                <a:cxn ang="0">
                  <a:pos x="78" y="77"/>
                </a:cxn>
                <a:cxn ang="0">
                  <a:pos x="82" y="91"/>
                </a:cxn>
                <a:cxn ang="0">
                  <a:pos x="86" y="103"/>
                </a:cxn>
                <a:cxn ang="0">
                  <a:pos x="91" y="120"/>
                </a:cxn>
                <a:cxn ang="0">
                  <a:pos x="74" y="134"/>
                </a:cxn>
                <a:cxn ang="0">
                  <a:pos x="70" y="121"/>
                </a:cxn>
                <a:cxn ang="0">
                  <a:pos x="64" y="108"/>
                </a:cxn>
                <a:cxn ang="0">
                  <a:pos x="61" y="98"/>
                </a:cxn>
                <a:cxn ang="0">
                  <a:pos x="54" y="106"/>
                </a:cxn>
                <a:cxn ang="0">
                  <a:pos x="49" y="127"/>
                </a:cxn>
                <a:cxn ang="0">
                  <a:pos x="45" y="135"/>
                </a:cxn>
                <a:cxn ang="0">
                  <a:pos x="28" y="125"/>
                </a:cxn>
                <a:cxn ang="0">
                  <a:pos x="32" y="104"/>
                </a:cxn>
                <a:cxn ang="0">
                  <a:pos x="35" y="87"/>
                </a:cxn>
                <a:cxn ang="0">
                  <a:pos x="35" y="74"/>
                </a:cxn>
                <a:cxn ang="0">
                  <a:pos x="40" y="73"/>
                </a:cxn>
                <a:cxn ang="0">
                  <a:pos x="39" y="72"/>
                </a:cxn>
                <a:cxn ang="0">
                  <a:pos x="35" y="70"/>
                </a:cxn>
                <a:cxn ang="0">
                  <a:pos x="45" y="69"/>
                </a:cxn>
                <a:cxn ang="0">
                  <a:pos x="38" y="69"/>
                </a:cxn>
                <a:cxn ang="0">
                  <a:pos x="34" y="63"/>
                </a:cxn>
                <a:cxn ang="0">
                  <a:pos x="30" y="53"/>
                </a:cxn>
                <a:cxn ang="0">
                  <a:pos x="25" y="42"/>
                </a:cxn>
                <a:cxn ang="0">
                  <a:pos x="23" y="33"/>
                </a:cxn>
                <a:cxn ang="0">
                  <a:pos x="15" y="38"/>
                </a:cxn>
                <a:cxn ang="0">
                  <a:pos x="19" y="38"/>
                </a:cxn>
                <a:cxn ang="0">
                  <a:pos x="19" y="49"/>
                </a:cxn>
                <a:cxn ang="0">
                  <a:pos x="14" y="56"/>
                </a:cxn>
                <a:cxn ang="0">
                  <a:pos x="10" y="59"/>
                </a:cxn>
                <a:cxn ang="0">
                  <a:pos x="1" y="64"/>
                </a:cxn>
              </a:cxnLst>
              <a:rect l="0" t="0" r="r" b="b"/>
              <a:pathLst>
                <a:path w="104" h="135">
                  <a:moveTo>
                    <a:pt x="1" y="64"/>
                  </a:moveTo>
                  <a:lnTo>
                    <a:pt x="0" y="63"/>
                  </a:lnTo>
                  <a:lnTo>
                    <a:pt x="0" y="61"/>
                  </a:lnTo>
                  <a:lnTo>
                    <a:pt x="1" y="59"/>
                  </a:lnTo>
                  <a:lnTo>
                    <a:pt x="1" y="58"/>
                  </a:lnTo>
                  <a:lnTo>
                    <a:pt x="2" y="48"/>
                  </a:lnTo>
                  <a:lnTo>
                    <a:pt x="4" y="39"/>
                  </a:lnTo>
                  <a:lnTo>
                    <a:pt x="6" y="30"/>
                  </a:lnTo>
                  <a:lnTo>
                    <a:pt x="8" y="24"/>
                  </a:lnTo>
                  <a:lnTo>
                    <a:pt x="9" y="19"/>
                  </a:lnTo>
                  <a:lnTo>
                    <a:pt x="10" y="15"/>
                  </a:lnTo>
                  <a:lnTo>
                    <a:pt x="11" y="13"/>
                  </a:lnTo>
                  <a:lnTo>
                    <a:pt x="12" y="12"/>
                  </a:lnTo>
                  <a:lnTo>
                    <a:pt x="14" y="13"/>
                  </a:lnTo>
                  <a:lnTo>
                    <a:pt x="16" y="15"/>
                  </a:lnTo>
                  <a:lnTo>
                    <a:pt x="17" y="16"/>
                  </a:lnTo>
                  <a:lnTo>
                    <a:pt x="19" y="18"/>
                  </a:lnTo>
                  <a:lnTo>
                    <a:pt x="20" y="20"/>
                  </a:lnTo>
                  <a:lnTo>
                    <a:pt x="21" y="22"/>
                  </a:lnTo>
                  <a:lnTo>
                    <a:pt x="21" y="23"/>
                  </a:lnTo>
                  <a:lnTo>
                    <a:pt x="21" y="21"/>
                  </a:lnTo>
                  <a:lnTo>
                    <a:pt x="20" y="18"/>
                  </a:lnTo>
                  <a:lnTo>
                    <a:pt x="19" y="16"/>
                  </a:lnTo>
                  <a:lnTo>
                    <a:pt x="18" y="14"/>
                  </a:lnTo>
                  <a:lnTo>
                    <a:pt x="17" y="13"/>
                  </a:lnTo>
                  <a:lnTo>
                    <a:pt x="16" y="11"/>
                  </a:lnTo>
                  <a:lnTo>
                    <a:pt x="15" y="11"/>
                  </a:lnTo>
                  <a:lnTo>
                    <a:pt x="16" y="10"/>
                  </a:lnTo>
                  <a:lnTo>
                    <a:pt x="18" y="9"/>
                  </a:lnTo>
                  <a:lnTo>
                    <a:pt x="19" y="8"/>
                  </a:lnTo>
                  <a:lnTo>
                    <a:pt x="21" y="8"/>
                  </a:lnTo>
                  <a:lnTo>
                    <a:pt x="23" y="7"/>
                  </a:lnTo>
                  <a:lnTo>
                    <a:pt x="24" y="6"/>
                  </a:lnTo>
                  <a:lnTo>
                    <a:pt x="26" y="6"/>
                  </a:lnTo>
                  <a:lnTo>
                    <a:pt x="28" y="5"/>
                  </a:lnTo>
                  <a:lnTo>
                    <a:pt x="29" y="5"/>
                  </a:lnTo>
                  <a:lnTo>
                    <a:pt x="31" y="5"/>
                  </a:lnTo>
                  <a:lnTo>
                    <a:pt x="32" y="4"/>
                  </a:lnTo>
                  <a:lnTo>
                    <a:pt x="33" y="4"/>
                  </a:lnTo>
                  <a:lnTo>
                    <a:pt x="34" y="4"/>
                  </a:lnTo>
                  <a:lnTo>
                    <a:pt x="35" y="4"/>
                  </a:lnTo>
                  <a:lnTo>
                    <a:pt x="35" y="3"/>
                  </a:lnTo>
                  <a:lnTo>
                    <a:pt x="37" y="5"/>
                  </a:lnTo>
                  <a:lnTo>
                    <a:pt x="38" y="6"/>
                  </a:lnTo>
                  <a:lnTo>
                    <a:pt x="40" y="7"/>
                  </a:lnTo>
                  <a:lnTo>
                    <a:pt x="43" y="8"/>
                  </a:lnTo>
                  <a:lnTo>
                    <a:pt x="45" y="8"/>
                  </a:lnTo>
                  <a:lnTo>
                    <a:pt x="47" y="9"/>
                  </a:lnTo>
                  <a:lnTo>
                    <a:pt x="48" y="9"/>
                  </a:lnTo>
                  <a:lnTo>
                    <a:pt x="49" y="9"/>
                  </a:lnTo>
                  <a:lnTo>
                    <a:pt x="50" y="5"/>
                  </a:lnTo>
                  <a:lnTo>
                    <a:pt x="53" y="7"/>
                  </a:lnTo>
                  <a:lnTo>
                    <a:pt x="55" y="4"/>
                  </a:lnTo>
                  <a:lnTo>
                    <a:pt x="61" y="8"/>
                  </a:lnTo>
                  <a:lnTo>
                    <a:pt x="62" y="7"/>
                  </a:lnTo>
                  <a:lnTo>
                    <a:pt x="62" y="6"/>
                  </a:lnTo>
                  <a:lnTo>
                    <a:pt x="62" y="4"/>
                  </a:lnTo>
                  <a:lnTo>
                    <a:pt x="63" y="3"/>
                  </a:lnTo>
                  <a:lnTo>
                    <a:pt x="62" y="2"/>
                  </a:lnTo>
                  <a:lnTo>
                    <a:pt x="62" y="1"/>
                  </a:lnTo>
                  <a:lnTo>
                    <a:pt x="63" y="0"/>
                  </a:lnTo>
                  <a:lnTo>
                    <a:pt x="64" y="0"/>
                  </a:lnTo>
                  <a:lnTo>
                    <a:pt x="66" y="1"/>
                  </a:lnTo>
                  <a:lnTo>
                    <a:pt x="67" y="1"/>
                  </a:lnTo>
                  <a:lnTo>
                    <a:pt x="69" y="1"/>
                  </a:lnTo>
                  <a:lnTo>
                    <a:pt x="70" y="1"/>
                  </a:lnTo>
                  <a:lnTo>
                    <a:pt x="72" y="1"/>
                  </a:lnTo>
                  <a:lnTo>
                    <a:pt x="73" y="1"/>
                  </a:lnTo>
                  <a:lnTo>
                    <a:pt x="75" y="2"/>
                  </a:lnTo>
                  <a:lnTo>
                    <a:pt x="76" y="2"/>
                  </a:lnTo>
                  <a:lnTo>
                    <a:pt x="77" y="2"/>
                  </a:lnTo>
                  <a:lnTo>
                    <a:pt x="78" y="2"/>
                  </a:lnTo>
                  <a:lnTo>
                    <a:pt x="79" y="3"/>
                  </a:lnTo>
                  <a:lnTo>
                    <a:pt x="80" y="3"/>
                  </a:lnTo>
                  <a:lnTo>
                    <a:pt x="81" y="3"/>
                  </a:lnTo>
                  <a:lnTo>
                    <a:pt x="84" y="4"/>
                  </a:lnTo>
                  <a:lnTo>
                    <a:pt x="86" y="6"/>
                  </a:lnTo>
                  <a:lnTo>
                    <a:pt x="88" y="8"/>
                  </a:lnTo>
                  <a:lnTo>
                    <a:pt x="90" y="9"/>
                  </a:lnTo>
                  <a:lnTo>
                    <a:pt x="91" y="11"/>
                  </a:lnTo>
                  <a:lnTo>
                    <a:pt x="92" y="13"/>
                  </a:lnTo>
                  <a:lnTo>
                    <a:pt x="92" y="14"/>
                  </a:lnTo>
                  <a:lnTo>
                    <a:pt x="92" y="17"/>
                  </a:lnTo>
                  <a:lnTo>
                    <a:pt x="91" y="19"/>
                  </a:lnTo>
                  <a:lnTo>
                    <a:pt x="90" y="20"/>
                  </a:lnTo>
                  <a:lnTo>
                    <a:pt x="89" y="21"/>
                  </a:lnTo>
                  <a:lnTo>
                    <a:pt x="90" y="21"/>
                  </a:lnTo>
                  <a:lnTo>
                    <a:pt x="90" y="20"/>
                  </a:lnTo>
                  <a:lnTo>
                    <a:pt x="91" y="20"/>
                  </a:lnTo>
                  <a:lnTo>
                    <a:pt x="92" y="20"/>
                  </a:lnTo>
                  <a:lnTo>
                    <a:pt x="92" y="19"/>
                  </a:lnTo>
                  <a:lnTo>
                    <a:pt x="93" y="19"/>
                  </a:lnTo>
                  <a:lnTo>
                    <a:pt x="93" y="18"/>
                  </a:lnTo>
                  <a:lnTo>
                    <a:pt x="94" y="21"/>
                  </a:lnTo>
                  <a:lnTo>
                    <a:pt x="95" y="24"/>
                  </a:lnTo>
                  <a:lnTo>
                    <a:pt x="96" y="27"/>
                  </a:lnTo>
                  <a:lnTo>
                    <a:pt x="97" y="30"/>
                  </a:lnTo>
                  <a:lnTo>
                    <a:pt x="97" y="33"/>
                  </a:lnTo>
                  <a:lnTo>
                    <a:pt x="97" y="36"/>
                  </a:lnTo>
                  <a:lnTo>
                    <a:pt x="97" y="38"/>
                  </a:lnTo>
                  <a:lnTo>
                    <a:pt x="95" y="39"/>
                  </a:lnTo>
                  <a:lnTo>
                    <a:pt x="93" y="40"/>
                  </a:lnTo>
                  <a:lnTo>
                    <a:pt x="92" y="41"/>
                  </a:lnTo>
                  <a:lnTo>
                    <a:pt x="91" y="42"/>
                  </a:lnTo>
                  <a:lnTo>
                    <a:pt x="90" y="43"/>
                  </a:lnTo>
                  <a:lnTo>
                    <a:pt x="89" y="44"/>
                  </a:lnTo>
                  <a:lnTo>
                    <a:pt x="93" y="42"/>
                  </a:lnTo>
                  <a:lnTo>
                    <a:pt x="96" y="41"/>
                  </a:lnTo>
                  <a:lnTo>
                    <a:pt x="98" y="41"/>
                  </a:lnTo>
                  <a:lnTo>
                    <a:pt x="100" y="41"/>
                  </a:lnTo>
                  <a:lnTo>
                    <a:pt x="101" y="42"/>
                  </a:lnTo>
                  <a:lnTo>
                    <a:pt x="102" y="42"/>
                  </a:lnTo>
                  <a:lnTo>
                    <a:pt x="103" y="43"/>
                  </a:lnTo>
                  <a:lnTo>
                    <a:pt x="102" y="46"/>
                  </a:lnTo>
                  <a:lnTo>
                    <a:pt x="102" y="50"/>
                  </a:lnTo>
                  <a:lnTo>
                    <a:pt x="102" y="52"/>
                  </a:lnTo>
                  <a:lnTo>
                    <a:pt x="103" y="55"/>
                  </a:lnTo>
                  <a:lnTo>
                    <a:pt x="103" y="57"/>
                  </a:lnTo>
                  <a:lnTo>
                    <a:pt x="104" y="59"/>
                  </a:lnTo>
                  <a:lnTo>
                    <a:pt x="104" y="60"/>
                  </a:lnTo>
                  <a:lnTo>
                    <a:pt x="102" y="61"/>
                  </a:lnTo>
                  <a:lnTo>
                    <a:pt x="100" y="61"/>
                  </a:lnTo>
                  <a:lnTo>
                    <a:pt x="98" y="61"/>
                  </a:lnTo>
                  <a:lnTo>
                    <a:pt x="96" y="60"/>
                  </a:lnTo>
                  <a:lnTo>
                    <a:pt x="95" y="60"/>
                  </a:lnTo>
                  <a:lnTo>
                    <a:pt x="93" y="60"/>
                  </a:lnTo>
                  <a:lnTo>
                    <a:pt x="92" y="59"/>
                  </a:lnTo>
                  <a:lnTo>
                    <a:pt x="91" y="58"/>
                  </a:lnTo>
                  <a:lnTo>
                    <a:pt x="90" y="58"/>
                  </a:lnTo>
                  <a:lnTo>
                    <a:pt x="89" y="57"/>
                  </a:lnTo>
                  <a:lnTo>
                    <a:pt x="88" y="57"/>
                  </a:lnTo>
                  <a:lnTo>
                    <a:pt x="88" y="56"/>
                  </a:lnTo>
                  <a:lnTo>
                    <a:pt x="87" y="56"/>
                  </a:lnTo>
                  <a:lnTo>
                    <a:pt x="87" y="55"/>
                  </a:lnTo>
                  <a:lnTo>
                    <a:pt x="86" y="53"/>
                  </a:lnTo>
                  <a:lnTo>
                    <a:pt x="85" y="50"/>
                  </a:lnTo>
                  <a:lnTo>
                    <a:pt x="84" y="46"/>
                  </a:lnTo>
                  <a:lnTo>
                    <a:pt x="83" y="42"/>
                  </a:lnTo>
                  <a:lnTo>
                    <a:pt x="82" y="37"/>
                  </a:lnTo>
                  <a:lnTo>
                    <a:pt x="82" y="34"/>
                  </a:lnTo>
                  <a:lnTo>
                    <a:pt x="81" y="31"/>
                  </a:lnTo>
                  <a:lnTo>
                    <a:pt x="81" y="30"/>
                  </a:lnTo>
                  <a:lnTo>
                    <a:pt x="81" y="24"/>
                  </a:lnTo>
                  <a:lnTo>
                    <a:pt x="80" y="20"/>
                  </a:lnTo>
                  <a:lnTo>
                    <a:pt x="79" y="16"/>
                  </a:lnTo>
                  <a:lnTo>
                    <a:pt x="78" y="13"/>
                  </a:lnTo>
                  <a:lnTo>
                    <a:pt x="77" y="11"/>
                  </a:lnTo>
                  <a:lnTo>
                    <a:pt x="76" y="10"/>
                  </a:lnTo>
                  <a:lnTo>
                    <a:pt x="76" y="9"/>
                  </a:lnTo>
                  <a:lnTo>
                    <a:pt x="75" y="9"/>
                  </a:lnTo>
                  <a:lnTo>
                    <a:pt x="77" y="12"/>
                  </a:lnTo>
                  <a:lnTo>
                    <a:pt x="77" y="16"/>
                  </a:lnTo>
                  <a:lnTo>
                    <a:pt x="78" y="19"/>
                  </a:lnTo>
                  <a:lnTo>
                    <a:pt x="78" y="23"/>
                  </a:lnTo>
                  <a:lnTo>
                    <a:pt x="78" y="26"/>
                  </a:lnTo>
                  <a:lnTo>
                    <a:pt x="78" y="29"/>
                  </a:lnTo>
                  <a:lnTo>
                    <a:pt x="78" y="31"/>
                  </a:lnTo>
                  <a:lnTo>
                    <a:pt x="78" y="33"/>
                  </a:lnTo>
                  <a:lnTo>
                    <a:pt x="77" y="36"/>
                  </a:lnTo>
                  <a:lnTo>
                    <a:pt x="77" y="38"/>
                  </a:lnTo>
                  <a:lnTo>
                    <a:pt x="76" y="40"/>
                  </a:lnTo>
                  <a:lnTo>
                    <a:pt x="76" y="43"/>
                  </a:lnTo>
                  <a:lnTo>
                    <a:pt x="75" y="44"/>
                  </a:lnTo>
                  <a:lnTo>
                    <a:pt x="75" y="46"/>
                  </a:lnTo>
                  <a:lnTo>
                    <a:pt x="74" y="46"/>
                  </a:lnTo>
                  <a:lnTo>
                    <a:pt x="74" y="53"/>
                  </a:lnTo>
                  <a:lnTo>
                    <a:pt x="74" y="66"/>
                  </a:lnTo>
                  <a:lnTo>
                    <a:pt x="74" y="67"/>
                  </a:lnTo>
                  <a:lnTo>
                    <a:pt x="73" y="67"/>
                  </a:lnTo>
                  <a:lnTo>
                    <a:pt x="72" y="68"/>
                  </a:lnTo>
                  <a:lnTo>
                    <a:pt x="71" y="69"/>
                  </a:lnTo>
                  <a:lnTo>
                    <a:pt x="70" y="69"/>
                  </a:lnTo>
                  <a:lnTo>
                    <a:pt x="69" y="69"/>
                  </a:lnTo>
                  <a:lnTo>
                    <a:pt x="70" y="70"/>
                  </a:lnTo>
                  <a:lnTo>
                    <a:pt x="71" y="70"/>
                  </a:lnTo>
                  <a:lnTo>
                    <a:pt x="72" y="70"/>
                  </a:lnTo>
                  <a:lnTo>
                    <a:pt x="73" y="70"/>
                  </a:lnTo>
                  <a:lnTo>
                    <a:pt x="74" y="70"/>
                  </a:lnTo>
                  <a:lnTo>
                    <a:pt x="75" y="70"/>
                  </a:lnTo>
                  <a:lnTo>
                    <a:pt x="76" y="72"/>
                  </a:lnTo>
                  <a:lnTo>
                    <a:pt x="77" y="73"/>
                  </a:lnTo>
                  <a:lnTo>
                    <a:pt x="77" y="75"/>
                  </a:lnTo>
                  <a:lnTo>
                    <a:pt x="78" y="77"/>
                  </a:lnTo>
                  <a:lnTo>
                    <a:pt x="79" y="79"/>
                  </a:lnTo>
                  <a:lnTo>
                    <a:pt x="79" y="82"/>
                  </a:lnTo>
                  <a:lnTo>
                    <a:pt x="80" y="84"/>
                  </a:lnTo>
                  <a:lnTo>
                    <a:pt x="81" y="87"/>
                  </a:lnTo>
                  <a:lnTo>
                    <a:pt x="81" y="89"/>
                  </a:lnTo>
                  <a:lnTo>
                    <a:pt x="82" y="91"/>
                  </a:lnTo>
                  <a:lnTo>
                    <a:pt x="82" y="92"/>
                  </a:lnTo>
                  <a:lnTo>
                    <a:pt x="83" y="94"/>
                  </a:lnTo>
                  <a:lnTo>
                    <a:pt x="84" y="96"/>
                  </a:lnTo>
                  <a:lnTo>
                    <a:pt x="85" y="99"/>
                  </a:lnTo>
                  <a:lnTo>
                    <a:pt x="86" y="103"/>
                  </a:lnTo>
                  <a:lnTo>
                    <a:pt x="87" y="106"/>
                  </a:lnTo>
                  <a:lnTo>
                    <a:pt x="88" y="109"/>
                  </a:lnTo>
                  <a:lnTo>
                    <a:pt x="88" y="111"/>
                  </a:lnTo>
                  <a:lnTo>
                    <a:pt x="89" y="113"/>
                  </a:lnTo>
                  <a:lnTo>
                    <a:pt x="90" y="116"/>
                  </a:lnTo>
                  <a:lnTo>
                    <a:pt x="91" y="120"/>
                  </a:lnTo>
                  <a:lnTo>
                    <a:pt x="93" y="124"/>
                  </a:lnTo>
                  <a:lnTo>
                    <a:pt x="94" y="128"/>
                  </a:lnTo>
                  <a:lnTo>
                    <a:pt x="95" y="132"/>
                  </a:lnTo>
                  <a:lnTo>
                    <a:pt x="96" y="134"/>
                  </a:lnTo>
                  <a:lnTo>
                    <a:pt x="96" y="135"/>
                  </a:lnTo>
                  <a:lnTo>
                    <a:pt x="74" y="134"/>
                  </a:lnTo>
                  <a:lnTo>
                    <a:pt x="74" y="132"/>
                  </a:lnTo>
                  <a:lnTo>
                    <a:pt x="74" y="130"/>
                  </a:lnTo>
                  <a:lnTo>
                    <a:pt x="73" y="127"/>
                  </a:lnTo>
                  <a:lnTo>
                    <a:pt x="72" y="125"/>
                  </a:lnTo>
                  <a:lnTo>
                    <a:pt x="71" y="122"/>
                  </a:lnTo>
                  <a:lnTo>
                    <a:pt x="70" y="121"/>
                  </a:lnTo>
                  <a:lnTo>
                    <a:pt x="69" y="120"/>
                  </a:lnTo>
                  <a:lnTo>
                    <a:pt x="69" y="119"/>
                  </a:lnTo>
                  <a:lnTo>
                    <a:pt x="68" y="117"/>
                  </a:lnTo>
                  <a:lnTo>
                    <a:pt x="66" y="114"/>
                  </a:lnTo>
                  <a:lnTo>
                    <a:pt x="65" y="111"/>
                  </a:lnTo>
                  <a:lnTo>
                    <a:pt x="64" y="108"/>
                  </a:lnTo>
                  <a:lnTo>
                    <a:pt x="63" y="105"/>
                  </a:lnTo>
                  <a:lnTo>
                    <a:pt x="62" y="102"/>
                  </a:lnTo>
                  <a:lnTo>
                    <a:pt x="62" y="101"/>
                  </a:lnTo>
                  <a:lnTo>
                    <a:pt x="62" y="100"/>
                  </a:lnTo>
                  <a:lnTo>
                    <a:pt x="63" y="96"/>
                  </a:lnTo>
                  <a:lnTo>
                    <a:pt x="61" y="98"/>
                  </a:lnTo>
                  <a:lnTo>
                    <a:pt x="58" y="98"/>
                  </a:lnTo>
                  <a:lnTo>
                    <a:pt x="56" y="96"/>
                  </a:lnTo>
                  <a:lnTo>
                    <a:pt x="56" y="99"/>
                  </a:lnTo>
                  <a:lnTo>
                    <a:pt x="56" y="100"/>
                  </a:lnTo>
                  <a:lnTo>
                    <a:pt x="55" y="103"/>
                  </a:lnTo>
                  <a:lnTo>
                    <a:pt x="54" y="106"/>
                  </a:lnTo>
                  <a:lnTo>
                    <a:pt x="53" y="111"/>
                  </a:lnTo>
                  <a:lnTo>
                    <a:pt x="51" y="115"/>
                  </a:lnTo>
                  <a:lnTo>
                    <a:pt x="50" y="119"/>
                  </a:lnTo>
                  <a:lnTo>
                    <a:pt x="49" y="123"/>
                  </a:lnTo>
                  <a:lnTo>
                    <a:pt x="49" y="125"/>
                  </a:lnTo>
                  <a:lnTo>
                    <a:pt x="49" y="127"/>
                  </a:lnTo>
                  <a:lnTo>
                    <a:pt x="48" y="128"/>
                  </a:lnTo>
                  <a:lnTo>
                    <a:pt x="47" y="130"/>
                  </a:lnTo>
                  <a:lnTo>
                    <a:pt x="47" y="132"/>
                  </a:lnTo>
                  <a:lnTo>
                    <a:pt x="46" y="133"/>
                  </a:lnTo>
                  <a:lnTo>
                    <a:pt x="45" y="134"/>
                  </a:lnTo>
                  <a:lnTo>
                    <a:pt x="45" y="135"/>
                  </a:lnTo>
                  <a:lnTo>
                    <a:pt x="26" y="135"/>
                  </a:lnTo>
                  <a:lnTo>
                    <a:pt x="27" y="134"/>
                  </a:lnTo>
                  <a:lnTo>
                    <a:pt x="27" y="132"/>
                  </a:lnTo>
                  <a:lnTo>
                    <a:pt x="27" y="129"/>
                  </a:lnTo>
                  <a:lnTo>
                    <a:pt x="28" y="125"/>
                  </a:lnTo>
                  <a:lnTo>
                    <a:pt x="28" y="120"/>
                  </a:lnTo>
                  <a:lnTo>
                    <a:pt x="29" y="116"/>
                  </a:lnTo>
                  <a:lnTo>
                    <a:pt x="30" y="112"/>
                  </a:lnTo>
                  <a:lnTo>
                    <a:pt x="30" y="110"/>
                  </a:lnTo>
                  <a:lnTo>
                    <a:pt x="31" y="107"/>
                  </a:lnTo>
                  <a:lnTo>
                    <a:pt x="32" y="104"/>
                  </a:lnTo>
                  <a:lnTo>
                    <a:pt x="32" y="100"/>
                  </a:lnTo>
                  <a:lnTo>
                    <a:pt x="33" y="96"/>
                  </a:lnTo>
                  <a:lnTo>
                    <a:pt x="34" y="93"/>
                  </a:lnTo>
                  <a:lnTo>
                    <a:pt x="34" y="90"/>
                  </a:lnTo>
                  <a:lnTo>
                    <a:pt x="35" y="88"/>
                  </a:lnTo>
                  <a:lnTo>
                    <a:pt x="35" y="87"/>
                  </a:lnTo>
                  <a:lnTo>
                    <a:pt x="35" y="85"/>
                  </a:lnTo>
                  <a:lnTo>
                    <a:pt x="35" y="82"/>
                  </a:lnTo>
                  <a:lnTo>
                    <a:pt x="35" y="79"/>
                  </a:lnTo>
                  <a:lnTo>
                    <a:pt x="35" y="77"/>
                  </a:lnTo>
                  <a:lnTo>
                    <a:pt x="35" y="75"/>
                  </a:lnTo>
                  <a:lnTo>
                    <a:pt x="35" y="74"/>
                  </a:lnTo>
                  <a:lnTo>
                    <a:pt x="35" y="73"/>
                  </a:lnTo>
                  <a:lnTo>
                    <a:pt x="35" y="72"/>
                  </a:lnTo>
                  <a:lnTo>
                    <a:pt x="37" y="72"/>
                  </a:lnTo>
                  <a:lnTo>
                    <a:pt x="38" y="73"/>
                  </a:lnTo>
                  <a:lnTo>
                    <a:pt x="39" y="73"/>
                  </a:lnTo>
                  <a:lnTo>
                    <a:pt x="40" y="73"/>
                  </a:lnTo>
                  <a:lnTo>
                    <a:pt x="41" y="72"/>
                  </a:lnTo>
                  <a:lnTo>
                    <a:pt x="42" y="72"/>
                  </a:lnTo>
                  <a:lnTo>
                    <a:pt x="40" y="72"/>
                  </a:lnTo>
                  <a:lnTo>
                    <a:pt x="39" y="72"/>
                  </a:lnTo>
                  <a:lnTo>
                    <a:pt x="38" y="71"/>
                  </a:lnTo>
                  <a:lnTo>
                    <a:pt x="37" y="71"/>
                  </a:lnTo>
                  <a:lnTo>
                    <a:pt x="36" y="70"/>
                  </a:lnTo>
                  <a:lnTo>
                    <a:pt x="35" y="70"/>
                  </a:lnTo>
                  <a:lnTo>
                    <a:pt x="37" y="70"/>
                  </a:lnTo>
                  <a:lnTo>
                    <a:pt x="39" y="70"/>
                  </a:lnTo>
                  <a:lnTo>
                    <a:pt x="41" y="70"/>
                  </a:lnTo>
                  <a:lnTo>
                    <a:pt x="43" y="70"/>
                  </a:lnTo>
                  <a:lnTo>
                    <a:pt x="44" y="69"/>
                  </a:lnTo>
                  <a:lnTo>
                    <a:pt x="45" y="69"/>
                  </a:lnTo>
                  <a:lnTo>
                    <a:pt x="45" y="68"/>
                  </a:lnTo>
                  <a:lnTo>
                    <a:pt x="44" y="69"/>
                  </a:lnTo>
                  <a:lnTo>
                    <a:pt x="42" y="69"/>
                  </a:lnTo>
                  <a:lnTo>
                    <a:pt x="40" y="69"/>
                  </a:lnTo>
                  <a:lnTo>
                    <a:pt x="38" y="69"/>
                  </a:lnTo>
                  <a:lnTo>
                    <a:pt x="37" y="69"/>
                  </a:lnTo>
                  <a:lnTo>
                    <a:pt x="35" y="68"/>
                  </a:lnTo>
                  <a:lnTo>
                    <a:pt x="34" y="68"/>
                  </a:lnTo>
                  <a:lnTo>
                    <a:pt x="34" y="67"/>
                  </a:lnTo>
                  <a:lnTo>
                    <a:pt x="34" y="63"/>
                  </a:lnTo>
                  <a:lnTo>
                    <a:pt x="33" y="60"/>
                  </a:lnTo>
                  <a:lnTo>
                    <a:pt x="32" y="58"/>
                  </a:lnTo>
                  <a:lnTo>
                    <a:pt x="32" y="57"/>
                  </a:lnTo>
                  <a:lnTo>
                    <a:pt x="31" y="56"/>
                  </a:lnTo>
                  <a:lnTo>
                    <a:pt x="31" y="54"/>
                  </a:lnTo>
                  <a:lnTo>
                    <a:pt x="30" y="53"/>
                  </a:lnTo>
                  <a:lnTo>
                    <a:pt x="29" y="51"/>
                  </a:lnTo>
                  <a:lnTo>
                    <a:pt x="28" y="49"/>
                  </a:lnTo>
                  <a:lnTo>
                    <a:pt x="27" y="48"/>
                  </a:lnTo>
                  <a:lnTo>
                    <a:pt x="27" y="46"/>
                  </a:lnTo>
                  <a:lnTo>
                    <a:pt x="26" y="44"/>
                  </a:lnTo>
                  <a:lnTo>
                    <a:pt x="25" y="42"/>
                  </a:lnTo>
                  <a:lnTo>
                    <a:pt x="24" y="40"/>
                  </a:lnTo>
                  <a:lnTo>
                    <a:pt x="24" y="38"/>
                  </a:lnTo>
                  <a:lnTo>
                    <a:pt x="23" y="36"/>
                  </a:lnTo>
                  <a:lnTo>
                    <a:pt x="23" y="35"/>
                  </a:lnTo>
                  <a:lnTo>
                    <a:pt x="23" y="34"/>
                  </a:lnTo>
                  <a:lnTo>
                    <a:pt x="23" y="33"/>
                  </a:lnTo>
                  <a:lnTo>
                    <a:pt x="21" y="34"/>
                  </a:lnTo>
                  <a:lnTo>
                    <a:pt x="20" y="35"/>
                  </a:lnTo>
                  <a:lnTo>
                    <a:pt x="19" y="36"/>
                  </a:lnTo>
                  <a:lnTo>
                    <a:pt x="17" y="37"/>
                  </a:lnTo>
                  <a:lnTo>
                    <a:pt x="16" y="37"/>
                  </a:lnTo>
                  <a:lnTo>
                    <a:pt x="15" y="38"/>
                  </a:lnTo>
                  <a:lnTo>
                    <a:pt x="14" y="38"/>
                  </a:lnTo>
                  <a:lnTo>
                    <a:pt x="16" y="38"/>
                  </a:lnTo>
                  <a:lnTo>
                    <a:pt x="17" y="38"/>
                  </a:lnTo>
                  <a:lnTo>
                    <a:pt x="18" y="38"/>
                  </a:lnTo>
                  <a:lnTo>
                    <a:pt x="19" y="38"/>
                  </a:lnTo>
                  <a:lnTo>
                    <a:pt x="19" y="37"/>
                  </a:lnTo>
                  <a:lnTo>
                    <a:pt x="20" y="37"/>
                  </a:lnTo>
                  <a:lnTo>
                    <a:pt x="19" y="44"/>
                  </a:lnTo>
                  <a:lnTo>
                    <a:pt x="19" y="49"/>
                  </a:lnTo>
                  <a:lnTo>
                    <a:pt x="18" y="52"/>
                  </a:lnTo>
                  <a:lnTo>
                    <a:pt x="18" y="53"/>
                  </a:lnTo>
                  <a:lnTo>
                    <a:pt x="17" y="54"/>
                  </a:lnTo>
                  <a:lnTo>
                    <a:pt x="16" y="55"/>
                  </a:lnTo>
                  <a:lnTo>
                    <a:pt x="15" y="56"/>
                  </a:lnTo>
                  <a:lnTo>
                    <a:pt x="14" y="56"/>
                  </a:lnTo>
                  <a:lnTo>
                    <a:pt x="13" y="57"/>
                  </a:lnTo>
                  <a:lnTo>
                    <a:pt x="12" y="58"/>
                  </a:lnTo>
                  <a:lnTo>
                    <a:pt x="11" y="58"/>
                  </a:lnTo>
                  <a:lnTo>
                    <a:pt x="10" y="59"/>
                  </a:lnTo>
                  <a:lnTo>
                    <a:pt x="9" y="60"/>
                  </a:lnTo>
                  <a:lnTo>
                    <a:pt x="7" y="61"/>
                  </a:lnTo>
                  <a:lnTo>
                    <a:pt x="5" y="62"/>
                  </a:lnTo>
                  <a:lnTo>
                    <a:pt x="4" y="63"/>
                  </a:lnTo>
                  <a:lnTo>
                    <a:pt x="2" y="64"/>
                  </a:lnTo>
                  <a:lnTo>
                    <a:pt x="1" y="64"/>
                  </a:lnTo>
                  <a:close/>
                </a:path>
              </a:pathLst>
            </a:custGeom>
            <a:solidFill>
              <a:srgbClr val="339966"/>
            </a:solidFill>
            <a:ln w="9525">
              <a:noFill/>
              <a:round/>
              <a:headEnd/>
              <a:tailEnd/>
            </a:ln>
          </p:spPr>
          <p:txBody>
            <a:bodyPr/>
            <a:lstStyle/>
            <a:p>
              <a:endParaRPr lang="es-ES"/>
            </a:p>
          </p:txBody>
        </p:sp>
        <p:sp>
          <p:nvSpPr>
            <p:cNvPr id="36991" name="Freeform 127"/>
            <p:cNvSpPr>
              <a:spLocks/>
            </p:cNvSpPr>
            <p:nvPr/>
          </p:nvSpPr>
          <p:spPr bwMode="auto">
            <a:xfrm>
              <a:off x="6711" y="6679"/>
              <a:ext cx="1478" cy="1215"/>
            </a:xfrm>
            <a:custGeom>
              <a:avLst/>
              <a:gdLst/>
              <a:ahLst/>
              <a:cxnLst>
                <a:cxn ang="0">
                  <a:pos x="12" y="5"/>
                </a:cxn>
                <a:cxn ang="0">
                  <a:pos x="9" y="4"/>
                </a:cxn>
                <a:cxn ang="0">
                  <a:pos x="6" y="4"/>
                </a:cxn>
                <a:cxn ang="0">
                  <a:pos x="2" y="8"/>
                </a:cxn>
                <a:cxn ang="0">
                  <a:pos x="0" y="13"/>
                </a:cxn>
                <a:cxn ang="0">
                  <a:pos x="1" y="17"/>
                </a:cxn>
                <a:cxn ang="0">
                  <a:pos x="2" y="23"/>
                </a:cxn>
                <a:cxn ang="0">
                  <a:pos x="6" y="27"/>
                </a:cxn>
                <a:cxn ang="0">
                  <a:pos x="9" y="28"/>
                </a:cxn>
                <a:cxn ang="0">
                  <a:pos x="11" y="28"/>
                </a:cxn>
                <a:cxn ang="0">
                  <a:pos x="14" y="28"/>
                </a:cxn>
                <a:cxn ang="0">
                  <a:pos x="18" y="26"/>
                </a:cxn>
                <a:cxn ang="0">
                  <a:pos x="26" y="24"/>
                </a:cxn>
                <a:cxn ang="0">
                  <a:pos x="30" y="23"/>
                </a:cxn>
                <a:cxn ang="0">
                  <a:pos x="31" y="22"/>
                </a:cxn>
                <a:cxn ang="0">
                  <a:pos x="32" y="20"/>
                </a:cxn>
                <a:cxn ang="0">
                  <a:pos x="31" y="19"/>
                </a:cxn>
                <a:cxn ang="0">
                  <a:pos x="32" y="18"/>
                </a:cxn>
                <a:cxn ang="0">
                  <a:pos x="33" y="17"/>
                </a:cxn>
                <a:cxn ang="0">
                  <a:pos x="34" y="16"/>
                </a:cxn>
                <a:cxn ang="0">
                  <a:pos x="34" y="15"/>
                </a:cxn>
                <a:cxn ang="0">
                  <a:pos x="33" y="13"/>
                </a:cxn>
                <a:cxn ang="0">
                  <a:pos x="34" y="12"/>
                </a:cxn>
                <a:cxn ang="0">
                  <a:pos x="34" y="10"/>
                </a:cxn>
                <a:cxn ang="0">
                  <a:pos x="33" y="8"/>
                </a:cxn>
                <a:cxn ang="0">
                  <a:pos x="33" y="8"/>
                </a:cxn>
                <a:cxn ang="0">
                  <a:pos x="33" y="7"/>
                </a:cxn>
                <a:cxn ang="0">
                  <a:pos x="33" y="5"/>
                </a:cxn>
                <a:cxn ang="0">
                  <a:pos x="32" y="3"/>
                </a:cxn>
                <a:cxn ang="0">
                  <a:pos x="31" y="3"/>
                </a:cxn>
                <a:cxn ang="0">
                  <a:pos x="29" y="3"/>
                </a:cxn>
                <a:cxn ang="0">
                  <a:pos x="28" y="2"/>
                </a:cxn>
                <a:cxn ang="0">
                  <a:pos x="27" y="2"/>
                </a:cxn>
                <a:cxn ang="0">
                  <a:pos x="27" y="2"/>
                </a:cxn>
                <a:cxn ang="0">
                  <a:pos x="25" y="2"/>
                </a:cxn>
                <a:cxn ang="0">
                  <a:pos x="25" y="2"/>
                </a:cxn>
                <a:cxn ang="0">
                  <a:pos x="24" y="2"/>
                </a:cxn>
                <a:cxn ang="0">
                  <a:pos x="24" y="1"/>
                </a:cxn>
                <a:cxn ang="0">
                  <a:pos x="23" y="0"/>
                </a:cxn>
                <a:cxn ang="0">
                  <a:pos x="21" y="0"/>
                </a:cxn>
                <a:cxn ang="0">
                  <a:pos x="20" y="1"/>
                </a:cxn>
                <a:cxn ang="0">
                  <a:pos x="19" y="1"/>
                </a:cxn>
                <a:cxn ang="0">
                  <a:pos x="18" y="2"/>
                </a:cxn>
                <a:cxn ang="0">
                  <a:pos x="18" y="3"/>
                </a:cxn>
                <a:cxn ang="0">
                  <a:pos x="17" y="3"/>
                </a:cxn>
                <a:cxn ang="0">
                  <a:pos x="16" y="4"/>
                </a:cxn>
                <a:cxn ang="0">
                  <a:pos x="16" y="5"/>
                </a:cxn>
                <a:cxn ang="0">
                  <a:pos x="15" y="6"/>
                </a:cxn>
                <a:cxn ang="0">
                  <a:pos x="15" y="6"/>
                </a:cxn>
                <a:cxn ang="0">
                  <a:pos x="14" y="6"/>
                </a:cxn>
                <a:cxn ang="0">
                  <a:pos x="13" y="6"/>
                </a:cxn>
              </a:cxnLst>
              <a:rect l="0" t="0" r="r" b="b"/>
              <a:pathLst>
                <a:path w="34" h="28">
                  <a:moveTo>
                    <a:pt x="12" y="5"/>
                  </a:moveTo>
                  <a:lnTo>
                    <a:pt x="12" y="5"/>
                  </a:lnTo>
                  <a:lnTo>
                    <a:pt x="11" y="4"/>
                  </a:lnTo>
                  <a:lnTo>
                    <a:pt x="9" y="4"/>
                  </a:lnTo>
                  <a:lnTo>
                    <a:pt x="7" y="3"/>
                  </a:lnTo>
                  <a:lnTo>
                    <a:pt x="6" y="4"/>
                  </a:lnTo>
                  <a:lnTo>
                    <a:pt x="4" y="5"/>
                  </a:lnTo>
                  <a:lnTo>
                    <a:pt x="2" y="8"/>
                  </a:lnTo>
                  <a:lnTo>
                    <a:pt x="0" y="12"/>
                  </a:lnTo>
                  <a:lnTo>
                    <a:pt x="0" y="13"/>
                  </a:lnTo>
                  <a:lnTo>
                    <a:pt x="0" y="15"/>
                  </a:lnTo>
                  <a:lnTo>
                    <a:pt x="1" y="17"/>
                  </a:lnTo>
                  <a:lnTo>
                    <a:pt x="1" y="20"/>
                  </a:lnTo>
                  <a:lnTo>
                    <a:pt x="2" y="23"/>
                  </a:lnTo>
                  <a:lnTo>
                    <a:pt x="4" y="25"/>
                  </a:lnTo>
                  <a:lnTo>
                    <a:pt x="6" y="27"/>
                  </a:lnTo>
                  <a:lnTo>
                    <a:pt x="9" y="28"/>
                  </a:lnTo>
                  <a:lnTo>
                    <a:pt x="10" y="28"/>
                  </a:lnTo>
                  <a:lnTo>
                    <a:pt x="11" y="28"/>
                  </a:lnTo>
                  <a:lnTo>
                    <a:pt x="13" y="28"/>
                  </a:lnTo>
                  <a:lnTo>
                    <a:pt x="14" y="28"/>
                  </a:lnTo>
                  <a:lnTo>
                    <a:pt x="16" y="27"/>
                  </a:lnTo>
                  <a:lnTo>
                    <a:pt x="18" y="26"/>
                  </a:lnTo>
                  <a:lnTo>
                    <a:pt x="20" y="25"/>
                  </a:lnTo>
                  <a:lnTo>
                    <a:pt x="26" y="24"/>
                  </a:lnTo>
                  <a:lnTo>
                    <a:pt x="30" y="23"/>
                  </a:lnTo>
                  <a:lnTo>
                    <a:pt x="31" y="23"/>
                  </a:lnTo>
                  <a:lnTo>
                    <a:pt x="31" y="22"/>
                  </a:lnTo>
                  <a:lnTo>
                    <a:pt x="32" y="21"/>
                  </a:lnTo>
                  <a:lnTo>
                    <a:pt x="32" y="20"/>
                  </a:lnTo>
                  <a:lnTo>
                    <a:pt x="31" y="19"/>
                  </a:lnTo>
                  <a:lnTo>
                    <a:pt x="32" y="19"/>
                  </a:lnTo>
                  <a:lnTo>
                    <a:pt x="32" y="18"/>
                  </a:lnTo>
                  <a:lnTo>
                    <a:pt x="33" y="17"/>
                  </a:lnTo>
                  <a:lnTo>
                    <a:pt x="34" y="16"/>
                  </a:lnTo>
                  <a:lnTo>
                    <a:pt x="34" y="15"/>
                  </a:lnTo>
                  <a:lnTo>
                    <a:pt x="33" y="14"/>
                  </a:lnTo>
                  <a:lnTo>
                    <a:pt x="33" y="13"/>
                  </a:lnTo>
                  <a:lnTo>
                    <a:pt x="33" y="12"/>
                  </a:lnTo>
                  <a:lnTo>
                    <a:pt x="34" y="12"/>
                  </a:lnTo>
                  <a:lnTo>
                    <a:pt x="34" y="11"/>
                  </a:lnTo>
                  <a:lnTo>
                    <a:pt x="34" y="10"/>
                  </a:lnTo>
                  <a:lnTo>
                    <a:pt x="33" y="9"/>
                  </a:lnTo>
                  <a:lnTo>
                    <a:pt x="33" y="8"/>
                  </a:lnTo>
                  <a:lnTo>
                    <a:pt x="33" y="7"/>
                  </a:lnTo>
                  <a:lnTo>
                    <a:pt x="33" y="6"/>
                  </a:lnTo>
                  <a:lnTo>
                    <a:pt x="33" y="5"/>
                  </a:lnTo>
                  <a:lnTo>
                    <a:pt x="33" y="4"/>
                  </a:lnTo>
                  <a:lnTo>
                    <a:pt x="32" y="3"/>
                  </a:lnTo>
                  <a:lnTo>
                    <a:pt x="31" y="3"/>
                  </a:lnTo>
                  <a:lnTo>
                    <a:pt x="29" y="3"/>
                  </a:lnTo>
                  <a:lnTo>
                    <a:pt x="28" y="2"/>
                  </a:lnTo>
                  <a:lnTo>
                    <a:pt x="27" y="2"/>
                  </a:lnTo>
                  <a:lnTo>
                    <a:pt x="26" y="2"/>
                  </a:lnTo>
                  <a:lnTo>
                    <a:pt x="25" y="2"/>
                  </a:lnTo>
                  <a:lnTo>
                    <a:pt x="24" y="2"/>
                  </a:lnTo>
                  <a:lnTo>
                    <a:pt x="24" y="1"/>
                  </a:lnTo>
                  <a:lnTo>
                    <a:pt x="23" y="1"/>
                  </a:lnTo>
                  <a:lnTo>
                    <a:pt x="23" y="0"/>
                  </a:lnTo>
                  <a:lnTo>
                    <a:pt x="22" y="0"/>
                  </a:lnTo>
                  <a:lnTo>
                    <a:pt x="21" y="0"/>
                  </a:lnTo>
                  <a:lnTo>
                    <a:pt x="20" y="1"/>
                  </a:lnTo>
                  <a:lnTo>
                    <a:pt x="19" y="1"/>
                  </a:lnTo>
                  <a:lnTo>
                    <a:pt x="19" y="2"/>
                  </a:lnTo>
                  <a:lnTo>
                    <a:pt x="18" y="2"/>
                  </a:lnTo>
                  <a:lnTo>
                    <a:pt x="18" y="3"/>
                  </a:lnTo>
                  <a:lnTo>
                    <a:pt x="17" y="3"/>
                  </a:lnTo>
                  <a:lnTo>
                    <a:pt x="17" y="4"/>
                  </a:lnTo>
                  <a:lnTo>
                    <a:pt x="16" y="4"/>
                  </a:lnTo>
                  <a:lnTo>
                    <a:pt x="16" y="5"/>
                  </a:lnTo>
                  <a:lnTo>
                    <a:pt x="15" y="5"/>
                  </a:lnTo>
                  <a:lnTo>
                    <a:pt x="15" y="6"/>
                  </a:lnTo>
                  <a:lnTo>
                    <a:pt x="14" y="6"/>
                  </a:lnTo>
                  <a:lnTo>
                    <a:pt x="13" y="6"/>
                  </a:lnTo>
                  <a:lnTo>
                    <a:pt x="12" y="5"/>
                  </a:lnTo>
                  <a:close/>
                </a:path>
              </a:pathLst>
            </a:custGeom>
            <a:solidFill>
              <a:srgbClr val="000000"/>
            </a:solidFill>
            <a:ln w="9525">
              <a:noFill/>
              <a:round/>
              <a:headEnd/>
              <a:tailEnd/>
            </a:ln>
          </p:spPr>
          <p:txBody>
            <a:bodyPr/>
            <a:lstStyle/>
            <a:p>
              <a:endParaRPr lang="es-ES"/>
            </a:p>
          </p:txBody>
        </p:sp>
        <p:sp>
          <p:nvSpPr>
            <p:cNvPr id="36990" name="Freeform 126"/>
            <p:cNvSpPr>
              <a:spLocks/>
            </p:cNvSpPr>
            <p:nvPr/>
          </p:nvSpPr>
          <p:spPr bwMode="auto">
            <a:xfrm>
              <a:off x="4782" y="5396"/>
              <a:ext cx="257" cy="1283"/>
            </a:xfrm>
            <a:custGeom>
              <a:avLst/>
              <a:gdLst/>
              <a:ahLst/>
              <a:cxnLst>
                <a:cxn ang="0">
                  <a:pos x="0" y="0"/>
                </a:cxn>
                <a:cxn ang="0">
                  <a:pos x="0" y="1"/>
                </a:cxn>
                <a:cxn ang="0">
                  <a:pos x="1" y="2"/>
                </a:cxn>
                <a:cxn ang="0">
                  <a:pos x="2" y="4"/>
                </a:cxn>
                <a:cxn ang="0">
                  <a:pos x="3" y="7"/>
                </a:cxn>
                <a:cxn ang="0">
                  <a:pos x="4" y="11"/>
                </a:cxn>
                <a:cxn ang="0">
                  <a:pos x="5" y="16"/>
                </a:cxn>
                <a:cxn ang="0">
                  <a:pos x="5" y="22"/>
                </a:cxn>
                <a:cxn ang="0">
                  <a:pos x="5" y="30"/>
                </a:cxn>
                <a:cxn ang="0">
                  <a:pos x="5" y="29"/>
                </a:cxn>
                <a:cxn ang="0">
                  <a:pos x="5" y="27"/>
                </a:cxn>
                <a:cxn ang="0">
                  <a:pos x="6" y="24"/>
                </a:cxn>
                <a:cxn ang="0">
                  <a:pos x="6" y="20"/>
                </a:cxn>
                <a:cxn ang="0">
                  <a:pos x="6" y="16"/>
                </a:cxn>
                <a:cxn ang="0">
                  <a:pos x="5" y="11"/>
                </a:cxn>
                <a:cxn ang="0">
                  <a:pos x="4" y="5"/>
                </a:cxn>
                <a:cxn ang="0">
                  <a:pos x="1" y="0"/>
                </a:cxn>
                <a:cxn ang="0">
                  <a:pos x="0" y="0"/>
                </a:cxn>
              </a:cxnLst>
              <a:rect l="0" t="0" r="r" b="b"/>
              <a:pathLst>
                <a:path w="6" h="30">
                  <a:moveTo>
                    <a:pt x="0" y="0"/>
                  </a:moveTo>
                  <a:lnTo>
                    <a:pt x="0" y="1"/>
                  </a:lnTo>
                  <a:lnTo>
                    <a:pt x="1" y="2"/>
                  </a:lnTo>
                  <a:lnTo>
                    <a:pt x="2" y="4"/>
                  </a:lnTo>
                  <a:lnTo>
                    <a:pt x="3" y="7"/>
                  </a:lnTo>
                  <a:lnTo>
                    <a:pt x="4" y="11"/>
                  </a:lnTo>
                  <a:lnTo>
                    <a:pt x="5" y="16"/>
                  </a:lnTo>
                  <a:lnTo>
                    <a:pt x="5" y="22"/>
                  </a:lnTo>
                  <a:lnTo>
                    <a:pt x="5" y="30"/>
                  </a:lnTo>
                  <a:lnTo>
                    <a:pt x="5" y="29"/>
                  </a:lnTo>
                  <a:lnTo>
                    <a:pt x="5" y="27"/>
                  </a:lnTo>
                  <a:lnTo>
                    <a:pt x="6" y="24"/>
                  </a:lnTo>
                  <a:lnTo>
                    <a:pt x="6" y="20"/>
                  </a:lnTo>
                  <a:lnTo>
                    <a:pt x="6" y="16"/>
                  </a:lnTo>
                  <a:lnTo>
                    <a:pt x="5" y="11"/>
                  </a:lnTo>
                  <a:lnTo>
                    <a:pt x="4" y="5"/>
                  </a:lnTo>
                  <a:lnTo>
                    <a:pt x="1" y="0"/>
                  </a:lnTo>
                  <a:lnTo>
                    <a:pt x="0" y="0"/>
                  </a:lnTo>
                  <a:close/>
                </a:path>
              </a:pathLst>
            </a:custGeom>
            <a:solidFill>
              <a:srgbClr val="000000"/>
            </a:solidFill>
            <a:ln w="9525">
              <a:noFill/>
              <a:round/>
              <a:headEnd/>
              <a:tailEnd/>
            </a:ln>
          </p:spPr>
          <p:txBody>
            <a:bodyPr/>
            <a:lstStyle/>
            <a:p>
              <a:endParaRPr lang="es-ES"/>
            </a:p>
          </p:txBody>
        </p:sp>
        <p:sp>
          <p:nvSpPr>
            <p:cNvPr id="36989" name="Freeform 125"/>
            <p:cNvSpPr>
              <a:spLocks/>
            </p:cNvSpPr>
            <p:nvPr/>
          </p:nvSpPr>
          <p:spPr bwMode="auto">
            <a:xfrm>
              <a:off x="3818" y="5599"/>
              <a:ext cx="707" cy="67"/>
            </a:xfrm>
            <a:custGeom>
              <a:avLst/>
              <a:gdLst/>
              <a:ahLst/>
              <a:cxnLst>
                <a:cxn ang="0">
                  <a:pos x="1" y="0"/>
                </a:cxn>
                <a:cxn ang="0">
                  <a:pos x="1" y="0"/>
                </a:cxn>
                <a:cxn ang="0">
                  <a:pos x="3" y="0"/>
                </a:cxn>
                <a:cxn ang="0">
                  <a:pos x="5" y="0"/>
                </a:cxn>
                <a:cxn ang="0">
                  <a:pos x="7" y="0"/>
                </a:cxn>
                <a:cxn ang="0">
                  <a:pos x="9" y="0"/>
                </a:cxn>
                <a:cxn ang="0">
                  <a:pos x="12" y="0"/>
                </a:cxn>
                <a:cxn ang="0">
                  <a:pos x="14" y="1"/>
                </a:cxn>
                <a:cxn ang="0">
                  <a:pos x="16" y="1"/>
                </a:cxn>
                <a:cxn ang="0">
                  <a:pos x="16" y="1"/>
                </a:cxn>
                <a:cxn ang="0">
                  <a:pos x="16" y="1"/>
                </a:cxn>
                <a:cxn ang="0">
                  <a:pos x="16" y="2"/>
                </a:cxn>
                <a:cxn ang="0">
                  <a:pos x="15" y="2"/>
                </a:cxn>
                <a:cxn ang="0">
                  <a:pos x="1" y="1"/>
                </a:cxn>
                <a:cxn ang="0">
                  <a:pos x="1" y="1"/>
                </a:cxn>
                <a:cxn ang="0">
                  <a:pos x="1" y="1"/>
                </a:cxn>
                <a:cxn ang="0">
                  <a:pos x="0" y="0"/>
                </a:cxn>
                <a:cxn ang="0">
                  <a:pos x="1" y="0"/>
                </a:cxn>
              </a:cxnLst>
              <a:rect l="0" t="0" r="r" b="b"/>
              <a:pathLst>
                <a:path w="16" h="2">
                  <a:moveTo>
                    <a:pt x="1" y="0"/>
                  </a:moveTo>
                  <a:lnTo>
                    <a:pt x="1" y="0"/>
                  </a:lnTo>
                  <a:lnTo>
                    <a:pt x="3" y="0"/>
                  </a:lnTo>
                  <a:lnTo>
                    <a:pt x="5" y="0"/>
                  </a:lnTo>
                  <a:lnTo>
                    <a:pt x="7" y="0"/>
                  </a:lnTo>
                  <a:lnTo>
                    <a:pt x="9" y="0"/>
                  </a:lnTo>
                  <a:lnTo>
                    <a:pt x="12" y="0"/>
                  </a:lnTo>
                  <a:lnTo>
                    <a:pt x="14" y="1"/>
                  </a:lnTo>
                  <a:lnTo>
                    <a:pt x="16" y="1"/>
                  </a:lnTo>
                  <a:lnTo>
                    <a:pt x="16" y="2"/>
                  </a:lnTo>
                  <a:lnTo>
                    <a:pt x="15" y="2"/>
                  </a:lnTo>
                  <a:lnTo>
                    <a:pt x="1" y="1"/>
                  </a:lnTo>
                  <a:lnTo>
                    <a:pt x="0" y="0"/>
                  </a:lnTo>
                  <a:lnTo>
                    <a:pt x="1" y="0"/>
                  </a:lnTo>
                  <a:close/>
                </a:path>
              </a:pathLst>
            </a:custGeom>
            <a:solidFill>
              <a:srgbClr val="000000"/>
            </a:solidFill>
            <a:ln w="9525">
              <a:noFill/>
              <a:round/>
              <a:headEnd/>
              <a:tailEnd/>
            </a:ln>
          </p:spPr>
          <p:txBody>
            <a:bodyPr/>
            <a:lstStyle/>
            <a:p>
              <a:endParaRPr lang="es-ES"/>
            </a:p>
          </p:txBody>
        </p:sp>
        <p:sp>
          <p:nvSpPr>
            <p:cNvPr id="36988" name="Freeform 124"/>
            <p:cNvSpPr>
              <a:spLocks/>
            </p:cNvSpPr>
            <p:nvPr/>
          </p:nvSpPr>
          <p:spPr bwMode="auto">
            <a:xfrm>
              <a:off x="5232" y="5396"/>
              <a:ext cx="321" cy="135"/>
            </a:xfrm>
            <a:custGeom>
              <a:avLst/>
              <a:gdLst/>
              <a:ahLst/>
              <a:cxnLst>
                <a:cxn ang="0">
                  <a:pos x="0" y="4"/>
                </a:cxn>
                <a:cxn ang="0">
                  <a:pos x="0" y="4"/>
                </a:cxn>
                <a:cxn ang="0">
                  <a:pos x="1" y="4"/>
                </a:cxn>
                <a:cxn ang="0">
                  <a:pos x="2" y="4"/>
                </a:cxn>
                <a:cxn ang="0">
                  <a:pos x="3" y="3"/>
                </a:cxn>
                <a:cxn ang="0">
                  <a:pos x="5" y="3"/>
                </a:cxn>
                <a:cxn ang="0">
                  <a:pos x="6" y="2"/>
                </a:cxn>
                <a:cxn ang="0">
                  <a:pos x="7" y="2"/>
                </a:cxn>
                <a:cxn ang="0">
                  <a:pos x="8" y="1"/>
                </a:cxn>
                <a:cxn ang="0">
                  <a:pos x="8" y="0"/>
                </a:cxn>
                <a:cxn ang="0">
                  <a:pos x="7" y="0"/>
                </a:cxn>
                <a:cxn ang="0">
                  <a:pos x="7" y="0"/>
                </a:cxn>
                <a:cxn ang="0">
                  <a:pos x="6" y="1"/>
                </a:cxn>
                <a:cxn ang="0">
                  <a:pos x="5" y="2"/>
                </a:cxn>
                <a:cxn ang="0">
                  <a:pos x="3" y="2"/>
                </a:cxn>
                <a:cxn ang="0">
                  <a:pos x="2" y="3"/>
                </a:cxn>
                <a:cxn ang="0">
                  <a:pos x="1" y="4"/>
                </a:cxn>
                <a:cxn ang="0">
                  <a:pos x="0" y="4"/>
                </a:cxn>
              </a:cxnLst>
              <a:rect l="0" t="0" r="r" b="b"/>
              <a:pathLst>
                <a:path w="8" h="4">
                  <a:moveTo>
                    <a:pt x="0" y="4"/>
                  </a:moveTo>
                  <a:lnTo>
                    <a:pt x="0" y="4"/>
                  </a:lnTo>
                  <a:lnTo>
                    <a:pt x="1" y="4"/>
                  </a:lnTo>
                  <a:lnTo>
                    <a:pt x="2" y="4"/>
                  </a:lnTo>
                  <a:lnTo>
                    <a:pt x="3" y="3"/>
                  </a:lnTo>
                  <a:lnTo>
                    <a:pt x="5" y="3"/>
                  </a:lnTo>
                  <a:lnTo>
                    <a:pt x="6" y="2"/>
                  </a:lnTo>
                  <a:lnTo>
                    <a:pt x="7" y="2"/>
                  </a:lnTo>
                  <a:lnTo>
                    <a:pt x="8" y="1"/>
                  </a:lnTo>
                  <a:lnTo>
                    <a:pt x="8" y="0"/>
                  </a:lnTo>
                  <a:lnTo>
                    <a:pt x="7" y="0"/>
                  </a:lnTo>
                  <a:lnTo>
                    <a:pt x="6" y="1"/>
                  </a:lnTo>
                  <a:lnTo>
                    <a:pt x="5" y="2"/>
                  </a:lnTo>
                  <a:lnTo>
                    <a:pt x="3" y="2"/>
                  </a:lnTo>
                  <a:lnTo>
                    <a:pt x="2" y="3"/>
                  </a:lnTo>
                  <a:lnTo>
                    <a:pt x="1" y="4"/>
                  </a:lnTo>
                  <a:lnTo>
                    <a:pt x="0" y="4"/>
                  </a:lnTo>
                  <a:close/>
                </a:path>
              </a:pathLst>
            </a:custGeom>
            <a:solidFill>
              <a:srgbClr val="000000"/>
            </a:solidFill>
            <a:ln w="9525">
              <a:noFill/>
              <a:round/>
              <a:headEnd/>
              <a:tailEnd/>
            </a:ln>
          </p:spPr>
          <p:txBody>
            <a:bodyPr/>
            <a:lstStyle/>
            <a:p>
              <a:endParaRPr lang="es-ES"/>
            </a:p>
          </p:txBody>
        </p:sp>
        <p:sp>
          <p:nvSpPr>
            <p:cNvPr id="36987" name="Freeform 123"/>
            <p:cNvSpPr>
              <a:spLocks/>
            </p:cNvSpPr>
            <p:nvPr/>
          </p:nvSpPr>
          <p:spPr bwMode="auto">
            <a:xfrm>
              <a:off x="6968" y="6949"/>
              <a:ext cx="707" cy="810"/>
            </a:xfrm>
            <a:custGeom>
              <a:avLst/>
              <a:gdLst/>
              <a:ahLst/>
              <a:cxnLst>
                <a:cxn ang="0">
                  <a:pos x="11" y="1"/>
                </a:cxn>
                <a:cxn ang="0">
                  <a:pos x="13" y="1"/>
                </a:cxn>
                <a:cxn ang="0">
                  <a:pos x="13" y="2"/>
                </a:cxn>
                <a:cxn ang="0">
                  <a:pos x="13" y="3"/>
                </a:cxn>
                <a:cxn ang="0">
                  <a:pos x="13" y="4"/>
                </a:cxn>
                <a:cxn ang="0">
                  <a:pos x="13" y="5"/>
                </a:cxn>
                <a:cxn ang="0">
                  <a:pos x="13" y="6"/>
                </a:cxn>
                <a:cxn ang="0">
                  <a:pos x="13" y="8"/>
                </a:cxn>
                <a:cxn ang="0">
                  <a:pos x="12" y="10"/>
                </a:cxn>
                <a:cxn ang="0">
                  <a:pos x="12" y="11"/>
                </a:cxn>
                <a:cxn ang="0">
                  <a:pos x="12" y="12"/>
                </a:cxn>
                <a:cxn ang="0">
                  <a:pos x="12" y="13"/>
                </a:cxn>
                <a:cxn ang="0">
                  <a:pos x="13" y="14"/>
                </a:cxn>
                <a:cxn ang="0">
                  <a:pos x="13" y="15"/>
                </a:cxn>
                <a:cxn ang="0">
                  <a:pos x="14" y="15"/>
                </a:cxn>
                <a:cxn ang="0">
                  <a:pos x="15" y="16"/>
                </a:cxn>
                <a:cxn ang="0">
                  <a:pos x="15" y="16"/>
                </a:cxn>
                <a:cxn ang="0">
                  <a:pos x="15" y="16"/>
                </a:cxn>
                <a:cxn ang="0">
                  <a:pos x="12" y="18"/>
                </a:cxn>
                <a:cxn ang="0">
                  <a:pos x="10" y="19"/>
                </a:cxn>
                <a:cxn ang="0">
                  <a:pos x="9" y="19"/>
                </a:cxn>
                <a:cxn ang="0">
                  <a:pos x="8" y="20"/>
                </a:cxn>
                <a:cxn ang="0">
                  <a:pos x="6" y="19"/>
                </a:cxn>
                <a:cxn ang="0">
                  <a:pos x="5" y="19"/>
                </a:cxn>
                <a:cxn ang="0">
                  <a:pos x="5" y="19"/>
                </a:cxn>
                <a:cxn ang="0">
                  <a:pos x="4" y="19"/>
                </a:cxn>
                <a:cxn ang="0">
                  <a:pos x="4" y="19"/>
                </a:cxn>
                <a:cxn ang="0">
                  <a:pos x="3" y="18"/>
                </a:cxn>
                <a:cxn ang="0">
                  <a:pos x="2" y="17"/>
                </a:cxn>
                <a:cxn ang="0">
                  <a:pos x="1" y="16"/>
                </a:cxn>
                <a:cxn ang="0">
                  <a:pos x="1" y="14"/>
                </a:cxn>
                <a:cxn ang="0">
                  <a:pos x="1" y="13"/>
                </a:cxn>
                <a:cxn ang="0">
                  <a:pos x="0" y="11"/>
                </a:cxn>
                <a:cxn ang="0">
                  <a:pos x="1" y="10"/>
                </a:cxn>
                <a:cxn ang="0">
                  <a:pos x="1" y="9"/>
                </a:cxn>
                <a:cxn ang="0">
                  <a:pos x="1" y="7"/>
                </a:cxn>
                <a:cxn ang="0">
                  <a:pos x="2" y="6"/>
                </a:cxn>
                <a:cxn ang="0">
                  <a:pos x="3" y="4"/>
                </a:cxn>
                <a:cxn ang="0">
                  <a:pos x="4" y="3"/>
                </a:cxn>
                <a:cxn ang="0">
                  <a:pos x="5" y="2"/>
                </a:cxn>
                <a:cxn ang="0">
                  <a:pos x="6" y="1"/>
                </a:cxn>
                <a:cxn ang="0">
                  <a:pos x="7" y="0"/>
                </a:cxn>
                <a:cxn ang="0">
                  <a:pos x="8" y="0"/>
                </a:cxn>
                <a:cxn ang="0">
                  <a:pos x="8" y="0"/>
                </a:cxn>
                <a:cxn ang="0">
                  <a:pos x="8" y="0"/>
                </a:cxn>
                <a:cxn ang="0">
                  <a:pos x="9" y="0"/>
                </a:cxn>
                <a:cxn ang="0">
                  <a:pos x="9" y="1"/>
                </a:cxn>
                <a:cxn ang="0">
                  <a:pos x="10" y="1"/>
                </a:cxn>
                <a:cxn ang="0">
                  <a:pos x="10" y="1"/>
                </a:cxn>
                <a:cxn ang="0">
                  <a:pos x="11" y="1"/>
                </a:cxn>
                <a:cxn ang="0">
                  <a:pos x="11" y="1"/>
                </a:cxn>
              </a:cxnLst>
              <a:rect l="0" t="0" r="r" b="b"/>
              <a:pathLst>
                <a:path w="15" h="20">
                  <a:moveTo>
                    <a:pt x="11" y="1"/>
                  </a:moveTo>
                  <a:lnTo>
                    <a:pt x="13" y="1"/>
                  </a:lnTo>
                  <a:lnTo>
                    <a:pt x="13" y="2"/>
                  </a:lnTo>
                  <a:lnTo>
                    <a:pt x="13" y="3"/>
                  </a:lnTo>
                  <a:lnTo>
                    <a:pt x="13" y="4"/>
                  </a:lnTo>
                  <a:lnTo>
                    <a:pt x="13" y="5"/>
                  </a:lnTo>
                  <a:lnTo>
                    <a:pt x="13" y="6"/>
                  </a:lnTo>
                  <a:lnTo>
                    <a:pt x="13" y="8"/>
                  </a:lnTo>
                  <a:lnTo>
                    <a:pt x="12" y="10"/>
                  </a:lnTo>
                  <a:lnTo>
                    <a:pt x="12" y="11"/>
                  </a:lnTo>
                  <a:lnTo>
                    <a:pt x="12" y="12"/>
                  </a:lnTo>
                  <a:lnTo>
                    <a:pt x="12" y="13"/>
                  </a:lnTo>
                  <a:lnTo>
                    <a:pt x="13" y="14"/>
                  </a:lnTo>
                  <a:lnTo>
                    <a:pt x="13" y="15"/>
                  </a:lnTo>
                  <a:lnTo>
                    <a:pt x="14" y="15"/>
                  </a:lnTo>
                  <a:lnTo>
                    <a:pt x="15" y="16"/>
                  </a:lnTo>
                  <a:lnTo>
                    <a:pt x="12" y="18"/>
                  </a:lnTo>
                  <a:lnTo>
                    <a:pt x="10" y="19"/>
                  </a:lnTo>
                  <a:lnTo>
                    <a:pt x="9" y="19"/>
                  </a:lnTo>
                  <a:lnTo>
                    <a:pt x="8" y="20"/>
                  </a:lnTo>
                  <a:lnTo>
                    <a:pt x="6" y="19"/>
                  </a:lnTo>
                  <a:lnTo>
                    <a:pt x="5" y="19"/>
                  </a:lnTo>
                  <a:lnTo>
                    <a:pt x="4" y="19"/>
                  </a:lnTo>
                  <a:lnTo>
                    <a:pt x="3" y="18"/>
                  </a:lnTo>
                  <a:lnTo>
                    <a:pt x="2" y="17"/>
                  </a:lnTo>
                  <a:lnTo>
                    <a:pt x="1" y="16"/>
                  </a:lnTo>
                  <a:lnTo>
                    <a:pt x="1" y="14"/>
                  </a:lnTo>
                  <a:lnTo>
                    <a:pt x="1" y="13"/>
                  </a:lnTo>
                  <a:lnTo>
                    <a:pt x="0" y="11"/>
                  </a:lnTo>
                  <a:lnTo>
                    <a:pt x="1" y="10"/>
                  </a:lnTo>
                  <a:lnTo>
                    <a:pt x="1" y="9"/>
                  </a:lnTo>
                  <a:lnTo>
                    <a:pt x="1" y="7"/>
                  </a:lnTo>
                  <a:lnTo>
                    <a:pt x="2" y="6"/>
                  </a:lnTo>
                  <a:lnTo>
                    <a:pt x="3" y="4"/>
                  </a:lnTo>
                  <a:lnTo>
                    <a:pt x="4" y="3"/>
                  </a:lnTo>
                  <a:lnTo>
                    <a:pt x="5" y="2"/>
                  </a:lnTo>
                  <a:lnTo>
                    <a:pt x="6" y="1"/>
                  </a:lnTo>
                  <a:lnTo>
                    <a:pt x="7" y="0"/>
                  </a:lnTo>
                  <a:lnTo>
                    <a:pt x="8" y="0"/>
                  </a:lnTo>
                  <a:lnTo>
                    <a:pt x="9" y="0"/>
                  </a:lnTo>
                  <a:lnTo>
                    <a:pt x="9" y="1"/>
                  </a:lnTo>
                  <a:lnTo>
                    <a:pt x="10" y="1"/>
                  </a:lnTo>
                  <a:lnTo>
                    <a:pt x="11" y="1"/>
                  </a:lnTo>
                  <a:close/>
                </a:path>
              </a:pathLst>
            </a:custGeom>
            <a:solidFill>
              <a:srgbClr val="000000"/>
            </a:solidFill>
            <a:ln w="9525">
              <a:noFill/>
              <a:round/>
              <a:headEnd/>
              <a:tailEnd/>
            </a:ln>
          </p:spPr>
          <p:txBody>
            <a:bodyPr/>
            <a:lstStyle/>
            <a:p>
              <a:endParaRPr lang="es-ES"/>
            </a:p>
          </p:txBody>
        </p:sp>
        <p:sp>
          <p:nvSpPr>
            <p:cNvPr id="36986" name="Freeform 122"/>
            <p:cNvSpPr>
              <a:spLocks/>
            </p:cNvSpPr>
            <p:nvPr/>
          </p:nvSpPr>
          <p:spPr bwMode="auto">
            <a:xfrm>
              <a:off x="7996" y="7151"/>
              <a:ext cx="0" cy="68"/>
            </a:xfrm>
            <a:custGeom>
              <a:avLst/>
              <a:gdLst/>
              <a:ahLst/>
              <a:cxnLst>
                <a:cxn ang="0">
                  <a:pos x="0" y="3"/>
                </a:cxn>
                <a:cxn ang="0">
                  <a:pos x="0" y="3"/>
                </a:cxn>
                <a:cxn ang="0">
                  <a:pos x="0" y="2"/>
                </a:cxn>
                <a:cxn ang="0">
                  <a:pos x="0" y="2"/>
                </a:cxn>
                <a:cxn ang="0">
                  <a:pos x="0" y="1"/>
                </a:cxn>
                <a:cxn ang="0">
                  <a:pos x="0" y="0"/>
                </a:cxn>
                <a:cxn ang="0">
                  <a:pos x="0" y="0"/>
                </a:cxn>
                <a:cxn ang="0">
                  <a:pos x="0" y="0"/>
                </a:cxn>
                <a:cxn ang="0">
                  <a:pos x="0" y="1"/>
                </a:cxn>
                <a:cxn ang="0">
                  <a:pos x="0" y="1"/>
                </a:cxn>
                <a:cxn ang="0">
                  <a:pos x="1" y="1"/>
                </a:cxn>
                <a:cxn ang="0">
                  <a:pos x="1" y="2"/>
                </a:cxn>
                <a:cxn ang="0">
                  <a:pos x="1" y="3"/>
                </a:cxn>
                <a:cxn ang="0">
                  <a:pos x="0" y="3"/>
                </a:cxn>
              </a:cxnLst>
              <a:rect l="0" t="0" r="r" b="b"/>
              <a:pathLst>
                <a:path w="1" h="3">
                  <a:moveTo>
                    <a:pt x="0" y="3"/>
                  </a:moveTo>
                  <a:lnTo>
                    <a:pt x="0" y="3"/>
                  </a:lnTo>
                  <a:lnTo>
                    <a:pt x="0" y="2"/>
                  </a:lnTo>
                  <a:lnTo>
                    <a:pt x="0" y="1"/>
                  </a:lnTo>
                  <a:lnTo>
                    <a:pt x="0" y="0"/>
                  </a:lnTo>
                  <a:lnTo>
                    <a:pt x="0" y="1"/>
                  </a:lnTo>
                  <a:lnTo>
                    <a:pt x="1" y="1"/>
                  </a:lnTo>
                  <a:lnTo>
                    <a:pt x="1" y="2"/>
                  </a:lnTo>
                  <a:lnTo>
                    <a:pt x="1" y="3"/>
                  </a:lnTo>
                  <a:lnTo>
                    <a:pt x="0" y="3"/>
                  </a:lnTo>
                  <a:close/>
                </a:path>
              </a:pathLst>
            </a:custGeom>
            <a:solidFill>
              <a:srgbClr val="000000"/>
            </a:solidFill>
            <a:ln w="9525">
              <a:noFill/>
              <a:round/>
              <a:headEnd/>
              <a:tailEnd/>
            </a:ln>
          </p:spPr>
          <p:txBody>
            <a:bodyPr/>
            <a:lstStyle/>
            <a:p>
              <a:endParaRPr lang="es-ES"/>
            </a:p>
          </p:txBody>
        </p:sp>
        <p:sp>
          <p:nvSpPr>
            <p:cNvPr id="36985" name="Freeform 121"/>
            <p:cNvSpPr>
              <a:spLocks/>
            </p:cNvSpPr>
            <p:nvPr/>
          </p:nvSpPr>
          <p:spPr bwMode="auto">
            <a:xfrm>
              <a:off x="7996" y="7354"/>
              <a:ext cx="0" cy="67"/>
            </a:xfrm>
            <a:custGeom>
              <a:avLst/>
              <a:gdLst/>
              <a:ahLst/>
              <a:cxnLst>
                <a:cxn ang="0">
                  <a:pos x="0" y="3"/>
                </a:cxn>
                <a:cxn ang="0">
                  <a:pos x="0" y="2"/>
                </a:cxn>
                <a:cxn ang="0">
                  <a:pos x="0" y="2"/>
                </a:cxn>
                <a:cxn ang="0">
                  <a:pos x="1" y="1"/>
                </a:cxn>
                <a:cxn ang="0">
                  <a:pos x="1" y="1"/>
                </a:cxn>
                <a:cxn ang="0">
                  <a:pos x="1" y="0"/>
                </a:cxn>
                <a:cxn ang="0">
                  <a:pos x="1" y="0"/>
                </a:cxn>
                <a:cxn ang="0">
                  <a:pos x="1" y="0"/>
                </a:cxn>
                <a:cxn ang="0">
                  <a:pos x="1" y="0"/>
                </a:cxn>
                <a:cxn ang="0">
                  <a:pos x="1" y="1"/>
                </a:cxn>
                <a:cxn ang="0">
                  <a:pos x="1" y="1"/>
                </a:cxn>
                <a:cxn ang="0">
                  <a:pos x="1" y="2"/>
                </a:cxn>
                <a:cxn ang="0">
                  <a:pos x="0" y="3"/>
                </a:cxn>
                <a:cxn ang="0">
                  <a:pos x="0" y="3"/>
                </a:cxn>
              </a:cxnLst>
              <a:rect l="0" t="0" r="r" b="b"/>
              <a:pathLst>
                <a:path w="1" h="3">
                  <a:moveTo>
                    <a:pt x="0" y="3"/>
                  </a:moveTo>
                  <a:lnTo>
                    <a:pt x="0" y="2"/>
                  </a:lnTo>
                  <a:lnTo>
                    <a:pt x="1" y="1"/>
                  </a:lnTo>
                  <a:lnTo>
                    <a:pt x="1" y="0"/>
                  </a:lnTo>
                  <a:lnTo>
                    <a:pt x="1" y="1"/>
                  </a:lnTo>
                  <a:lnTo>
                    <a:pt x="1" y="2"/>
                  </a:lnTo>
                  <a:lnTo>
                    <a:pt x="0" y="3"/>
                  </a:lnTo>
                  <a:close/>
                </a:path>
              </a:pathLst>
            </a:custGeom>
            <a:solidFill>
              <a:srgbClr val="000000"/>
            </a:solidFill>
            <a:ln w="9525">
              <a:noFill/>
              <a:round/>
              <a:headEnd/>
              <a:tailEnd/>
            </a:ln>
          </p:spPr>
          <p:txBody>
            <a:bodyPr/>
            <a:lstStyle/>
            <a:p>
              <a:endParaRPr lang="es-ES"/>
            </a:p>
          </p:txBody>
        </p:sp>
        <p:sp>
          <p:nvSpPr>
            <p:cNvPr id="36984" name="Freeform 120"/>
            <p:cNvSpPr>
              <a:spLocks/>
            </p:cNvSpPr>
            <p:nvPr/>
          </p:nvSpPr>
          <p:spPr bwMode="auto">
            <a:xfrm>
              <a:off x="7996" y="6814"/>
              <a:ext cx="129" cy="67"/>
            </a:xfrm>
            <a:custGeom>
              <a:avLst/>
              <a:gdLst/>
              <a:ahLst/>
              <a:cxnLst>
                <a:cxn ang="0">
                  <a:pos x="1" y="0"/>
                </a:cxn>
                <a:cxn ang="0">
                  <a:pos x="1" y="1"/>
                </a:cxn>
                <a:cxn ang="0">
                  <a:pos x="2" y="1"/>
                </a:cxn>
                <a:cxn ang="0">
                  <a:pos x="2" y="2"/>
                </a:cxn>
                <a:cxn ang="0">
                  <a:pos x="2" y="3"/>
                </a:cxn>
                <a:cxn ang="0">
                  <a:pos x="2" y="3"/>
                </a:cxn>
                <a:cxn ang="0">
                  <a:pos x="1" y="2"/>
                </a:cxn>
                <a:cxn ang="0">
                  <a:pos x="1" y="1"/>
                </a:cxn>
                <a:cxn ang="0">
                  <a:pos x="0" y="0"/>
                </a:cxn>
                <a:cxn ang="0">
                  <a:pos x="1" y="0"/>
                </a:cxn>
              </a:cxnLst>
              <a:rect l="0" t="0" r="r" b="b"/>
              <a:pathLst>
                <a:path w="2" h="3">
                  <a:moveTo>
                    <a:pt x="1" y="0"/>
                  </a:moveTo>
                  <a:lnTo>
                    <a:pt x="1" y="1"/>
                  </a:lnTo>
                  <a:lnTo>
                    <a:pt x="2" y="1"/>
                  </a:lnTo>
                  <a:lnTo>
                    <a:pt x="2" y="2"/>
                  </a:lnTo>
                  <a:lnTo>
                    <a:pt x="2" y="3"/>
                  </a:lnTo>
                  <a:lnTo>
                    <a:pt x="1" y="2"/>
                  </a:lnTo>
                  <a:lnTo>
                    <a:pt x="1" y="1"/>
                  </a:lnTo>
                  <a:lnTo>
                    <a:pt x="0" y="0"/>
                  </a:lnTo>
                  <a:lnTo>
                    <a:pt x="1" y="0"/>
                  </a:lnTo>
                  <a:close/>
                </a:path>
              </a:pathLst>
            </a:custGeom>
            <a:solidFill>
              <a:srgbClr val="000000"/>
            </a:solidFill>
            <a:ln w="9525">
              <a:noFill/>
              <a:round/>
              <a:headEnd/>
              <a:tailEnd/>
            </a:ln>
          </p:spPr>
          <p:txBody>
            <a:bodyPr/>
            <a:lstStyle/>
            <a:p>
              <a:endParaRPr lang="es-ES"/>
            </a:p>
          </p:txBody>
        </p:sp>
        <p:sp>
          <p:nvSpPr>
            <p:cNvPr id="36983" name="Freeform 119"/>
            <p:cNvSpPr>
              <a:spLocks/>
            </p:cNvSpPr>
            <p:nvPr/>
          </p:nvSpPr>
          <p:spPr bwMode="auto">
            <a:xfrm>
              <a:off x="5103" y="8771"/>
              <a:ext cx="386" cy="608"/>
            </a:xfrm>
            <a:custGeom>
              <a:avLst/>
              <a:gdLst/>
              <a:ahLst/>
              <a:cxnLst>
                <a:cxn ang="0">
                  <a:pos x="1" y="14"/>
                </a:cxn>
                <a:cxn ang="0">
                  <a:pos x="1" y="14"/>
                </a:cxn>
                <a:cxn ang="0">
                  <a:pos x="2" y="13"/>
                </a:cxn>
                <a:cxn ang="0">
                  <a:pos x="3" y="12"/>
                </a:cxn>
                <a:cxn ang="0">
                  <a:pos x="4" y="10"/>
                </a:cxn>
                <a:cxn ang="0">
                  <a:pos x="6" y="8"/>
                </a:cxn>
                <a:cxn ang="0">
                  <a:pos x="7" y="6"/>
                </a:cxn>
                <a:cxn ang="0">
                  <a:pos x="8" y="3"/>
                </a:cxn>
                <a:cxn ang="0">
                  <a:pos x="8" y="0"/>
                </a:cxn>
                <a:cxn ang="0">
                  <a:pos x="8" y="0"/>
                </a:cxn>
                <a:cxn ang="0">
                  <a:pos x="8" y="1"/>
                </a:cxn>
                <a:cxn ang="0">
                  <a:pos x="7" y="3"/>
                </a:cxn>
                <a:cxn ang="0">
                  <a:pos x="7" y="5"/>
                </a:cxn>
                <a:cxn ang="0">
                  <a:pos x="5" y="7"/>
                </a:cxn>
                <a:cxn ang="0">
                  <a:pos x="4" y="9"/>
                </a:cxn>
                <a:cxn ang="0">
                  <a:pos x="2" y="11"/>
                </a:cxn>
                <a:cxn ang="0">
                  <a:pos x="0" y="13"/>
                </a:cxn>
                <a:cxn ang="0">
                  <a:pos x="1" y="14"/>
                </a:cxn>
              </a:cxnLst>
              <a:rect l="0" t="0" r="r" b="b"/>
              <a:pathLst>
                <a:path w="8" h="14">
                  <a:moveTo>
                    <a:pt x="1" y="14"/>
                  </a:moveTo>
                  <a:lnTo>
                    <a:pt x="1" y="14"/>
                  </a:lnTo>
                  <a:lnTo>
                    <a:pt x="2" y="13"/>
                  </a:lnTo>
                  <a:lnTo>
                    <a:pt x="3" y="12"/>
                  </a:lnTo>
                  <a:lnTo>
                    <a:pt x="4" y="10"/>
                  </a:lnTo>
                  <a:lnTo>
                    <a:pt x="6" y="8"/>
                  </a:lnTo>
                  <a:lnTo>
                    <a:pt x="7" y="6"/>
                  </a:lnTo>
                  <a:lnTo>
                    <a:pt x="8" y="3"/>
                  </a:lnTo>
                  <a:lnTo>
                    <a:pt x="8" y="0"/>
                  </a:lnTo>
                  <a:lnTo>
                    <a:pt x="8" y="1"/>
                  </a:lnTo>
                  <a:lnTo>
                    <a:pt x="7" y="3"/>
                  </a:lnTo>
                  <a:lnTo>
                    <a:pt x="7" y="5"/>
                  </a:lnTo>
                  <a:lnTo>
                    <a:pt x="5" y="7"/>
                  </a:lnTo>
                  <a:lnTo>
                    <a:pt x="4" y="9"/>
                  </a:lnTo>
                  <a:lnTo>
                    <a:pt x="2" y="11"/>
                  </a:lnTo>
                  <a:lnTo>
                    <a:pt x="0" y="13"/>
                  </a:lnTo>
                  <a:lnTo>
                    <a:pt x="1" y="14"/>
                  </a:lnTo>
                  <a:close/>
                </a:path>
              </a:pathLst>
            </a:custGeom>
            <a:solidFill>
              <a:srgbClr val="000000"/>
            </a:solidFill>
            <a:ln w="9525">
              <a:noFill/>
              <a:round/>
              <a:headEnd/>
              <a:tailEnd/>
            </a:ln>
          </p:spPr>
          <p:txBody>
            <a:bodyPr/>
            <a:lstStyle/>
            <a:p>
              <a:endParaRPr lang="es-ES"/>
            </a:p>
          </p:txBody>
        </p:sp>
        <p:sp>
          <p:nvSpPr>
            <p:cNvPr id="36982" name="Freeform 118"/>
            <p:cNvSpPr>
              <a:spLocks/>
            </p:cNvSpPr>
            <p:nvPr/>
          </p:nvSpPr>
          <p:spPr bwMode="auto">
            <a:xfrm>
              <a:off x="4268" y="8636"/>
              <a:ext cx="578" cy="540"/>
            </a:xfrm>
            <a:custGeom>
              <a:avLst/>
              <a:gdLst/>
              <a:ahLst/>
              <a:cxnLst>
                <a:cxn ang="0">
                  <a:pos x="0" y="0"/>
                </a:cxn>
                <a:cxn ang="0">
                  <a:pos x="0" y="1"/>
                </a:cxn>
                <a:cxn ang="0">
                  <a:pos x="2" y="2"/>
                </a:cxn>
                <a:cxn ang="0">
                  <a:pos x="3" y="3"/>
                </a:cxn>
                <a:cxn ang="0">
                  <a:pos x="5" y="5"/>
                </a:cxn>
                <a:cxn ang="0">
                  <a:pos x="8" y="7"/>
                </a:cxn>
                <a:cxn ang="0">
                  <a:pos x="9" y="9"/>
                </a:cxn>
                <a:cxn ang="0">
                  <a:pos x="11" y="11"/>
                </a:cxn>
                <a:cxn ang="0">
                  <a:pos x="12" y="12"/>
                </a:cxn>
                <a:cxn ang="0">
                  <a:pos x="12" y="12"/>
                </a:cxn>
                <a:cxn ang="0">
                  <a:pos x="11" y="11"/>
                </a:cxn>
                <a:cxn ang="0">
                  <a:pos x="10" y="9"/>
                </a:cxn>
                <a:cxn ang="0">
                  <a:pos x="8" y="7"/>
                </a:cxn>
                <a:cxn ang="0">
                  <a:pos x="7" y="5"/>
                </a:cxn>
                <a:cxn ang="0">
                  <a:pos x="5" y="3"/>
                </a:cxn>
                <a:cxn ang="0">
                  <a:pos x="2" y="1"/>
                </a:cxn>
                <a:cxn ang="0">
                  <a:pos x="0" y="0"/>
                </a:cxn>
              </a:cxnLst>
              <a:rect l="0" t="0" r="r" b="b"/>
              <a:pathLst>
                <a:path w="12" h="12">
                  <a:moveTo>
                    <a:pt x="0" y="0"/>
                  </a:moveTo>
                  <a:lnTo>
                    <a:pt x="0" y="1"/>
                  </a:lnTo>
                  <a:lnTo>
                    <a:pt x="2" y="2"/>
                  </a:lnTo>
                  <a:lnTo>
                    <a:pt x="3" y="3"/>
                  </a:lnTo>
                  <a:lnTo>
                    <a:pt x="5" y="5"/>
                  </a:lnTo>
                  <a:lnTo>
                    <a:pt x="8" y="7"/>
                  </a:lnTo>
                  <a:lnTo>
                    <a:pt x="9" y="9"/>
                  </a:lnTo>
                  <a:lnTo>
                    <a:pt x="11" y="11"/>
                  </a:lnTo>
                  <a:lnTo>
                    <a:pt x="12" y="12"/>
                  </a:lnTo>
                  <a:lnTo>
                    <a:pt x="11" y="11"/>
                  </a:lnTo>
                  <a:lnTo>
                    <a:pt x="10" y="9"/>
                  </a:lnTo>
                  <a:lnTo>
                    <a:pt x="8" y="7"/>
                  </a:lnTo>
                  <a:lnTo>
                    <a:pt x="7" y="5"/>
                  </a:lnTo>
                  <a:lnTo>
                    <a:pt x="5" y="3"/>
                  </a:lnTo>
                  <a:lnTo>
                    <a:pt x="2" y="1"/>
                  </a:lnTo>
                  <a:lnTo>
                    <a:pt x="0" y="0"/>
                  </a:lnTo>
                  <a:close/>
                </a:path>
              </a:pathLst>
            </a:custGeom>
            <a:solidFill>
              <a:srgbClr val="000000"/>
            </a:solidFill>
            <a:ln w="9525">
              <a:noFill/>
              <a:round/>
              <a:headEnd/>
              <a:tailEnd/>
            </a:ln>
          </p:spPr>
          <p:txBody>
            <a:bodyPr/>
            <a:lstStyle/>
            <a:p>
              <a:endParaRPr lang="es-ES"/>
            </a:p>
          </p:txBody>
        </p:sp>
        <p:sp>
          <p:nvSpPr>
            <p:cNvPr id="36981" name="Freeform 117"/>
            <p:cNvSpPr>
              <a:spLocks/>
            </p:cNvSpPr>
            <p:nvPr/>
          </p:nvSpPr>
          <p:spPr bwMode="auto">
            <a:xfrm>
              <a:off x="4139" y="3709"/>
              <a:ext cx="193" cy="270"/>
            </a:xfrm>
            <a:custGeom>
              <a:avLst/>
              <a:gdLst/>
              <a:ahLst/>
              <a:cxnLst>
                <a:cxn ang="0">
                  <a:pos x="0" y="4"/>
                </a:cxn>
                <a:cxn ang="0">
                  <a:pos x="0" y="4"/>
                </a:cxn>
                <a:cxn ang="0">
                  <a:pos x="0" y="3"/>
                </a:cxn>
                <a:cxn ang="0">
                  <a:pos x="0" y="2"/>
                </a:cxn>
                <a:cxn ang="0">
                  <a:pos x="1" y="1"/>
                </a:cxn>
                <a:cxn ang="0">
                  <a:pos x="1" y="1"/>
                </a:cxn>
                <a:cxn ang="0">
                  <a:pos x="1" y="1"/>
                </a:cxn>
                <a:cxn ang="0">
                  <a:pos x="2" y="2"/>
                </a:cxn>
                <a:cxn ang="0">
                  <a:pos x="2" y="2"/>
                </a:cxn>
                <a:cxn ang="0">
                  <a:pos x="2" y="2"/>
                </a:cxn>
                <a:cxn ang="0">
                  <a:pos x="2" y="2"/>
                </a:cxn>
                <a:cxn ang="0">
                  <a:pos x="2" y="2"/>
                </a:cxn>
                <a:cxn ang="0">
                  <a:pos x="3" y="1"/>
                </a:cxn>
                <a:cxn ang="0">
                  <a:pos x="3" y="1"/>
                </a:cxn>
                <a:cxn ang="0">
                  <a:pos x="4" y="0"/>
                </a:cxn>
                <a:cxn ang="0">
                  <a:pos x="4" y="0"/>
                </a:cxn>
                <a:cxn ang="0">
                  <a:pos x="5" y="0"/>
                </a:cxn>
                <a:cxn ang="0">
                  <a:pos x="5" y="0"/>
                </a:cxn>
                <a:cxn ang="0">
                  <a:pos x="4" y="1"/>
                </a:cxn>
                <a:cxn ang="0">
                  <a:pos x="3" y="2"/>
                </a:cxn>
                <a:cxn ang="0">
                  <a:pos x="3" y="3"/>
                </a:cxn>
                <a:cxn ang="0">
                  <a:pos x="3" y="3"/>
                </a:cxn>
                <a:cxn ang="0">
                  <a:pos x="3" y="4"/>
                </a:cxn>
                <a:cxn ang="0">
                  <a:pos x="2" y="5"/>
                </a:cxn>
                <a:cxn ang="0">
                  <a:pos x="2" y="5"/>
                </a:cxn>
                <a:cxn ang="0">
                  <a:pos x="2" y="4"/>
                </a:cxn>
                <a:cxn ang="0">
                  <a:pos x="0" y="4"/>
                </a:cxn>
              </a:cxnLst>
              <a:rect l="0" t="0" r="r" b="b"/>
              <a:pathLst>
                <a:path w="5" h="5">
                  <a:moveTo>
                    <a:pt x="0" y="4"/>
                  </a:moveTo>
                  <a:lnTo>
                    <a:pt x="0" y="4"/>
                  </a:lnTo>
                  <a:lnTo>
                    <a:pt x="0" y="3"/>
                  </a:lnTo>
                  <a:lnTo>
                    <a:pt x="0" y="2"/>
                  </a:lnTo>
                  <a:lnTo>
                    <a:pt x="1" y="1"/>
                  </a:lnTo>
                  <a:lnTo>
                    <a:pt x="2" y="2"/>
                  </a:lnTo>
                  <a:lnTo>
                    <a:pt x="3" y="1"/>
                  </a:lnTo>
                  <a:lnTo>
                    <a:pt x="4" y="0"/>
                  </a:lnTo>
                  <a:lnTo>
                    <a:pt x="5" y="0"/>
                  </a:lnTo>
                  <a:lnTo>
                    <a:pt x="4" y="1"/>
                  </a:lnTo>
                  <a:lnTo>
                    <a:pt x="3" y="2"/>
                  </a:lnTo>
                  <a:lnTo>
                    <a:pt x="3" y="3"/>
                  </a:lnTo>
                  <a:lnTo>
                    <a:pt x="3" y="4"/>
                  </a:lnTo>
                  <a:lnTo>
                    <a:pt x="2" y="5"/>
                  </a:lnTo>
                  <a:lnTo>
                    <a:pt x="2" y="4"/>
                  </a:lnTo>
                  <a:lnTo>
                    <a:pt x="0" y="4"/>
                  </a:lnTo>
                  <a:close/>
                </a:path>
              </a:pathLst>
            </a:custGeom>
            <a:solidFill>
              <a:srgbClr val="7F2600"/>
            </a:solidFill>
            <a:ln w="9525">
              <a:noFill/>
              <a:round/>
              <a:headEnd/>
              <a:tailEnd/>
            </a:ln>
          </p:spPr>
          <p:txBody>
            <a:bodyPr/>
            <a:lstStyle/>
            <a:p>
              <a:endParaRPr lang="es-ES"/>
            </a:p>
          </p:txBody>
        </p:sp>
        <p:sp>
          <p:nvSpPr>
            <p:cNvPr id="36980" name="Freeform 116"/>
            <p:cNvSpPr>
              <a:spLocks/>
            </p:cNvSpPr>
            <p:nvPr/>
          </p:nvSpPr>
          <p:spPr bwMode="auto">
            <a:xfrm>
              <a:off x="4525" y="3641"/>
              <a:ext cx="257" cy="135"/>
            </a:xfrm>
            <a:custGeom>
              <a:avLst/>
              <a:gdLst/>
              <a:ahLst/>
              <a:cxnLst>
                <a:cxn ang="0">
                  <a:pos x="0" y="4"/>
                </a:cxn>
                <a:cxn ang="0">
                  <a:pos x="0" y="3"/>
                </a:cxn>
                <a:cxn ang="0">
                  <a:pos x="0" y="2"/>
                </a:cxn>
                <a:cxn ang="0">
                  <a:pos x="1" y="1"/>
                </a:cxn>
                <a:cxn ang="0">
                  <a:pos x="2" y="0"/>
                </a:cxn>
                <a:cxn ang="0">
                  <a:pos x="2" y="3"/>
                </a:cxn>
                <a:cxn ang="0">
                  <a:pos x="2" y="3"/>
                </a:cxn>
                <a:cxn ang="0">
                  <a:pos x="3" y="3"/>
                </a:cxn>
                <a:cxn ang="0">
                  <a:pos x="3" y="3"/>
                </a:cxn>
                <a:cxn ang="0">
                  <a:pos x="4" y="2"/>
                </a:cxn>
                <a:cxn ang="0">
                  <a:pos x="4" y="2"/>
                </a:cxn>
                <a:cxn ang="0">
                  <a:pos x="5" y="2"/>
                </a:cxn>
                <a:cxn ang="0">
                  <a:pos x="5" y="1"/>
                </a:cxn>
                <a:cxn ang="0">
                  <a:pos x="6" y="1"/>
                </a:cxn>
                <a:cxn ang="0">
                  <a:pos x="6" y="1"/>
                </a:cxn>
                <a:cxn ang="0">
                  <a:pos x="6" y="1"/>
                </a:cxn>
                <a:cxn ang="0">
                  <a:pos x="6" y="2"/>
                </a:cxn>
                <a:cxn ang="0">
                  <a:pos x="5" y="2"/>
                </a:cxn>
                <a:cxn ang="0">
                  <a:pos x="5" y="3"/>
                </a:cxn>
                <a:cxn ang="0">
                  <a:pos x="4" y="4"/>
                </a:cxn>
                <a:cxn ang="0">
                  <a:pos x="2" y="4"/>
                </a:cxn>
                <a:cxn ang="0">
                  <a:pos x="0" y="4"/>
                </a:cxn>
              </a:cxnLst>
              <a:rect l="0" t="0" r="r" b="b"/>
              <a:pathLst>
                <a:path w="6" h="4">
                  <a:moveTo>
                    <a:pt x="0" y="4"/>
                  </a:moveTo>
                  <a:lnTo>
                    <a:pt x="0" y="3"/>
                  </a:lnTo>
                  <a:lnTo>
                    <a:pt x="0" y="2"/>
                  </a:lnTo>
                  <a:lnTo>
                    <a:pt x="1" y="1"/>
                  </a:lnTo>
                  <a:lnTo>
                    <a:pt x="2" y="0"/>
                  </a:lnTo>
                  <a:lnTo>
                    <a:pt x="2" y="3"/>
                  </a:lnTo>
                  <a:lnTo>
                    <a:pt x="3" y="3"/>
                  </a:lnTo>
                  <a:lnTo>
                    <a:pt x="4" y="2"/>
                  </a:lnTo>
                  <a:lnTo>
                    <a:pt x="5" y="2"/>
                  </a:lnTo>
                  <a:lnTo>
                    <a:pt x="5" y="1"/>
                  </a:lnTo>
                  <a:lnTo>
                    <a:pt x="6" y="1"/>
                  </a:lnTo>
                  <a:lnTo>
                    <a:pt x="6" y="2"/>
                  </a:lnTo>
                  <a:lnTo>
                    <a:pt x="5" y="2"/>
                  </a:lnTo>
                  <a:lnTo>
                    <a:pt x="5" y="3"/>
                  </a:lnTo>
                  <a:lnTo>
                    <a:pt x="4" y="4"/>
                  </a:lnTo>
                  <a:lnTo>
                    <a:pt x="2" y="4"/>
                  </a:lnTo>
                  <a:lnTo>
                    <a:pt x="0" y="4"/>
                  </a:lnTo>
                  <a:close/>
                </a:path>
              </a:pathLst>
            </a:custGeom>
            <a:solidFill>
              <a:srgbClr val="7F2600"/>
            </a:solidFill>
            <a:ln w="9525">
              <a:noFill/>
              <a:round/>
              <a:headEnd/>
              <a:tailEnd/>
            </a:ln>
          </p:spPr>
          <p:txBody>
            <a:bodyPr/>
            <a:lstStyle/>
            <a:p>
              <a:endParaRPr lang="es-ES"/>
            </a:p>
          </p:txBody>
        </p:sp>
        <p:sp>
          <p:nvSpPr>
            <p:cNvPr id="36979" name="Freeform 115"/>
            <p:cNvSpPr>
              <a:spLocks/>
            </p:cNvSpPr>
            <p:nvPr/>
          </p:nvSpPr>
          <p:spPr bwMode="auto">
            <a:xfrm>
              <a:off x="4782" y="3709"/>
              <a:ext cx="64" cy="135"/>
            </a:xfrm>
            <a:custGeom>
              <a:avLst/>
              <a:gdLst/>
              <a:ahLst/>
              <a:cxnLst>
                <a:cxn ang="0">
                  <a:pos x="0" y="2"/>
                </a:cxn>
                <a:cxn ang="0">
                  <a:pos x="0" y="2"/>
                </a:cxn>
                <a:cxn ang="0">
                  <a:pos x="1" y="1"/>
                </a:cxn>
                <a:cxn ang="0">
                  <a:pos x="2" y="1"/>
                </a:cxn>
                <a:cxn ang="0">
                  <a:pos x="2" y="0"/>
                </a:cxn>
                <a:cxn ang="0">
                  <a:pos x="2" y="0"/>
                </a:cxn>
                <a:cxn ang="0">
                  <a:pos x="2" y="0"/>
                </a:cxn>
                <a:cxn ang="0">
                  <a:pos x="2" y="0"/>
                </a:cxn>
                <a:cxn ang="0">
                  <a:pos x="2" y="1"/>
                </a:cxn>
                <a:cxn ang="0">
                  <a:pos x="2" y="2"/>
                </a:cxn>
                <a:cxn ang="0">
                  <a:pos x="2" y="2"/>
                </a:cxn>
                <a:cxn ang="0">
                  <a:pos x="1" y="2"/>
                </a:cxn>
                <a:cxn ang="0">
                  <a:pos x="0" y="2"/>
                </a:cxn>
              </a:cxnLst>
              <a:rect l="0" t="0" r="r" b="b"/>
              <a:pathLst>
                <a:path w="2" h="2">
                  <a:moveTo>
                    <a:pt x="0" y="2"/>
                  </a:moveTo>
                  <a:lnTo>
                    <a:pt x="0" y="2"/>
                  </a:lnTo>
                  <a:lnTo>
                    <a:pt x="1" y="1"/>
                  </a:lnTo>
                  <a:lnTo>
                    <a:pt x="2" y="1"/>
                  </a:lnTo>
                  <a:lnTo>
                    <a:pt x="2" y="0"/>
                  </a:lnTo>
                  <a:lnTo>
                    <a:pt x="2" y="1"/>
                  </a:lnTo>
                  <a:lnTo>
                    <a:pt x="2" y="2"/>
                  </a:lnTo>
                  <a:lnTo>
                    <a:pt x="1" y="2"/>
                  </a:lnTo>
                  <a:lnTo>
                    <a:pt x="0" y="2"/>
                  </a:lnTo>
                  <a:close/>
                </a:path>
              </a:pathLst>
            </a:custGeom>
            <a:solidFill>
              <a:srgbClr val="7F2600"/>
            </a:solidFill>
            <a:ln w="9525">
              <a:noFill/>
              <a:round/>
              <a:headEnd/>
              <a:tailEnd/>
            </a:ln>
          </p:spPr>
          <p:txBody>
            <a:bodyPr/>
            <a:lstStyle/>
            <a:p>
              <a:endParaRPr lang="es-ES"/>
            </a:p>
          </p:txBody>
        </p:sp>
        <p:sp>
          <p:nvSpPr>
            <p:cNvPr id="36978" name="Freeform 114"/>
            <p:cNvSpPr>
              <a:spLocks/>
            </p:cNvSpPr>
            <p:nvPr/>
          </p:nvSpPr>
          <p:spPr bwMode="auto">
            <a:xfrm>
              <a:off x="4010" y="3844"/>
              <a:ext cx="0" cy="202"/>
            </a:xfrm>
            <a:custGeom>
              <a:avLst/>
              <a:gdLst/>
              <a:ahLst/>
              <a:cxnLst>
                <a:cxn ang="0">
                  <a:pos x="1" y="4"/>
                </a:cxn>
                <a:cxn ang="0">
                  <a:pos x="1" y="3"/>
                </a:cxn>
                <a:cxn ang="0">
                  <a:pos x="1" y="2"/>
                </a:cxn>
                <a:cxn ang="0">
                  <a:pos x="1" y="1"/>
                </a:cxn>
                <a:cxn ang="0">
                  <a:pos x="1" y="0"/>
                </a:cxn>
                <a:cxn ang="0">
                  <a:pos x="1" y="0"/>
                </a:cxn>
                <a:cxn ang="0">
                  <a:pos x="0" y="1"/>
                </a:cxn>
                <a:cxn ang="0">
                  <a:pos x="0" y="3"/>
                </a:cxn>
                <a:cxn ang="0">
                  <a:pos x="1" y="4"/>
                </a:cxn>
              </a:cxnLst>
              <a:rect l="0" t="0" r="r" b="b"/>
              <a:pathLst>
                <a:path w="1" h="4">
                  <a:moveTo>
                    <a:pt x="1" y="4"/>
                  </a:moveTo>
                  <a:lnTo>
                    <a:pt x="1" y="3"/>
                  </a:lnTo>
                  <a:lnTo>
                    <a:pt x="1" y="2"/>
                  </a:lnTo>
                  <a:lnTo>
                    <a:pt x="1" y="1"/>
                  </a:lnTo>
                  <a:lnTo>
                    <a:pt x="1" y="0"/>
                  </a:lnTo>
                  <a:lnTo>
                    <a:pt x="0" y="1"/>
                  </a:lnTo>
                  <a:lnTo>
                    <a:pt x="0" y="3"/>
                  </a:lnTo>
                  <a:lnTo>
                    <a:pt x="1" y="4"/>
                  </a:lnTo>
                  <a:close/>
                </a:path>
              </a:pathLst>
            </a:custGeom>
            <a:solidFill>
              <a:srgbClr val="7F2600"/>
            </a:solidFill>
            <a:ln w="9525">
              <a:noFill/>
              <a:round/>
              <a:headEnd/>
              <a:tailEnd/>
            </a:ln>
          </p:spPr>
          <p:txBody>
            <a:bodyPr/>
            <a:lstStyle/>
            <a:p>
              <a:endParaRPr lang="es-ES"/>
            </a:p>
          </p:txBody>
        </p:sp>
        <p:sp>
          <p:nvSpPr>
            <p:cNvPr id="36977" name="Freeform 113"/>
            <p:cNvSpPr>
              <a:spLocks/>
            </p:cNvSpPr>
            <p:nvPr/>
          </p:nvSpPr>
          <p:spPr bwMode="auto">
            <a:xfrm>
              <a:off x="7546" y="7084"/>
              <a:ext cx="322" cy="607"/>
            </a:xfrm>
            <a:custGeom>
              <a:avLst/>
              <a:gdLst/>
              <a:ahLst/>
              <a:cxnLst>
                <a:cxn ang="0">
                  <a:pos x="0" y="15"/>
                </a:cxn>
                <a:cxn ang="0">
                  <a:pos x="5" y="1"/>
                </a:cxn>
                <a:cxn ang="0">
                  <a:pos x="6" y="0"/>
                </a:cxn>
                <a:cxn ang="0">
                  <a:pos x="6" y="1"/>
                </a:cxn>
                <a:cxn ang="0">
                  <a:pos x="6" y="2"/>
                </a:cxn>
                <a:cxn ang="0">
                  <a:pos x="6" y="3"/>
                </a:cxn>
                <a:cxn ang="0">
                  <a:pos x="6" y="4"/>
                </a:cxn>
                <a:cxn ang="0">
                  <a:pos x="6" y="5"/>
                </a:cxn>
                <a:cxn ang="0">
                  <a:pos x="6" y="6"/>
                </a:cxn>
                <a:cxn ang="0">
                  <a:pos x="6" y="8"/>
                </a:cxn>
                <a:cxn ang="0">
                  <a:pos x="7" y="8"/>
                </a:cxn>
                <a:cxn ang="0">
                  <a:pos x="7" y="9"/>
                </a:cxn>
                <a:cxn ang="0">
                  <a:pos x="7" y="10"/>
                </a:cxn>
                <a:cxn ang="0">
                  <a:pos x="7" y="12"/>
                </a:cxn>
                <a:cxn ang="0">
                  <a:pos x="8" y="13"/>
                </a:cxn>
                <a:cxn ang="0">
                  <a:pos x="0" y="15"/>
                </a:cxn>
              </a:cxnLst>
              <a:rect l="0" t="0" r="r" b="b"/>
              <a:pathLst>
                <a:path w="8" h="15">
                  <a:moveTo>
                    <a:pt x="0" y="15"/>
                  </a:moveTo>
                  <a:lnTo>
                    <a:pt x="5" y="1"/>
                  </a:lnTo>
                  <a:lnTo>
                    <a:pt x="6" y="0"/>
                  </a:lnTo>
                  <a:lnTo>
                    <a:pt x="6" y="1"/>
                  </a:lnTo>
                  <a:lnTo>
                    <a:pt x="6" y="2"/>
                  </a:lnTo>
                  <a:lnTo>
                    <a:pt x="6" y="3"/>
                  </a:lnTo>
                  <a:lnTo>
                    <a:pt x="6" y="4"/>
                  </a:lnTo>
                  <a:lnTo>
                    <a:pt x="6" y="5"/>
                  </a:lnTo>
                  <a:lnTo>
                    <a:pt x="6" y="6"/>
                  </a:lnTo>
                  <a:lnTo>
                    <a:pt x="6" y="8"/>
                  </a:lnTo>
                  <a:lnTo>
                    <a:pt x="7" y="8"/>
                  </a:lnTo>
                  <a:lnTo>
                    <a:pt x="7" y="9"/>
                  </a:lnTo>
                  <a:lnTo>
                    <a:pt x="7" y="10"/>
                  </a:lnTo>
                  <a:lnTo>
                    <a:pt x="7" y="12"/>
                  </a:lnTo>
                  <a:lnTo>
                    <a:pt x="8" y="13"/>
                  </a:lnTo>
                  <a:lnTo>
                    <a:pt x="0" y="15"/>
                  </a:lnTo>
                  <a:close/>
                </a:path>
              </a:pathLst>
            </a:custGeom>
            <a:solidFill>
              <a:srgbClr val="000000"/>
            </a:solidFill>
            <a:ln w="9525">
              <a:noFill/>
              <a:round/>
              <a:headEnd/>
              <a:tailEnd/>
            </a:ln>
          </p:spPr>
          <p:txBody>
            <a:bodyPr/>
            <a:lstStyle/>
            <a:p>
              <a:endParaRPr lang="es-ES"/>
            </a:p>
          </p:txBody>
        </p:sp>
        <p:sp>
          <p:nvSpPr>
            <p:cNvPr id="36976" name="Freeform 112"/>
            <p:cNvSpPr>
              <a:spLocks/>
            </p:cNvSpPr>
            <p:nvPr/>
          </p:nvSpPr>
          <p:spPr bwMode="auto">
            <a:xfrm>
              <a:off x="2403" y="7286"/>
              <a:ext cx="2315" cy="1013"/>
            </a:xfrm>
            <a:custGeom>
              <a:avLst/>
              <a:gdLst/>
              <a:ahLst/>
              <a:cxnLst>
                <a:cxn ang="0">
                  <a:pos x="0" y="13"/>
                </a:cxn>
                <a:cxn ang="0">
                  <a:pos x="1" y="15"/>
                </a:cxn>
                <a:cxn ang="0">
                  <a:pos x="3" y="19"/>
                </a:cxn>
                <a:cxn ang="0">
                  <a:pos x="6" y="21"/>
                </a:cxn>
                <a:cxn ang="0">
                  <a:pos x="8" y="22"/>
                </a:cxn>
                <a:cxn ang="0">
                  <a:pos x="10" y="22"/>
                </a:cxn>
                <a:cxn ang="0">
                  <a:pos x="12" y="22"/>
                </a:cxn>
                <a:cxn ang="0">
                  <a:pos x="14" y="22"/>
                </a:cxn>
                <a:cxn ang="0">
                  <a:pos x="16" y="22"/>
                </a:cxn>
                <a:cxn ang="0">
                  <a:pos x="18" y="22"/>
                </a:cxn>
                <a:cxn ang="0">
                  <a:pos x="20" y="22"/>
                </a:cxn>
                <a:cxn ang="0">
                  <a:pos x="22" y="21"/>
                </a:cxn>
                <a:cxn ang="0">
                  <a:pos x="26" y="21"/>
                </a:cxn>
                <a:cxn ang="0">
                  <a:pos x="30" y="22"/>
                </a:cxn>
                <a:cxn ang="0">
                  <a:pos x="31" y="22"/>
                </a:cxn>
                <a:cxn ang="0">
                  <a:pos x="33" y="22"/>
                </a:cxn>
                <a:cxn ang="0">
                  <a:pos x="34" y="23"/>
                </a:cxn>
                <a:cxn ang="0">
                  <a:pos x="36" y="23"/>
                </a:cxn>
                <a:cxn ang="0">
                  <a:pos x="37" y="23"/>
                </a:cxn>
                <a:cxn ang="0">
                  <a:pos x="41" y="24"/>
                </a:cxn>
                <a:cxn ang="0">
                  <a:pos x="42" y="23"/>
                </a:cxn>
                <a:cxn ang="0">
                  <a:pos x="45" y="23"/>
                </a:cxn>
                <a:cxn ang="0">
                  <a:pos x="49" y="21"/>
                </a:cxn>
                <a:cxn ang="0">
                  <a:pos x="51" y="20"/>
                </a:cxn>
                <a:cxn ang="0">
                  <a:pos x="52" y="20"/>
                </a:cxn>
                <a:cxn ang="0">
                  <a:pos x="52" y="19"/>
                </a:cxn>
                <a:cxn ang="0">
                  <a:pos x="51" y="17"/>
                </a:cxn>
                <a:cxn ang="0">
                  <a:pos x="50" y="16"/>
                </a:cxn>
                <a:cxn ang="0">
                  <a:pos x="49" y="14"/>
                </a:cxn>
                <a:cxn ang="0">
                  <a:pos x="48" y="13"/>
                </a:cxn>
                <a:cxn ang="0">
                  <a:pos x="46" y="11"/>
                </a:cxn>
                <a:cxn ang="0">
                  <a:pos x="45" y="11"/>
                </a:cxn>
                <a:cxn ang="0">
                  <a:pos x="44" y="11"/>
                </a:cxn>
                <a:cxn ang="0">
                  <a:pos x="33" y="11"/>
                </a:cxn>
                <a:cxn ang="0">
                  <a:pos x="33" y="7"/>
                </a:cxn>
                <a:cxn ang="0">
                  <a:pos x="32" y="3"/>
                </a:cxn>
                <a:cxn ang="0">
                  <a:pos x="29" y="2"/>
                </a:cxn>
                <a:cxn ang="0">
                  <a:pos x="28" y="2"/>
                </a:cxn>
                <a:cxn ang="0">
                  <a:pos x="27" y="3"/>
                </a:cxn>
                <a:cxn ang="0">
                  <a:pos x="27" y="8"/>
                </a:cxn>
                <a:cxn ang="0">
                  <a:pos x="24" y="5"/>
                </a:cxn>
                <a:cxn ang="0">
                  <a:pos x="23" y="5"/>
                </a:cxn>
                <a:cxn ang="0">
                  <a:pos x="22" y="4"/>
                </a:cxn>
                <a:cxn ang="0">
                  <a:pos x="20" y="2"/>
                </a:cxn>
                <a:cxn ang="0">
                  <a:pos x="18" y="0"/>
                </a:cxn>
                <a:cxn ang="0">
                  <a:pos x="16" y="0"/>
                </a:cxn>
                <a:cxn ang="0">
                  <a:pos x="12" y="0"/>
                </a:cxn>
                <a:cxn ang="0">
                  <a:pos x="9" y="2"/>
                </a:cxn>
                <a:cxn ang="0">
                  <a:pos x="5" y="3"/>
                </a:cxn>
                <a:cxn ang="0">
                  <a:pos x="3" y="6"/>
                </a:cxn>
                <a:cxn ang="0">
                  <a:pos x="1" y="9"/>
                </a:cxn>
                <a:cxn ang="0">
                  <a:pos x="0" y="11"/>
                </a:cxn>
              </a:cxnLst>
              <a:rect l="0" t="0" r="r" b="b"/>
              <a:pathLst>
                <a:path w="52" h="24">
                  <a:moveTo>
                    <a:pt x="0" y="13"/>
                  </a:moveTo>
                  <a:lnTo>
                    <a:pt x="0" y="13"/>
                  </a:lnTo>
                  <a:lnTo>
                    <a:pt x="1" y="14"/>
                  </a:lnTo>
                  <a:lnTo>
                    <a:pt x="1" y="15"/>
                  </a:lnTo>
                  <a:lnTo>
                    <a:pt x="2" y="17"/>
                  </a:lnTo>
                  <a:lnTo>
                    <a:pt x="3" y="19"/>
                  </a:lnTo>
                  <a:lnTo>
                    <a:pt x="4" y="20"/>
                  </a:lnTo>
                  <a:lnTo>
                    <a:pt x="6" y="21"/>
                  </a:lnTo>
                  <a:lnTo>
                    <a:pt x="7" y="21"/>
                  </a:lnTo>
                  <a:lnTo>
                    <a:pt x="8" y="22"/>
                  </a:lnTo>
                  <a:lnTo>
                    <a:pt x="9" y="22"/>
                  </a:lnTo>
                  <a:lnTo>
                    <a:pt x="10" y="22"/>
                  </a:lnTo>
                  <a:lnTo>
                    <a:pt x="12" y="22"/>
                  </a:lnTo>
                  <a:lnTo>
                    <a:pt x="13" y="22"/>
                  </a:lnTo>
                  <a:lnTo>
                    <a:pt x="14" y="22"/>
                  </a:lnTo>
                  <a:lnTo>
                    <a:pt x="15" y="22"/>
                  </a:lnTo>
                  <a:lnTo>
                    <a:pt x="16" y="22"/>
                  </a:lnTo>
                  <a:lnTo>
                    <a:pt x="17" y="22"/>
                  </a:lnTo>
                  <a:lnTo>
                    <a:pt x="18" y="22"/>
                  </a:lnTo>
                  <a:lnTo>
                    <a:pt x="19" y="22"/>
                  </a:lnTo>
                  <a:lnTo>
                    <a:pt x="20" y="22"/>
                  </a:lnTo>
                  <a:lnTo>
                    <a:pt x="21" y="22"/>
                  </a:lnTo>
                  <a:lnTo>
                    <a:pt x="22" y="21"/>
                  </a:lnTo>
                  <a:lnTo>
                    <a:pt x="23" y="21"/>
                  </a:lnTo>
                  <a:lnTo>
                    <a:pt x="26" y="21"/>
                  </a:lnTo>
                  <a:lnTo>
                    <a:pt x="30" y="21"/>
                  </a:lnTo>
                  <a:lnTo>
                    <a:pt x="30" y="22"/>
                  </a:lnTo>
                  <a:lnTo>
                    <a:pt x="31" y="22"/>
                  </a:lnTo>
                  <a:lnTo>
                    <a:pt x="32" y="22"/>
                  </a:lnTo>
                  <a:lnTo>
                    <a:pt x="33" y="22"/>
                  </a:lnTo>
                  <a:lnTo>
                    <a:pt x="33" y="23"/>
                  </a:lnTo>
                  <a:lnTo>
                    <a:pt x="34" y="23"/>
                  </a:lnTo>
                  <a:lnTo>
                    <a:pt x="35" y="23"/>
                  </a:lnTo>
                  <a:lnTo>
                    <a:pt x="36" y="23"/>
                  </a:lnTo>
                  <a:lnTo>
                    <a:pt x="37" y="23"/>
                  </a:lnTo>
                  <a:lnTo>
                    <a:pt x="37" y="24"/>
                  </a:lnTo>
                  <a:lnTo>
                    <a:pt x="41" y="24"/>
                  </a:lnTo>
                  <a:lnTo>
                    <a:pt x="42" y="23"/>
                  </a:lnTo>
                  <a:lnTo>
                    <a:pt x="44" y="23"/>
                  </a:lnTo>
                  <a:lnTo>
                    <a:pt x="45" y="23"/>
                  </a:lnTo>
                  <a:lnTo>
                    <a:pt x="47" y="22"/>
                  </a:lnTo>
                  <a:lnTo>
                    <a:pt x="49" y="21"/>
                  </a:lnTo>
                  <a:lnTo>
                    <a:pt x="50" y="21"/>
                  </a:lnTo>
                  <a:lnTo>
                    <a:pt x="51" y="20"/>
                  </a:lnTo>
                  <a:lnTo>
                    <a:pt x="52" y="20"/>
                  </a:lnTo>
                  <a:lnTo>
                    <a:pt x="52" y="19"/>
                  </a:lnTo>
                  <a:lnTo>
                    <a:pt x="52" y="18"/>
                  </a:lnTo>
                  <a:lnTo>
                    <a:pt x="51" y="17"/>
                  </a:lnTo>
                  <a:lnTo>
                    <a:pt x="50" y="16"/>
                  </a:lnTo>
                  <a:lnTo>
                    <a:pt x="48" y="16"/>
                  </a:lnTo>
                  <a:lnTo>
                    <a:pt x="49" y="14"/>
                  </a:lnTo>
                  <a:lnTo>
                    <a:pt x="49" y="13"/>
                  </a:lnTo>
                  <a:lnTo>
                    <a:pt x="48" y="13"/>
                  </a:lnTo>
                  <a:lnTo>
                    <a:pt x="48" y="12"/>
                  </a:lnTo>
                  <a:lnTo>
                    <a:pt x="46" y="11"/>
                  </a:lnTo>
                  <a:lnTo>
                    <a:pt x="45" y="11"/>
                  </a:lnTo>
                  <a:lnTo>
                    <a:pt x="44" y="11"/>
                  </a:lnTo>
                  <a:lnTo>
                    <a:pt x="40" y="12"/>
                  </a:lnTo>
                  <a:lnTo>
                    <a:pt x="33" y="11"/>
                  </a:lnTo>
                  <a:lnTo>
                    <a:pt x="33" y="8"/>
                  </a:lnTo>
                  <a:lnTo>
                    <a:pt x="33" y="7"/>
                  </a:lnTo>
                  <a:lnTo>
                    <a:pt x="33" y="5"/>
                  </a:lnTo>
                  <a:lnTo>
                    <a:pt x="32" y="3"/>
                  </a:lnTo>
                  <a:lnTo>
                    <a:pt x="31" y="2"/>
                  </a:lnTo>
                  <a:lnTo>
                    <a:pt x="29" y="2"/>
                  </a:lnTo>
                  <a:lnTo>
                    <a:pt x="28" y="2"/>
                  </a:lnTo>
                  <a:lnTo>
                    <a:pt x="27" y="3"/>
                  </a:lnTo>
                  <a:lnTo>
                    <a:pt x="27" y="5"/>
                  </a:lnTo>
                  <a:lnTo>
                    <a:pt x="27" y="8"/>
                  </a:lnTo>
                  <a:lnTo>
                    <a:pt x="24" y="5"/>
                  </a:lnTo>
                  <a:lnTo>
                    <a:pt x="23" y="5"/>
                  </a:lnTo>
                  <a:lnTo>
                    <a:pt x="23" y="4"/>
                  </a:lnTo>
                  <a:lnTo>
                    <a:pt x="22" y="4"/>
                  </a:lnTo>
                  <a:lnTo>
                    <a:pt x="22" y="3"/>
                  </a:lnTo>
                  <a:lnTo>
                    <a:pt x="20" y="2"/>
                  </a:lnTo>
                  <a:lnTo>
                    <a:pt x="19" y="1"/>
                  </a:lnTo>
                  <a:lnTo>
                    <a:pt x="18" y="0"/>
                  </a:lnTo>
                  <a:lnTo>
                    <a:pt x="17" y="0"/>
                  </a:lnTo>
                  <a:lnTo>
                    <a:pt x="16" y="0"/>
                  </a:lnTo>
                  <a:lnTo>
                    <a:pt x="14" y="0"/>
                  </a:lnTo>
                  <a:lnTo>
                    <a:pt x="12" y="0"/>
                  </a:lnTo>
                  <a:lnTo>
                    <a:pt x="11" y="1"/>
                  </a:lnTo>
                  <a:lnTo>
                    <a:pt x="9" y="2"/>
                  </a:lnTo>
                  <a:lnTo>
                    <a:pt x="7" y="2"/>
                  </a:lnTo>
                  <a:lnTo>
                    <a:pt x="5" y="3"/>
                  </a:lnTo>
                  <a:lnTo>
                    <a:pt x="4" y="5"/>
                  </a:lnTo>
                  <a:lnTo>
                    <a:pt x="3" y="6"/>
                  </a:lnTo>
                  <a:lnTo>
                    <a:pt x="2" y="7"/>
                  </a:lnTo>
                  <a:lnTo>
                    <a:pt x="1" y="9"/>
                  </a:lnTo>
                  <a:lnTo>
                    <a:pt x="0" y="10"/>
                  </a:lnTo>
                  <a:lnTo>
                    <a:pt x="0" y="11"/>
                  </a:lnTo>
                  <a:lnTo>
                    <a:pt x="0" y="13"/>
                  </a:lnTo>
                  <a:close/>
                </a:path>
              </a:pathLst>
            </a:custGeom>
            <a:solidFill>
              <a:srgbClr val="000000"/>
            </a:solidFill>
            <a:ln w="9525">
              <a:noFill/>
              <a:round/>
              <a:headEnd/>
              <a:tailEnd/>
            </a:ln>
          </p:spPr>
          <p:txBody>
            <a:bodyPr/>
            <a:lstStyle/>
            <a:p>
              <a:endParaRPr lang="es-ES"/>
            </a:p>
          </p:txBody>
        </p:sp>
        <p:sp>
          <p:nvSpPr>
            <p:cNvPr id="36975" name="Freeform 111"/>
            <p:cNvSpPr>
              <a:spLocks/>
            </p:cNvSpPr>
            <p:nvPr/>
          </p:nvSpPr>
          <p:spPr bwMode="auto">
            <a:xfrm>
              <a:off x="3560" y="5396"/>
              <a:ext cx="4308" cy="2700"/>
            </a:xfrm>
            <a:custGeom>
              <a:avLst/>
              <a:gdLst/>
              <a:ahLst/>
              <a:cxnLst>
                <a:cxn ang="0">
                  <a:pos x="0" y="0"/>
                </a:cxn>
                <a:cxn ang="0">
                  <a:pos x="1" y="55"/>
                </a:cxn>
                <a:cxn ang="0">
                  <a:pos x="31" y="65"/>
                </a:cxn>
                <a:cxn ang="0">
                  <a:pos x="93" y="59"/>
                </a:cxn>
                <a:cxn ang="0">
                  <a:pos x="97" y="6"/>
                </a:cxn>
                <a:cxn ang="0">
                  <a:pos x="64" y="1"/>
                </a:cxn>
                <a:cxn ang="0">
                  <a:pos x="0" y="0"/>
                </a:cxn>
              </a:cxnLst>
              <a:rect l="0" t="0" r="r" b="b"/>
              <a:pathLst>
                <a:path w="97" h="65">
                  <a:moveTo>
                    <a:pt x="0" y="0"/>
                  </a:moveTo>
                  <a:lnTo>
                    <a:pt x="1" y="55"/>
                  </a:lnTo>
                  <a:lnTo>
                    <a:pt x="31" y="65"/>
                  </a:lnTo>
                  <a:lnTo>
                    <a:pt x="93" y="59"/>
                  </a:lnTo>
                  <a:lnTo>
                    <a:pt x="97" y="6"/>
                  </a:lnTo>
                  <a:lnTo>
                    <a:pt x="64" y="1"/>
                  </a:lnTo>
                  <a:lnTo>
                    <a:pt x="0" y="0"/>
                  </a:lnTo>
                  <a:close/>
                </a:path>
              </a:pathLst>
            </a:custGeom>
            <a:solidFill>
              <a:srgbClr val="000000"/>
            </a:solidFill>
            <a:ln w="9525">
              <a:noFill/>
              <a:round/>
              <a:headEnd/>
              <a:tailEnd/>
            </a:ln>
          </p:spPr>
          <p:txBody>
            <a:bodyPr/>
            <a:lstStyle/>
            <a:p>
              <a:endParaRPr lang="es-ES"/>
            </a:p>
          </p:txBody>
        </p:sp>
        <p:sp>
          <p:nvSpPr>
            <p:cNvPr id="36974" name="Freeform 110"/>
            <p:cNvSpPr>
              <a:spLocks/>
            </p:cNvSpPr>
            <p:nvPr/>
          </p:nvSpPr>
          <p:spPr bwMode="auto">
            <a:xfrm>
              <a:off x="2660" y="7354"/>
              <a:ext cx="1865" cy="877"/>
            </a:xfrm>
            <a:custGeom>
              <a:avLst/>
              <a:gdLst/>
              <a:ahLst/>
              <a:cxnLst>
                <a:cxn ang="0">
                  <a:pos x="22" y="10"/>
                </a:cxn>
                <a:cxn ang="0">
                  <a:pos x="23" y="8"/>
                </a:cxn>
                <a:cxn ang="0">
                  <a:pos x="24" y="6"/>
                </a:cxn>
                <a:cxn ang="0">
                  <a:pos x="24" y="4"/>
                </a:cxn>
                <a:cxn ang="0">
                  <a:pos x="25" y="3"/>
                </a:cxn>
                <a:cxn ang="0">
                  <a:pos x="25" y="0"/>
                </a:cxn>
                <a:cxn ang="0">
                  <a:pos x="26" y="0"/>
                </a:cxn>
                <a:cxn ang="0">
                  <a:pos x="28" y="2"/>
                </a:cxn>
                <a:cxn ang="0">
                  <a:pos x="28" y="4"/>
                </a:cxn>
                <a:cxn ang="0">
                  <a:pos x="27" y="7"/>
                </a:cxn>
                <a:cxn ang="0">
                  <a:pos x="27" y="9"/>
                </a:cxn>
                <a:cxn ang="0">
                  <a:pos x="28" y="12"/>
                </a:cxn>
                <a:cxn ang="0">
                  <a:pos x="32" y="13"/>
                </a:cxn>
                <a:cxn ang="0">
                  <a:pos x="33" y="13"/>
                </a:cxn>
                <a:cxn ang="0">
                  <a:pos x="34" y="13"/>
                </a:cxn>
                <a:cxn ang="0">
                  <a:pos x="35" y="13"/>
                </a:cxn>
                <a:cxn ang="0">
                  <a:pos x="36" y="12"/>
                </a:cxn>
                <a:cxn ang="0">
                  <a:pos x="37" y="12"/>
                </a:cxn>
                <a:cxn ang="0">
                  <a:pos x="39" y="12"/>
                </a:cxn>
                <a:cxn ang="0">
                  <a:pos x="40" y="12"/>
                </a:cxn>
                <a:cxn ang="0">
                  <a:pos x="42" y="12"/>
                </a:cxn>
                <a:cxn ang="0">
                  <a:pos x="41" y="15"/>
                </a:cxn>
                <a:cxn ang="0">
                  <a:pos x="31" y="17"/>
                </a:cxn>
                <a:cxn ang="0">
                  <a:pos x="41" y="16"/>
                </a:cxn>
                <a:cxn ang="0">
                  <a:pos x="42" y="17"/>
                </a:cxn>
                <a:cxn ang="0">
                  <a:pos x="38" y="20"/>
                </a:cxn>
                <a:cxn ang="0">
                  <a:pos x="30" y="21"/>
                </a:cxn>
                <a:cxn ang="0">
                  <a:pos x="20" y="18"/>
                </a:cxn>
                <a:cxn ang="0">
                  <a:pos x="19" y="17"/>
                </a:cxn>
                <a:cxn ang="0">
                  <a:pos x="19" y="15"/>
                </a:cxn>
                <a:cxn ang="0">
                  <a:pos x="18" y="15"/>
                </a:cxn>
                <a:cxn ang="0">
                  <a:pos x="18" y="18"/>
                </a:cxn>
                <a:cxn ang="0">
                  <a:pos x="14" y="19"/>
                </a:cxn>
                <a:cxn ang="0">
                  <a:pos x="11" y="19"/>
                </a:cxn>
                <a:cxn ang="0">
                  <a:pos x="6" y="19"/>
                </a:cxn>
                <a:cxn ang="0">
                  <a:pos x="2" y="18"/>
                </a:cxn>
                <a:cxn ang="0">
                  <a:pos x="0" y="16"/>
                </a:cxn>
                <a:cxn ang="0">
                  <a:pos x="0" y="14"/>
                </a:cxn>
                <a:cxn ang="0">
                  <a:pos x="0" y="11"/>
                </a:cxn>
                <a:cxn ang="0">
                  <a:pos x="1" y="8"/>
                </a:cxn>
                <a:cxn ang="0">
                  <a:pos x="3" y="5"/>
                </a:cxn>
                <a:cxn ang="0">
                  <a:pos x="5" y="3"/>
                </a:cxn>
                <a:cxn ang="0">
                  <a:pos x="8" y="2"/>
                </a:cxn>
                <a:cxn ang="0">
                  <a:pos x="12" y="2"/>
                </a:cxn>
                <a:cxn ang="0">
                  <a:pos x="19" y="7"/>
                </a:cxn>
                <a:cxn ang="0">
                  <a:pos x="22" y="10"/>
                </a:cxn>
              </a:cxnLst>
              <a:rect l="0" t="0" r="r" b="b"/>
              <a:pathLst>
                <a:path w="42" h="21">
                  <a:moveTo>
                    <a:pt x="22" y="10"/>
                  </a:moveTo>
                  <a:lnTo>
                    <a:pt x="22" y="10"/>
                  </a:lnTo>
                  <a:lnTo>
                    <a:pt x="22" y="9"/>
                  </a:lnTo>
                  <a:lnTo>
                    <a:pt x="23" y="8"/>
                  </a:lnTo>
                  <a:lnTo>
                    <a:pt x="23" y="7"/>
                  </a:lnTo>
                  <a:lnTo>
                    <a:pt x="24" y="6"/>
                  </a:lnTo>
                  <a:lnTo>
                    <a:pt x="24" y="5"/>
                  </a:lnTo>
                  <a:lnTo>
                    <a:pt x="24" y="4"/>
                  </a:lnTo>
                  <a:lnTo>
                    <a:pt x="25" y="3"/>
                  </a:lnTo>
                  <a:lnTo>
                    <a:pt x="25" y="0"/>
                  </a:lnTo>
                  <a:lnTo>
                    <a:pt x="26" y="0"/>
                  </a:lnTo>
                  <a:lnTo>
                    <a:pt x="27" y="1"/>
                  </a:lnTo>
                  <a:lnTo>
                    <a:pt x="28" y="2"/>
                  </a:lnTo>
                  <a:lnTo>
                    <a:pt x="28" y="3"/>
                  </a:lnTo>
                  <a:lnTo>
                    <a:pt x="28" y="4"/>
                  </a:lnTo>
                  <a:lnTo>
                    <a:pt x="27" y="5"/>
                  </a:lnTo>
                  <a:lnTo>
                    <a:pt x="27" y="7"/>
                  </a:lnTo>
                  <a:lnTo>
                    <a:pt x="27" y="8"/>
                  </a:lnTo>
                  <a:lnTo>
                    <a:pt x="27" y="9"/>
                  </a:lnTo>
                  <a:lnTo>
                    <a:pt x="27" y="10"/>
                  </a:lnTo>
                  <a:lnTo>
                    <a:pt x="28" y="12"/>
                  </a:lnTo>
                  <a:lnTo>
                    <a:pt x="32" y="13"/>
                  </a:lnTo>
                  <a:lnTo>
                    <a:pt x="33" y="13"/>
                  </a:lnTo>
                  <a:lnTo>
                    <a:pt x="34" y="13"/>
                  </a:lnTo>
                  <a:lnTo>
                    <a:pt x="35" y="13"/>
                  </a:lnTo>
                  <a:lnTo>
                    <a:pt x="35" y="12"/>
                  </a:lnTo>
                  <a:lnTo>
                    <a:pt x="36" y="12"/>
                  </a:lnTo>
                  <a:lnTo>
                    <a:pt x="37" y="12"/>
                  </a:lnTo>
                  <a:lnTo>
                    <a:pt x="38" y="12"/>
                  </a:lnTo>
                  <a:lnTo>
                    <a:pt x="39" y="12"/>
                  </a:lnTo>
                  <a:lnTo>
                    <a:pt x="40" y="12"/>
                  </a:lnTo>
                  <a:lnTo>
                    <a:pt x="42" y="12"/>
                  </a:lnTo>
                  <a:lnTo>
                    <a:pt x="42" y="13"/>
                  </a:lnTo>
                  <a:lnTo>
                    <a:pt x="41" y="15"/>
                  </a:lnTo>
                  <a:lnTo>
                    <a:pt x="38" y="16"/>
                  </a:lnTo>
                  <a:lnTo>
                    <a:pt x="31" y="17"/>
                  </a:lnTo>
                  <a:lnTo>
                    <a:pt x="38" y="17"/>
                  </a:lnTo>
                  <a:lnTo>
                    <a:pt x="41" y="16"/>
                  </a:lnTo>
                  <a:lnTo>
                    <a:pt x="42" y="16"/>
                  </a:lnTo>
                  <a:lnTo>
                    <a:pt x="42" y="17"/>
                  </a:lnTo>
                  <a:lnTo>
                    <a:pt x="41" y="18"/>
                  </a:lnTo>
                  <a:lnTo>
                    <a:pt x="38" y="20"/>
                  </a:lnTo>
                  <a:lnTo>
                    <a:pt x="34" y="21"/>
                  </a:lnTo>
                  <a:lnTo>
                    <a:pt x="30" y="21"/>
                  </a:lnTo>
                  <a:lnTo>
                    <a:pt x="24" y="19"/>
                  </a:lnTo>
                  <a:lnTo>
                    <a:pt x="20" y="18"/>
                  </a:lnTo>
                  <a:lnTo>
                    <a:pt x="19" y="17"/>
                  </a:lnTo>
                  <a:lnTo>
                    <a:pt x="19" y="16"/>
                  </a:lnTo>
                  <a:lnTo>
                    <a:pt x="19" y="15"/>
                  </a:lnTo>
                  <a:lnTo>
                    <a:pt x="18" y="14"/>
                  </a:lnTo>
                  <a:lnTo>
                    <a:pt x="18" y="15"/>
                  </a:lnTo>
                  <a:lnTo>
                    <a:pt x="18" y="16"/>
                  </a:lnTo>
                  <a:lnTo>
                    <a:pt x="18" y="18"/>
                  </a:lnTo>
                  <a:lnTo>
                    <a:pt x="15" y="19"/>
                  </a:lnTo>
                  <a:lnTo>
                    <a:pt x="14" y="19"/>
                  </a:lnTo>
                  <a:lnTo>
                    <a:pt x="13" y="19"/>
                  </a:lnTo>
                  <a:lnTo>
                    <a:pt x="11" y="19"/>
                  </a:lnTo>
                  <a:lnTo>
                    <a:pt x="9" y="19"/>
                  </a:lnTo>
                  <a:lnTo>
                    <a:pt x="6" y="19"/>
                  </a:lnTo>
                  <a:lnTo>
                    <a:pt x="4" y="18"/>
                  </a:lnTo>
                  <a:lnTo>
                    <a:pt x="2" y="18"/>
                  </a:lnTo>
                  <a:lnTo>
                    <a:pt x="1" y="17"/>
                  </a:lnTo>
                  <a:lnTo>
                    <a:pt x="0" y="16"/>
                  </a:lnTo>
                  <a:lnTo>
                    <a:pt x="0" y="15"/>
                  </a:lnTo>
                  <a:lnTo>
                    <a:pt x="0" y="14"/>
                  </a:lnTo>
                  <a:lnTo>
                    <a:pt x="0" y="12"/>
                  </a:lnTo>
                  <a:lnTo>
                    <a:pt x="0" y="11"/>
                  </a:lnTo>
                  <a:lnTo>
                    <a:pt x="0" y="10"/>
                  </a:lnTo>
                  <a:lnTo>
                    <a:pt x="1" y="8"/>
                  </a:lnTo>
                  <a:lnTo>
                    <a:pt x="2" y="7"/>
                  </a:lnTo>
                  <a:lnTo>
                    <a:pt x="3" y="5"/>
                  </a:lnTo>
                  <a:lnTo>
                    <a:pt x="4" y="4"/>
                  </a:lnTo>
                  <a:lnTo>
                    <a:pt x="5" y="3"/>
                  </a:lnTo>
                  <a:lnTo>
                    <a:pt x="6" y="2"/>
                  </a:lnTo>
                  <a:lnTo>
                    <a:pt x="8" y="2"/>
                  </a:lnTo>
                  <a:lnTo>
                    <a:pt x="10" y="2"/>
                  </a:lnTo>
                  <a:lnTo>
                    <a:pt x="12" y="2"/>
                  </a:lnTo>
                  <a:lnTo>
                    <a:pt x="14" y="2"/>
                  </a:lnTo>
                  <a:lnTo>
                    <a:pt x="19" y="7"/>
                  </a:lnTo>
                  <a:lnTo>
                    <a:pt x="21" y="8"/>
                  </a:lnTo>
                  <a:lnTo>
                    <a:pt x="22" y="10"/>
                  </a:lnTo>
                  <a:close/>
                </a:path>
              </a:pathLst>
            </a:custGeom>
            <a:solidFill>
              <a:srgbClr val="E0D88E"/>
            </a:solidFill>
            <a:ln w="9525">
              <a:noFill/>
              <a:round/>
              <a:headEnd/>
              <a:tailEnd/>
            </a:ln>
          </p:spPr>
          <p:txBody>
            <a:bodyPr/>
            <a:lstStyle/>
            <a:p>
              <a:endParaRPr lang="es-ES"/>
            </a:p>
          </p:txBody>
        </p:sp>
        <p:sp>
          <p:nvSpPr>
            <p:cNvPr id="36973" name="Freeform 109"/>
            <p:cNvSpPr>
              <a:spLocks/>
            </p:cNvSpPr>
            <p:nvPr/>
          </p:nvSpPr>
          <p:spPr bwMode="auto">
            <a:xfrm>
              <a:off x="7546" y="6881"/>
              <a:ext cx="450" cy="135"/>
            </a:xfrm>
            <a:custGeom>
              <a:avLst/>
              <a:gdLst/>
              <a:ahLst/>
              <a:cxnLst>
                <a:cxn ang="0">
                  <a:pos x="10" y="0"/>
                </a:cxn>
                <a:cxn ang="0">
                  <a:pos x="10" y="0"/>
                </a:cxn>
                <a:cxn ang="0">
                  <a:pos x="10" y="0"/>
                </a:cxn>
                <a:cxn ang="0">
                  <a:pos x="9" y="0"/>
                </a:cxn>
                <a:cxn ang="0">
                  <a:pos x="9" y="0"/>
                </a:cxn>
                <a:cxn ang="0">
                  <a:pos x="8" y="0"/>
                </a:cxn>
                <a:cxn ang="0">
                  <a:pos x="7" y="0"/>
                </a:cxn>
                <a:cxn ang="0">
                  <a:pos x="7" y="0"/>
                </a:cxn>
                <a:cxn ang="0">
                  <a:pos x="6" y="0"/>
                </a:cxn>
                <a:cxn ang="0">
                  <a:pos x="5" y="0"/>
                </a:cxn>
                <a:cxn ang="0">
                  <a:pos x="5" y="0"/>
                </a:cxn>
                <a:cxn ang="0">
                  <a:pos x="4" y="0"/>
                </a:cxn>
                <a:cxn ang="0">
                  <a:pos x="4" y="0"/>
                </a:cxn>
                <a:cxn ang="0">
                  <a:pos x="3" y="0"/>
                </a:cxn>
                <a:cxn ang="0">
                  <a:pos x="2" y="0"/>
                </a:cxn>
                <a:cxn ang="0">
                  <a:pos x="2" y="0"/>
                </a:cxn>
                <a:cxn ang="0">
                  <a:pos x="2" y="0"/>
                </a:cxn>
                <a:cxn ang="0">
                  <a:pos x="0" y="1"/>
                </a:cxn>
                <a:cxn ang="0">
                  <a:pos x="0" y="2"/>
                </a:cxn>
                <a:cxn ang="0">
                  <a:pos x="2" y="3"/>
                </a:cxn>
                <a:cxn ang="0">
                  <a:pos x="6" y="3"/>
                </a:cxn>
                <a:cxn ang="0">
                  <a:pos x="9" y="3"/>
                </a:cxn>
                <a:cxn ang="0">
                  <a:pos x="9" y="3"/>
                </a:cxn>
                <a:cxn ang="0">
                  <a:pos x="10" y="2"/>
                </a:cxn>
                <a:cxn ang="0">
                  <a:pos x="10" y="1"/>
                </a:cxn>
                <a:cxn ang="0">
                  <a:pos x="10" y="0"/>
                </a:cxn>
              </a:cxnLst>
              <a:rect l="0" t="0" r="r" b="b"/>
              <a:pathLst>
                <a:path w="10" h="3">
                  <a:moveTo>
                    <a:pt x="10" y="0"/>
                  </a:moveTo>
                  <a:lnTo>
                    <a:pt x="10" y="0"/>
                  </a:lnTo>
                  <a:lnTo>
                    <a:pt x="9" y="0"/>
                  </a:lnTo>
                  <a:lnTo>
                    <a:pt x="8" y="0"/>
                  </a:lnTo>
                  <a:lnTo>
                    <a:pt x="7" y="0"/>
                  </a:lnTo>
                  <a:lnTo>
                    <a:pt x="6" y="0"/>
                  </a:lnTo>
                  <a:lnTo>
                    <a:pt x="5" y="0"/>
                  </a:lnTo>
                  <a:lnTo>
                    <a:pt x="4" y="0"/>
                  </a:lnTo>
                  <a:lnTo>
                    <a:pt x="3" y="0"/>
                  </a:lnTo>
                  <a:lnTo>
                    <a:pt x="2" y="0"/>
                  </a:lnTo>
                  <a:lnTo>
                    <a:pt x="0" y="1"/>
                  </a:lnTo>
                  <a:lnTo>
                    <a:pt x="0" y="2"/>
                  </a:lnTo>
                  <a:lnTo>
                    <a:pt x="2" y="3"/>
                  </a:lnTo>
                  <a:lnTo>
                    <a:pt x="6" y="3"/>
                  </a:lnTo>
                  <a:lnTo>
                    <a:pt x="9" y="3"/>
                  </a:lnTo>
                  <a:lnTo>
                    <a:pt x="10" y="2"/>
                  </a:lnTo>
                  <a:lnTo>
                    <a:pt x="10" y="1"/>
                  </a:lnTo>
                  <a:lnTo>
                    <a:pt x="10" y="0"/>
                  </a:lnTo>
                  <a:close/>
                </a:path>
              </a:pathLst>
            </a:custGeom>
            <a:solidFill>
              <a:srgbClr val="E0D88E"/>
            </a:solidFill>
            <a:ln w="9525">
              <a:noFill/>
              <a:round/>
              <a:headEnd/>
              <a:tailEnd/>
            </a:ln>
          </p:spPr>
          <p:txBody>
            <a:bodyPr/>
            <a:lstStyle/>
            <a:p>
              <a:endParaRPr lang="es-ES"/>
            </a:p>
          </p:txBody>
        </p:sp>
        <p:sp>
          <p:nvSpPr>
            <p:cNvPr id="36972" name="Freeform 108"/>
            <p:cNvSpPr>
              <a:spLocks/>
            </p:cNvSpPr>
            <p:nvPr/>
          </p:nvSpPr>
          <p:spPr bwMode="auto">
            <a:xfrm>
              <a:off x="7546" y="7016"/>
              <a:ext cx="515" cy="203"/>
            </a:xfrm>
            <a:custGeom>
              <a:avLst/>
              <a:gdLst/>
              <a:ahLst/>
              <a:cxnLst>
                <a:cxn ang="0">
                  <a:pos x="10" y="0"/>
                </a:cxn>
                <a:cxn ang="0">
                  <a:pos x="4" y="1"/>
                </a:cxn>
                <a:cxn ang="0">
                  <a:pos x="1" y="0"/>
                </a:cxn>
                <a:cxn ang="0">
                  <a:pos x="0" y="0"/>
                </a:cxn>
                <a:cxn ang="0">
                  <a:pos x="0" y="1"/>
                </a:cxn>
                <a:cxn ang="0">
                  <a:pos x="0" y="1"/>
                </a:cxn>
                <a:cxn ang="0">
                  <a:pos x="0" y="2"/>
                </a:cxn>
                <a:cxn ang="0">
                  <a:pos x="0" y="2"/>
                </a:cxn>
                <a:cxn ang="0">
                  <a:pos x="0" y="3"/>
                </a:cxn>
                <a:cxn ang="0">
                  <a:pos x="1" y="3"/>
                </a:cxn>
                <a:cxn ang="0">
                  <a:pos x="1" y="3"/>
                </a:cxn>
                <a:cxn ang="0">
                  <a:pos x="4" y="4"/>
                </a:cxn>
                <a:cxn ang="0">
                  <a:pos x="10" y="4"/>
                </a:cxn>
                <a:cxn ang="0">
                  <a:pos x="10" y="4"/>
                </a:cxn>
                <a:cxn ang="0">
                  <a:pos x="11" y="3"/>
                </a:cxn>
                <a:cxn ang="0">
                  <a:pos x="11" y="3"/>
                </a:cxn>
                <a:cxn ang="0">
                  <a:pos x="12" y="3"/>
                </a:cxn>
                <a:cxn ang="0">
                  <a:pos x="12" y="2"/>
                </a:cxn>
                <a:cxn ang="0">
                  <a:pos x="12" y="2"/>
                </a:cxn>
                <a:cxn ang="0">
                  <a:pos x="11" y="1"/>
                </a:cxn>
                <a:cxn ang="0">
                  <a:pos x="10" y="0"/>
                </a:cxn>
              </a:cxnLst>
              <a:rect l="0" t="0" r="r" b="b"/>
              <a:pathLst>
                <a:path w="12" h="4">
                  <a:moveTo>
                    <a:pt x="10" y="0"/>
                  </a:moveTo>
                  <a:lnTo>
                    <a:pt x="4" y="1"/>
                  </a:lnTo>
                  <a:lnTo>
                    <a:pt x="1" y="0"/>
                  </a:lnTo>
                  <a:lnTo>
                    <a:pt x="0" y="0"/>
                  </a:lnTo>
                  <a:lnTo>
                    <a:pt x="0" y="1"/>
                  </a:lnTo>
                  <a:lnTo>
                    <a:pt x="0" y="2"/>
                  </a:lnTo>
                  <a:lnTo>
                    <a:pt x="0" y="3"/>
                  </a:lnTo>
                  <a:lnTo>
                    <a:pt x="1" y="3"/>
                  </a:lnTo>
                  <a:lnTo>
                    <a:pt x="4" y="4"/>
                  </a:lnTo>
                  <a:lnTo>
                    <a:pt x="10" y="4"/>
                  </a:lnTo>
                  <a:lnTo>
                    <a:pt x="11" y="3"/>
                  </a:lnTo>
                  <a:lnTo>
                    <a:pt x="12" y="3"/>
                  </a:lnTo>
                  <a:lnTo>
                    <a:pt x="12" y="2"/>
                  </a:lnTo>
                  <a:lnTo>
                    <a:pt x="11" y="1"/>
                  </a:lnTo>
                  <a:lnTo>
                    <a:pt x="10" y="0"/>
                  </a:lnTo>
                  <a:close/>
                </a:path>
              </a:pathLst>
            </a:custGeom>
            <a:solidFill>
              <a:srgbClr val="E0D88E"/>
            </a:solidFill>
            <a:ln w="9525">
              <a:noFill/>
              <a:round/>
              <a:headEnd/>
              <a:tailEnd/>
            </a:ln>
          </p:spPr>
          <p:txBody>
            <a:bodyPr/>
            <a:lstStyle/>
            <a:p>
              <a:endParaRPr lang="es-ES"/>
            </a:p>
          </p:txBody>
        </p:sp>
        <p:sp>
          <p:nvSpPr>
            <p:cNvPr id="36971" name="Freeform 107"/>
            <p:cNvSpPr>
              <a:spLocks/>
            </p:cNvSpPr>
            <p:nvPr/>
          </p:nvSpPr>
          <p:spPr bwMode="auto">
            <a:xfrm>
              <a:off x="7675" y="7219"/>
              <a:ext cx="386" cy="135"/>
            </a:xfrm>
            <a:custGeom>
              <a:avLst/>
              <a:gdLst/>
              <a:ahLst/>
              <a:cxnLst>
                <a:cxn ang="0">
                  <a:pos x="0" y="0"/>
                </a:cxn>
                <a:cxn ang="0">
                  <a:pos x="0" y="0"/>
                </a:cxn>
                <a:cxn ang="0">
                  <a:pos x="0" y="1"/>
                </a:cxn>
                <a:cxn ang="0">
                  <a:pos x="0" y="1"/>
                </a:cxn>
                <a:cxn ang="0">
                  <a:pos x="0" y="2"/>
                </a:cxn>
                <a:cxn ang="0">
                  <a:pos x="0" y="2"/>
                </a:cxn>
                <a:cxn ang="0">
                  <a:pos x="1" y="2"/>
                </a:cxn>
                <a:cxn ang="0">
                  <a:pos x="2" y="3"/>
                </a:cxn>
                <a:cxn ang="0">
                  <a:pos x="2" y="3"/>
                </a:cxn>
                <a:cxn ang="0">
                  <a:pos x="3" y="3"/>
                </a:cxn>
                <a:cxn ang="0">
                  <a:pos x="3" y="3"/>
                </a:cxn>
                <a:cxn ang="0">
                  <a:pos x="4" y="3"/>
                </a:cxn>
                <a:cxn ang="0">
                  <a:pos x="4" y="3"/>
                </a:cxn>
                <a:cxn ang="0">
                  <a:pos x="8" y="3"/>
                </a:cxn>
                <a:cxn ang="0">
                  <a:pos x="8" y="2"/>
                </a:cxn>
                <a:cxn ang="0">
                  <a:pos x="8" y="2"/>
                </a:cxn>
                <a:cxn ang="0">
                  <a:pos x="9" y="1"/>
                </a:cxn>
                <a:cxn ang="0">
                  <a:pos x="8" y="0"/>
                </a:cxn>
                <a:cxn ang="0">
                  <a:pos x="3" y="0"/>
                </a:cxn>
                <a:cxn ang="0">
                  <a:pos x="0" y="0"/>
                </a:cxn>
              </a:cxnLst>
              <a:rect l="0" t="0" r="r" b="b"/>
              <a:pathLst>
                <a:path w="9" h="3">
                  <a:moveTo>
                    <a:pt x="0" y="0"/>
                  </a:moveTo>
                  <a:lnTo>
                    <a:pt x="0" y="0"/>
                  </a:lnTo>
                  <a:lnTo>
                    <a:pt x="0" y="1"/>
                  </a:lnTo>
                  <a:lnTo>
                    <a:pt x="0" y="2"/>
                  </a:lnTo>
                  <a:lnTo>
                    <a:pt x="1" y="2"/>
                  </a:lnTo>
                  <a:lnTo>
                    <a:pt x="2" y="3"/>
                  </a:lnTo>
                  <a:lnTo>
                    <a:pt x="3" y="3"/>
                  </a:lnTo>
                  <a:lnTo>
                    <a:pt x="4" y="3"/>
                  </a:lnTo>
                  <a:lnTo>
                    <a:pt x="8" y="3"/>
                  </a:lnTo>
                  <a:lnTo>
                    <a:pt x="8" y="2"/>
                  </a:lnTo>
                  <a:lnTo>
                    <a:pt x="9" y="1"/>
                  </a:lnTo>
                  <a:lnTo>
                    <a:pt x="8" y="0"/>
                  </a:lnTo>
                  <a:lnTo>
                    <a:pt x="3" y="0"/>
                  </a:lnTo>
                  <a:lnTo>
                    <a:pt x="0" y="0"/>
                  </a:lnTo>
                  <a:close/>
                </a:path>
              </a:pathLst>
            </a:custGeom>
            <a:solidFill>
              <a:srgbClr val="E0D88E"/>
            </a:solidFill>
            <a:ln w="9525">
              <a:noFill/>
              <a:round/>
              <a:headEnd/>
              <a:tailEnd/>
            </a:ln>
          </p:spPr>
          <p:txBody>
            <a:bodyPr/>
            <a:lstStyle/>
            <a:p>
              <a:endParaRPr lang="es-ES"/>
            </a:p>
          </p:txBody>
        </p:sp>
        <p:sp>
          <p:nvSpPr>
            <p:cNvPr id="36970" name="Freeform 106"/>
            <p:cNvSpPr>
              <a:spLocks/>
            </p:cNvSpPr>
            <p:nvPr/>
          </p:nvSpPr>
          <p:spPr bwMode="auto">
            <a:xfrm>
              <a:off x="7675" y="7421"/>
              <a:ext cx="386" cy="135"/>
            </a:xfrm>
            <a:custGeom>
              <a:avLst/>
              <a:gdLst/>
              <a:ahLst/>
              <a:cxnLst>
                <a:cxn ang="0">
                  <a:pos x="1" y="0"/>
                </a:cxn>
                <a:cxn ang="0">
                  <a:pos x="1" y="0"/>
                </a:cxn>
                <a:cxn ang="0">
                  <a:pos x="0" y="0"/>
                </a:cxn>
                <a:cxn ang="0">
                  <a:pos x="0" y="1"/>
                </a:cxn>
                <a:cxn ang="0">
                  <a:pos x="0" y="1"/>
                </a:cxn>
                <a:cxn ang="0">
                  <a:pos x="0" y="2"/>
                </a:cxn>
                <a:cxn ang="0">
                  <a:pos x="0" y="2"/>
                </a:cxn>
                <a:cxn ang="0">
                  <a:pos x="0" y="3"/>
                </a:cxn>
                <a:cxn ang="0">
                  <a:pos x="0" y="3"/>
                </a:cxn>
                <a:cxn ang="0">
                  <a:pos x="2" y="3"/>
                </a:cxn>
                <a:cxn ang="0">
                  <a:pos x="6" y="3"/>
                </a:cxn>
                <a:cxn ang="0">
                  <a:pos x="8" y="1"/>
                </a:cxn>
                <a:cxn ang="0">
                  <a:pos x="6" y="1"/>
                </a:cxn>
                <a:cxn ang="0">
                  <a:pos x="6" y="1"/>
                </a:cxn>
                <a:cxn ang="0">
                  <a:pos x="5" y="1"/>
                </a:cxn>
                <a:cxn ang="0">
                  <a:pos x="5" y="1"/>
                </a:cxn>
                <a:cxn ang="0">
                  <a:pos x="4" y="1"/>
                </a:cxn>
                <a:cxn ang="0">
                  <a:pos x="3" y="1"/>
                </a:cxn>
                <a:cxn ang="0">
                  <a:pos x="3" y="1"/>
                </a:cxn>
                <a:cxn ang="0">
                  <a:pos x="2" y="1"/>
                </a:cxn>
                <a:cxn ang="0">
                  <a:pos x="1" y="0"/>
                </a:cxn>
              </a:cxnLst>
              <a:rect l="0" t="0" r="r" b="b"/>
              <a:pathLst>
                <a:path w="8" h="3">
                  <a:moveTo>
                    <a:pt x="1" y="0"/>
                  </a:moveTo>
                  <a:lnTo>
                    <a:pt x="1" y="0"/>
                  </a:lnTo>
                  <a:lnTo>
                    <a:pt x="0" y="0"/>
                  </a:lnTo>
                  <a:lnTo>
                    <a:pt x="0" y="1"/>
                  </a:lnTo>
                  <a:lnTo>
                    <a:pt x="0" y="2"/>
                  </a:lnTo>
                  <a:lnTo>
                    <a:pt x="0" y="3"/>
                  </a:lnTo>
                  <a:lnTo>
                    <a:pt x="2" y="3"/>
                  </a:lnTo>
                  <a:lnTo>
                    <a:pt x="6" y="3"/>
                  </a:lnTo>
                  <a:lnTo>
                    <a:pt x="8" y="1"/>
                  </a:lnTo>
                  <a:lnTo>
                    <a:pt x="6" y="1"/>
                  </a:lnTo>
                  <a:lnTo>
                    <a:pt x="5" y="1"/>
                  </a:lnTo>
                  <a:lnTo>
                    <a:pt x="4" y="1"/>
                  </a:lnTo>
                  <a:lnTo>
                    <a:pt x="3" y="1"/>
                  </a:lnTo>
                  <a:lnTo>
                    <a:pt x="2" y="1"/>
                  </a:lnTo>
                  <a:lnTo>
                    <a:pt x="1" y="0"/>
                  </a:lnTo>
                  <a:close/>
                </a:path>
              </a:pathLst>
            </a:custGeom>
            <a:solidFill>
              <a:srgbClr val="E0D88E"/>
            </a:solidFill>
            <a:ln w="9525">
              <a:noFill/>
              <a:round/>
              <a:headEnd/>
              <a:tailEnd/>
            </a:ln>
          </p:spPr>
          <p:txBody>
            <a:bodyPr/>
            <a:lstStyle/>
            <a:p>
              <a:endParaRPr lang="es-ES"/>
            </a:p>
          </p:txBody>
        </p:sp>
        <p:sp>
          <p:nvSpPr>
            <p:cNvPr id="36969" name="Freeform 105"/>
            <p:cNvSpPr>
              <a:spLocks/>
            </p:cNvSpPr>
            <p:nvPr/>
          </p:nvSpPr>
          <p:spPr bwMode="auto">
            <a:xfrm>
              <a:off x="3689" y="5464"/>
              <a:ext cx="1286" cy="2430"/>
            </a:xfrm>
            <a:custGeom>
              <a:avLst/>
              <a:gdLst/>
              <a:ahLst/>
              <a:cxnLst>
                <a:cxn ang="0">
                  <a:pos x="0" y="0"/>
                </a:cxn>
                <a:cxn ang="0">
                  <a:pos x="29" y="8"/>
                </a:cxn>
                <a:cxn ang="0">
                  <a:pos x="27" y="58"/>
                </a:cxn>
                <a:cxn ang="0">
                  <a:pos x="22" y="56"/>
                </a:cxn>
                <a:cxn ang="0">
                  <a:pos x="22" y="56"/>
                </a:cxn>
                <a:cxn ang="0">
                  <a:pos x="22" y="56"/>
                </a:cxn>
                <a:cxn ang="0">
                  <a:pos x="21" y="55"/>
                </a:cxn>
                <a:cxn ang="0">
                  <a:pos x="20" y="54"/>
                </a:cxn>
                <a:cxn ang="0">
                  <a:pos x="20" y="53"/>
                </a:cxn>
                <a:cxn ang="0">
                  <a:pos x="19" y="53"/>
                </a:cxn>
                <a:cxn ang="0">
                  <a:pos x="18" y="52"/>
                </a:cxn>
                <a:cxn ang="0">
                  <a:pos x="17" y="52"/>
                </a:cxn>
                <a:cxn ang="0">
                  <a:pos x="16" y="53"/>
                </a:cxn>
                <a:cxn ang="0">
                  <a:pos x="16" y="53"/>
                </a:cxn>
                <a:cxn ang="0">
                  <a:pos x="15" y="53"/>
                </a:cxn>
                <a:cxn ang="0">
                  <a:pos x="15" y="53"/>
                </a:cxn>
                <a:cxn ang="0">
                  <a:pos x="14" y="53"/>
                </a:cxn>
                <a:cxn ang="0">
                  <a:pos x="14" y="53"/>
                </a:cxn>
                <a:cxn ang="0">
                  <a:pos x="14" y="54"/>
                </a:cxn>
                <a:cxn ang="0">
                  <a:pos x="14" y="54"/>
                </a:cxn>
                <a:cxn ang="0">
                  <a:pos x="9" y="54"/>
                </a:cxn>
                <a:cxn ang="0">
                  <a:pos x="9" y="53"/>
                </a:cxn>
                <a:cxn ang="0">
                  <a:pos x="8" y="53"/>
                </a:cxn>
                <a:cxn ang="0">
                  <a:pos x="7" y="53"/>
                </a:cxn>
                <a:cxn ang="0">
                  <a:pos x="7" y="52"/>
                </a:cxn>
                <a:cxn ang="0">
                  <a:pos x="7" y="51"/>
                </a:cxn>
                <a:cxn ang="0">
                  <a:pos x="6" y="51"/>
                </a:cxn>
                <a:cxn ang="0">
                  <a:pos x="6" y="50"/>
                </a:cxn>
                <a:cxn ang="0">
                  <a:pos x="7" y="49"/>
                </a:cxn>
                <a:cxn ang="0">
                  <a:pos x="7" y="48"/>
                </a:cxn>
                <a:cxn ang="0">
                  <a:pos x="7" y="48"/>
                </a:cxn>
                <a:cxn ang="0">
                  <a:pos x="7" y="47"/>
                </a:cxn>
                <a:cxn ang="0">
                  <a:pos x="7" y="47"/>
                </a:cxn>
                <a:cxn ang="0">
                  <a:pos x="5" y="42"/>
                </a:cxn>
                <a:cxn ang="0">
                  <a:pos x="2" y="41"/>
                </a:cxn>
                <a:cxn ang="0">
                  <a:pos x="1" y="43"/>
                </a:cxn>
                <a:cxn ang="0">
                  <a:pos x="0" y="0"/>
                </a:cxn>
              </a:cxnLst>
              <a:rect l="0" t="0" r="r" b="b"/>
              <a:pathLst>
                <a:path w="29" h="58">
                  <a:moveTo>
                    <a:pt x="0" y="0"/>
                  </a:moveTo>
                  <a:lnTo>
                    <a:pt x="29" y="8"/>
                  </a:lnTo>
                  <a:lnTo>
                    <a:pt x="27" y="58"/>
                  </a:lnTo>
                  <a:lnTo>
                    <a:pt x="22" y="56"/>
                  </a:lnTo>
                  <a:lnTo>
                    <a:pt x="21" y="55"/>
                  </a:lnTo>
                  <a:lnTo>
                    <a:pt x="20" y="54"/>
                  </a:lnTo>
                  <a:lnTo>
                    <a:pt x="20" y="53"/>
                  </a:lnTo>
                  <a:lnTo>
                    <a:pt x="19" y="53"/>
                  </a:lnTo>
                  <a:lnTo>
                    <a:pt x="18" y="52"/>
                  </a:lnTo>
                  <a:lnTo>
                    <a:pt x="17" y="52"/>
                  </a:lnTo>
                  <a:lnTo>
                    <a:pt x="16" y="53"/>
                  </a:lnTo>
                  <a:lnTo>
                    <a:pt x="15" y="53"/>
                  </a:lnTo>
                  <a:lnTo>
                    <a:pt x="14" y="53"/>
                  </a:lnTo>
                  <a:lnTo>
                    <a:pt x="14" y="54"/>
                  </a:lnTo>
                  <a:lnTo>
                    <a:pt x="9" y="54"/>
                  </a:lnTo>
                  <a:lnTo>
                    <a:pt x="9" y="53"/>
                  </a:lnTo>
                  <a:lnTo>
                    <a:pt x="8" y="53"/>
                  </a:lnTo>
                  <a:lnTo>
                    <a:pt x="7" y="53"/>
                  </a:lnTo>
                  <a:lnTo>
                    <a:pt x="7" y="52"/>
                  </a:lnTo>
                  <a:lnTo>
                    <a:pt x="7" y="51"/>
                  </a:lnTo>
                  <a:lnTo>
                    <a:pt x="6" y="51"/>
                  </a:lnTo>
                  <a:lnTo>
                    <a:pt x="6" y="50"/>
                  </a:lnTo>
                  <a:lnTo>
                    <a:pt x="7" y="49"/>
                  </a:lnTo>
                  <a:lnTo>
                    <a:pt x="7" y="48"/>
                  </a:lnTo>
                  <a:lnTo>
                    <a:pt x="7" y="47"/>
                  </a:lnTo>
                  <a:lnTo>
                    <a:pt x="5" y="42"/>
                  </a:lnTo>
                  <a:lnTo>
                    <a:pt x="2" y="41"/>
                  </a:lnTo>
                  <a:lnTo>
                    <a:pt x="1" y="43"/>
                  </a:lnTo>
                  <a:lnTo>
                    <a:pt x="0" y="0"/>
                  </a:lnTo>
                  <a:close/>
                </a:path>
              </a:pathLst>
            </a:custGeom>
            <a:solidFill>
              <a:srgbClr val="B7876B"/>
            </a:solidFill>
            <a:ln w="9525">
              <a:noFill/>
              <a:round/>
              <a:headEnd/>
              <a:tailEnd/>
            </a:ln>
          </p:spPr>
          <p:txBody>
            <a:bodyPr/>
            <a:lstStyle/>
            <a:p>
              <a:endParaRPr lang="es-ES"/>
            </a:p>
          </p:txBody>
        </p:sp>
        <p:sp>
          <p:nvSpPr>
            <p:cNvPr id="36968" name="Freeform 104"/>
            <p:cNvSpPr>
              <a:spLocks/>
            </p:cNvSpPr>
            <p:nvPr/>
          </p:nvSpPr>
          <p:spPr bwMode="auto">
            <a:xfrm>
              <a:off x="4975" y="5734"/>
              <a:ext cx="2764" cy="2160"/>
            </a:xfrm>
            <a:custGeom>
              <a:avLst/>
              <a:gdLst/>
              <a:ahLst/>
              <a:cxnLst>
                <a:cxn ang="0">
                  <a:pos x="2" y="2"/>
                </a:cxn>
                <a:cxn ang="0">
                  <a:pos x="62" y="0"/>
                </a:cxn>
                <a:cxn ang="0">
                  <a:pos x="59" y="23"/>
                </a:cxn>
                <a:cxn ang="0">
                  <a:pos x="57" y="26"/>
                </a:cxn>
                <a:cxn ang="0">
                  <a:pos x="57" y="28"/>
                </a:cxn>
                <a:cxn ang="0">
                  <a:pos x="56" y="30"/>
                </a:cxn>
                <a:cxn ang="0">
                  <a:pos x="56" y="31"/>
                </a:cxn>
                <a:cxn ang="0">
                  <a:pos x="55" y="32"/>
                </a:cxn>
                <a:cxn ang="0">
                  <a:pos x="55" y="33"/>
                </a:cxn>
                <a:cxn ang="0">
                  <a:pos x="56" y="34"/>
                </a:cxn>
                <a:cxn ang="0">
                  <a:pos x="57" y="35"/>
                </a:cxn>
                <a:cxn ang="0">
                  <a:pos x="58" y="36"/>
                </a:cxn>
                <a:cxn ang="0">
                  <a:pos x="58" y="36"/>
                </a:cxn>
                <a:cxn ang="0">
                  <a:pos x="58" y="36"/>
                </a:cxn>
                <a:cxn ang="0">
                  <a:pos x="58" y="39"/>
                </a:cxn>
                <a:cxn ang="0">
                  <a:pos x="59" y="40"/>
                </a:cxn>
                <a:cxn ang="0">
                  <a:pos x="59" y="42"/>
                </a:cxn>
                <a:cxn ang="0">
                  <a:pos x="57" y="47"/>
                </a:cxn>
                <a:cxn ang="0">
                  <a:pos x="0" y="52"/>
                </a:cxn>
                <a:cxn ang="0">
                  <a:pos x="2" y="2"/>
                </a:cxn>
              </a:cxnLst>
              <a:rect l="0" t="0" r="r" b="b"/>
              <a:pathLst>
                <a:path w="62" h="52">
                  <a:moveTo>
                    <a:pt x="2" y="2"/>
                  </a:moveTo>
                  <a:lnTo>
                    <a:pt x="62" y="0"/>
                  </a:lnTo>
                  <a:lnTo>
                    <a:pt x="59" y="23"/>
                  </a:lnTo>
                  <a:lnTo>
                    <a:pt x="57" y="26"/>
                  </a:lnTo>
                  <a:lnTo>
                    <a:pt x="57" y="28"/>
                  </a:lnTo>
                  <a:lnTo>
                    <a:pt x="56" y="30"/>
                  </a:lnTo>
                  <a:lnTo>
                    <a:pt x="56" y="31"/>
                  </a:lnTo>
                  <a:lnTo>
                    <a:pt x="55" y="32"/>
                  </a:lnTo>
                  <a:lnTo>
                    <a:pt x="55" y="33"/>
                  </a:lnTo>
                  <a:lnTo>
                    <a:pt x="56" y="34"/>
                  </a:lnTo>
                  <a:lnTo>
                    <a:pt x="57" y="35"/>
                  </a:lnTo>
                  <a:lnTo>
                    <a:pt x="58" y="36"/>
                  </a:lnTo>
                  <a:lnTo>
                    <a:pt x="58" y="39"/>
                  </a:lnTo>
                  <a:lnTo>
                    <a:pt x="59" y="40"/>
                  </a:lnTo>
                  <a:lnTo>
                    <a:pt x="59" y="42"/>
                  </a:lnTo>
                  <a:lnTo>
                    <a:pt x="57" y="47"/>
                  </a:lnTo>
                  <a:lnTo>
                    <a:pt x="0" y="52"/>
                  </a:lnTo>
                  <a:lnTo>
                    <a:pt x="2" y="2"/>
                  </a:lnTo>
                  <a:close/>
                </a:path>
              </a:pathLst>
            </a:custGeom>
            <a:solidFill>
              <a:srgbClr val="B7876B"/>
            </a:solidFill>
            <a:ln w="9525">
              <a:noFill/>
              <a:round/>
              <a:headEnd/>
              <a:tailEnd/>
            </a:ln>
          </p:spPr>
          <p:txBody>
            <a:bodyPr/>
            <a:lstStyle/>
            <a:p>
              <a:endParaRPr lang="es-ES"/>
            </a:p>
          </p:txBody>
        </p:sp>
        <p:sp>
          <p:nvSpPr>
            <p:cNvPr id="36967" name="Freeform 103"/>
            <p:cNvSpPr>
              <a:spLocks/>
            </p:cNvSpPr>
            <p:nvPr/>
          </p:nvSpPr>
          <p:spPr bwMode="auto">
            <a:xfrm>
              <a:off x="3882" y="5464"/>
              <a:ext cx="3471" cy="202"/>
            </a:xfrm>
            <a:custGeom>
              <a:avLst/>
              <a:gdLst/>
              <a:ahLst/>
              <a:cxnLst>
                <a:cxn ang="0">
                  <a:pos x="0" y="0"/>
                </a:cxn>
                <a:cxn ang="0">
                  <a:pos x="25" y="6"/>
                </a:cxn>
                <a:cxn ang="0">
                  <a:pos x="78" y="5"/>
                </a:cxn>
                <a:cxn ang="0">
                  <a:pos x="54" y="1"/>
                </a:cxn>
                <a:cxn ang="0">
                  <a:pos x="0" y="0"/>
                </a:cxn>
              </a:cxnLst>
              <a:rect l="0" t="0" r="r" b="b"/>
              <a:pathLst>
                <a:path w="78" h="6">
                  <a:moveTo>
                    <a:pt x="0" y="0"/>
                  </a:moveTo>
                  <a:lnTo>
                    <a:pt x="25" y="6"/>
                  </a:lnTo>
                  <a:lnTo>
                    <a:pt x="78" y="5"/>
                  </a:lnTo>
                  <a:lnTo>
                    <a:pt x="54" y="1"/>
                  </a:lnTo>
                  <a:lnTo>
                    <a:pt x="0" y="0"/>
                  </a:lnTo>
                  <a:close/>
                </a:path>
              </a:pathLst>
            </a:custGeom>
            <a:solidFill>
              <a:srgbClr val="B7876B"/>
            </a:solidFill>
            <a:ln w="9525">
              <a:noFill/>
              <a:round/>
              <a:headEnd/>
              <a:tailEnd/>
            </a:ln>
          </p:spPr>
          <p:txBody>
            <a:bodyPr/>
            <a:lstStyle/>
            <a:p>
              <a:endParaRPr lang="es-ES"/>
            </a:p>
          </p:txBody>
        </p:sp>
        <p:sp>
          <p:nvSpPr>
            <p:cNvPr id="36966" name="Freeform 102"/>
            <p:cNvSpPr>
              <a:spLocks/>
            </p:cNvSpPr>
            <p:nvPr/>
          </p:nvSpPr>
          <p:spPr bwMode="auto">
            <a:xfrm>
              <a:off x="4396" y="5531"/>
              <a:ext cx="2572" cy="68"/>
            </a:xfrm>
            <a:custGeom>
              <a:avLst/>
              <a:gdLst/>
              <a:ahLst/>
              <a:cxnLst>
                <a:cxn ang="0">
                  <a:pos x="0" y="1"/>
                </a:cxn>
                <a:cxn ang="0">
                  <a:pos x="58" y="0"/>
                </a:cxn>
                <a:cxn ang="0">
                  <a:pos x="59" y="1"/>
                </a:cxn>
                <a:cxn ang="0">
                  <a:pos x="2" y="2"/>
                </a:cxn>
                <a:cxn ang="0">
                  <a:pos x="0" y="1"/>
                </a:cxn>
              </a:cxnLst>
              <a:rect l="0" t="0" r="r" b="b"/>
              <a:pathLst>
                <a:path w="59" h="2">
                  <a:moveTo>
                    <a:pt x="0" y="1"/>
                  </a:moveTo>
                  <a:lnTo>
                    <a:pt x="58" y="0"/>
                  </a:lnTo>
                  <a:lnTo>
                    <a:pt x="59" y="1"/>
                  </a:lnTo>
                  <a:lnTo>
                    <a:pt x="2" y="2"/>
                  </a:lnTo>
                  <a:lnTo>
                    <a:pt x="0" y="1"/>
                  </a:lnTo>
                  <a:close/>
                </a:path>
              </a:pathLst>
            </a:custGeom>
            <a:solidFill>
              <a:srgbClr val="000000"/>
            </a:solidFill>
            <a:ln w="9525">
              <a:noFill/>
              <a:round/>
              <a:headEnd/>
              <a:tailEnd/>
            </a:ln>
          </p:spPr>
          <p:txBody>
            <a:bodyPr/>
            <a:lstStyle/>
            <a:p>
              <a:endParaRPr lang="es-ES"/>
            </a:p>
          </p:txBody>
        </p:sp>
        <p:sp>
          <p:nvSpPr>
            <p:cNvPr id="36965" name="Freeform 101"/>
            <p:cNvSpPr>
              <a:spLocks/>
            </p:cNvSpPr>
            <p:nvPr/>
          </p:nvSpPr>
          <p:spPr bwMode="auto">
            <a:xfrm>
              <a:off x="4910" y="4586"/>
              <a:ext cx="65" cy="0"/>
            </a:xfrm>
            <a:custGeom>
              <a:avLst/>
              <a:gdLst/>
              <a:ahLst/>
              <a:cxnLst>
                <a:cxn ang="0">
                  <a:pos x="0" y="0"/>
                </a:cxn>
                <a:cxn ang="0">
                  <a:pos x="0" y="1"/>
                </a:cxn>
                <a:cxn ang="0">
                  <a:pos x="1" y="0"/>
                </a:cxn>
                <a:cxn ang="0">
                  <a:pos x="0" y="0"/>
                </a:cxn>
              </a:cxnLst>
              <a:rect l="0" t="0" r="r" b="b"/>
              <a:pathLst>
                <a:path w="1" h="1">
                  <a:moveTo>
                    <a:pt x="0" y="0"/>
                  </a:moveTo>
                  <a:lnTo>
                    <a:pt x="0" y="1"/>
                  </a:lnTo>
                  <a:lnTo>
                    <a:pt x="1" y="0"/>
                  </a:lnTo>
                  <a:lnTo>
                    <a:pt x="0" y="0"/>
                  </a:lnTo>
                  <a:close/>
                </a:path>
              </a:pathLst>
            </a:custGeom>
            <a:solidFill>
              <a:srgbClr val="000000"/>
            </a:solidFill>
            <a:ln w="9525">
              <a:noFill/>
              <a:round/>
              <a:headEnd/>
              <a:tailEnd/>
            </a:ln>
          </p:spPr>
          <p:txBody>
            <a:bodyPr/>
            <a:lstStyle/>
            <a:p>
              <a:endParaRPr lang="es-ES"/>
            </a:p>
          </p:txBody>
        </p:sp>
        <p:sp>
          <p:nvSpPr>
            <p:cNvPr id="36964" name="Freeform 100"/>
            <p:cNvSpPr>
              <a:spLocks/>
            </p:cNvSpPr>
            <p:nvPr/>
          </p:nvSpPr>
          <p:spPr bwMode="auto">
            <a:xfrm>
              <a:off x="4846" y="4721"/>
              <a:ext cx="193" cy="68"/>
            </a:xfrm>
            <a:custGeom>
              <a:avLst/>
              <a:gdLst/>
              <a:ahLst/>
              <a:cxnLst>
                <a:cxn ang="0">
                  <a:pos x="2" y="3"/>
                </a:cxn>
                <a:cxn ang="0">
                  <a:pos x="3" y="3"/>
                </a:cxn>
                <a:cxn ang="0">
                  <a:pos x="4" y="3"/>
                </a:cxn>
                <a:cxn ang="0">
                  <a:pos x="5" y="2"/>
                </a:cxn>
                <a:cxn ang="0">
                  <a:pos x="5" y="2"/>
                </a:cxn>
                <a:cxn ang="0">
                  <a:pos x="5" y="1"/>
                </a:cxn>
                <a:cxn ang="0">
                  <a:pos x="4" y="0"/>
                </a:cxn>
                <a:cxn ang="0">
                  <a:pos x="3" y="0"/>
                </a:cxn>
                <a:cxn ang="0">
                  <a:pos x="2" y="0"/>
                </a:cxn>
                <a:cxn ang="0">
                  <a:pos x="2" y="0"/>
                </a:cxn>
                <a:cxn ang="0">
                  <a:pos x="1" y="0"/>
                </a:cxn>
                <a:cxn ang="0">
                  <a:pos x="0" y="1"/>
                </a:cxn>
                <a:cxn ang="0">
                  <a:pos x="0" y="2"/>
                </a:cxn>
                <a:cxn ang="0">
                  <a:pos x="0" y="2"/>
                </a:cxn>
                <a:cxn ang="0">
                  <a:pos x="1" y="3"/>
                </a:cxn>
                <a:cxn ang="0">
                  <a:pos x="2" y="3"/>
                </a:cxn>
                <a:cxn ang="0">
                  <a:pos x="2" y="3"/>
                </a:cxn>
              </a:cxnLst>
              <a:rect l="0" t="0" r="r" b="b"/>
              <a:pathLst>
                <a:path w="5" h="3">
                  <a:moveTo>
                    <a:pt x="2" y="3"/>
                  </a:moveTo>
                  <a:lnTo>
                    <a:pt x="3" y="3"/>
                  </a:lnTo>
                  <a:lnTo>
                    <a:pt x="4" y="3"/>
                  </a:lnTo>
                  <a:lnTo>
                    <a:pt x="5" y="2"/>
                  </a:lnTo>
                  <a:lnTo>
                    <a:pt x="5" y="1"/>
                  </a:lnTo>
                  <a:lnTo>
                    <a:pt x="4" y="0"/>
                  </a:lnTo>
                  <a:lnTo>
                    <a:pt x="3" y="0"/>
                  </a:lnTo>
                  <a:lnTo>
                    <a:pt x="2" y="0"/>
                  </a:lnTo>
                  <a:lnTo>
                    <a:pt x="1" y="0"/>
                  </a:lnTo>
                  <a:lnTo>
                    <a:pt x="0" y="1"/>
                  </a:lnTo>
                  <a:lnTo>
                    <a:pt x="0" y="2"/>
                  </a:lnTo>
                  <a:lnTo>
                    <a:pt x="1" y="3"/>
                  </a:lnTo>
                  <a:lnTo>
                    <a:pt x="2" y="3"/>
                  </a:lnTo>
                  <a:close/>
                </a:path>
              </a:pathLst>
            </a:custGeom>
            <a:solidFill>
              <a:srgbClr val="FFAD9E"/>
            </a:solidFill>
            <a:ln w="9525">
              <a:noFill/>
              <a:round/>
              <a:headEnd/>
              <a:tailEnd/>
            </a:ln>
          </p:spPr>
          <p:txBody>
            <a:bodyPr/>
            <a:lstStyle/>
            <a:p>
              <a:endParaRPr lang="es-ES"/>
            </a:p>
          </p:txBody>
        </p:sp>
      </p:grpSp>
      <p:sp>
        <p:nvSpPr>
          <p:cNvPr id="37254" name="Rectangle 390"/>
          <p:cNvSpPr>
            <a:spLocks noChangeArrowheads="1"/>
          </p:cNvSpPr>
          <p:nvPr/>
        </p:nvSpPr>
        <p:spPr bwMode="auto">
          <a:xfrm>
            <a:off x="3260725" y="1109663"/>
            <a:ext cx="1117600" cy="0"/>
          </a:xfrm>
          <a:prstGeom prst="rect">
            <a:avLst/>
          </a:prstGeom>
          <a:noFill/>
          <a:ln w="9525">
            <a:noFill/>
            <a:miter lim="800000"/>
            <a:headEnd/>
            <a:tailEnd/>
          </a:ln>
          <a:effectLst/>
        </p:spPr>
        <p:txBody>
          <a:bodyPr wrap="none">
            <a:spAutoFit/>
          </a:bodyPr>
          <a:lstStyle/>
          <a:p>
            <a:endParaRPr lang="es-ES"/>
          </a:p>
        </p:txBody>
      </p:sp>
      <p:sp>
        <p:nvSpPr>
          <p:cNvPr id="37258" name="Rectangle 394"/>
          <p:cNvSpPr>
            <a:spLocks noChangeArrowheads="1"/>
          </p:cNvSpPr>
          <p:nvPr/>
        </p:nvSpPr>
        <p:spPr bwMode="auto">
          <a:xfrm>
            <a:off x="3260725" y="1109663"/>
            <a:ext cx="1117600" cy="0"/>
          </a:xfrm>
          <a:prstGeom prst="rect">
            <a:avLst/>
          </a:prstGeom>
          <a:noFill/>
          <a:ln w="9525">
            <a:noFill/>
            <a:miter lim="800000"/>
            <a:headEnd/>
            <a:tailEnd/>
          </a:ln>
          <a:effectLst/>
        </p:spPr>
        <p:txBody>
          <a:bodyPr wrap="none">
            <a:spAutoFit/>
          </a:bodyPr>
          <a:lstStyle/>
          <a:p>
            <a:endParaRPr lang="es-ES"/>
          </a:p>
        </p:txBody>
      </p:sp>
      <p:sp>
        <p:nvSpPr>
          <p:cNvPr id="37262" name="Rectangle 398"/>
          <p:cNvSpPr>
            <a:spLocks noChangeArrowheads="1"/>
          </p:cNvSpPr>
          <p:nvPr/>
        </p:nvSpPr>
        <p:spPr bwMode="auto">
          <a:xfrm>
            <a:off x="3260725" y="1109663"/>
            <a:ext cx="1117600" cy="0"/>
          </a:xfrm>
          <a:prstGeom prst="rect">
            <a:avLst/>
          </a:prstGeom>
          <a:noFill/>
          <a:ln w="9525">
            <a:noFill/>
            <a:miter lim="800000"/>
            <a:headEnd/>
            <a:tailEnd/>
          </a:ln>
          <a:effectLst/>
        </p:spPr>
        <p:txBody>
          <a:bodyPr wrap="none">
            <a:spAutoFit/>
          </a:bodyPr>
          <a:lstStyle/>
          <a:p>
            <a:endParaRPr lang="es-ES"/>
          </a:p>
        </p:txBody>
      </p:sp>
      <p:sp>
        <p:nvSpPr>
          <p:cNvPr id="37267" name="Rectangle 403"/>
          <p:cNvSpPr>
            <a:spLocks noChangeArrowheads="1"/>
          </p:cNvSpPr>
          <p:nvPr/>
        </p:nvSpPr>
        <p:spPr bwMode="auto">
          <a:xfrm>
            <a:off x="3260725" y="1109663"/>
            <a:ext cx="1117600" cy="0"/>
          </a:xfrm>
          <a:prstGeom prst="rect">
            <a:avLst/>
          </a:prstGeom>
          <a:noFill/>
          <a:ln w="9525">
            <a:noFill/>
            <a:miter lim="800000"/>
            <a:headEnd/>
            <a:tailEnd/>
          </a:ln>
          <a:effectLst/>
        </p:spPr>
        <p:txBody>
          <a:bodyPr wrap="none">
            <a:spAutoFit/>
          </a:bodyPr>
          <a:lstStyle/>
          <a:p>
            <a:endParaRPr lang="es-ES"/>
          </a:p>
        </p:txBody>
      </p:sp>
      <p:sp>
        <p:nvSpPr>
          <p:cNvPr id="37272" name="Rectangle 408"/>
          <p:cNvSpPr>
            <a:spLocks noChangeArrowheads="1"/>
          </p:cNvSpPr>
          <p:nvPr/>
        </p:nvSpPr>
        <p:spPr bwMode="auto">
          <a:xfrm>
            <a:off x="3260725" y="1109663"/>
            <a:ext cx="1117600" cy="0"/>
          </a:xfrm>
          <a:prstGeom prst="rect">
            <a:avLst/>
          </a:prstGeom>
          <a:noFill/>
          <a:ln w="9525">
            <a:noFill/>
            <a:miter lim="800000"/>
            <a:headEnd/>
            <a:tailEnd/>
          </a:ln>
          <a:effectLst/>
        </p:spPr>
        <p:txBody>
          <a:bodyPr wrap="none">
            <a:spAutoFit/>
          </a:bodyPr>
          <a:lstStyle/>
          <a:p>
            <a:endParaRPr lang="es-ES"/>
          </a:p>
        </p:txBody>
      </p:sp>
      <p:sp>
        <p:nvSpPr>
          <p:cNvPr id="37391" name="Text Box 527"/>
          <p:cNvSpPr txBox="1">
            <a:spLocks noChangeArrowheads="1"/>
          </p:cNvSpPr>
          <p:nvPr/>
        </p:nvSpPr>
        <p:spPr bwMode="auto">
          <a:xfrm>
            <a:off x="2987675" y="1917700"/>
            <a:ext cx="3240088" cy="287338"/>
          </a:xfrm>
          <a:prstGeom prst="rect">
            <a:avLst/>
          </a:prstGeom>
          <a:solidFill>
            <a:schemeClr val="accent1"/>
          </a:solidFill>
          <a:ln w="9525" algn="ctr">
            <a:solidFill>
              <a:schemeClr val="tx1"/>
            </a:solidFill>
            <a:miter lim="800000"/>
            <a:headEnd/>
            <a:tailEnd/>
          </a:ln>
          <a:effectLst/>
        </p:spPr>
        <p:txBody>
          <a:bodyPr anchor="ctr"/>
          <a:lstStyle/>
          <a:p>
            <a:pPr algn="just"/>
            <a:r>
              <a:rPr lang="es-ES_tradnl" sz="1600"/>
              <a:t>3 mulas hidráulicas por $1,200</a:t>
            </a:r>
            <a:endParaRPr lang="es-ES" sz="1600"/>
          </a:p>
        </p:txBody>
      </p:sp>
      <p:sp>
        <p:nvSpPr>
          <p:cNvPr id="37392" name="Text Box 528"/>
          <p:cNvSpPr txBox="1">
            <a:spLocks noChangeArrowheads="1"/>
          </p:cNvSpPr>
          <p:nvPr/>
        </p:nvSpPr>
        <p:spPr bwMode="auto">
          <a:xfrm>
            <a:off x="2987675" y="3141663"/>
            <a:ext cx="3240088" cy="287337"/>
          </a:xfrm>
          <a:prstGeom prst="rect">
            <a:avLst/>
          </a:prstGeom>
          <a:solidFill>
            <a:schemeClr val="accent1"/>
          </a:solidFill>
          <a:ln w="9525" algn="ctr">
            <a:solidFill>
              <a:schemeClr val="tx1"/>
            </a:solidFill>
            <a:miter lim="800000"/>
            <a:headEnd/>
            <a:tailEnd/>
          </a:ln>
          <a:effectLst/>
        </p:spPr>
        <p:txBody>
          <a:bodyPr anchor="ctr"/>
          <a:lstStyle/>
          <a:p>
            <a:pPr algn="just"/>
            <a:r>
              <a:rPr lang="es-ES_tradnl" sz="1600"/>
              <a:t>2 carretillas-bandeja por $600</a:t>
            </a:r>
            <a:endParaRPr lang="es-ES" sz="1600"/>
          </a:p>
        </p:txBody>
      </p:sp>
      <p:sp>
        <p:nvSpPr>
          <p:cNvPr id="37393" name="Text Box 529"/>
          <p:cNvSpPr txBox="1">
            <a:spLocks noChangeArrowheads="1"/>
          </p:cNvSpPr>
          <p:nvPr/>
        </p:nvSpPr>
        <p:spPr bwMode="auto">
          <a:xfrm>
            <a:off x="2987675" y="4292600"/>
            <a:ext cx="3240088" cy="504825"/>
          </a:xfrm>
          <a:prstGeom prst="rect">
            <a:avLst/>
          </a:prstGeom>
          <a:solidFill>
            <a:schemeClr val="accent1"/>
          </a:solidFill>
          <a:ln w="9525" algn="ctr">
            <a:solidFill>
              <a:schemeClr val="tx1"/>
            </a:solidFill>
            <a:miter lim="800000"/>
            <a:headEnd/>
            <a:tailEnd/>
          </a:ln>
          <a:effectLst/>
        </p:spPr>
        <p:txBody>
          <a:bodyPr anchor="ctr"/>
          <a:lstStyle/>
          <a:p>
            <a:pPr algn="just"/>
            <a:r>
              <a:rPr lang="es-ES_tradnl" sz="1600"/>
              <a:t>200 Etiquetas de identificación por $200</a:t>
            </a:r>
            <a:endParaRPr lang="es-ES" sz="1600"/>
          </a:p>
        </p:txBody>
      </p:sp>
      <p:sp>
        <p:nvSpPr>
          <p:cNvPr id="37394" name="Text Box 530"/>
          <p:cNvSpPr txBox="1">
            <a:spLocks noChangeArrowheads="1"/>
          </p:cNvSpPr>
          <p:nvPr/>
        </p:nvSpPr>
        <p:spPr bwMode="auto">
          <a:xfrm>
            <a:off x="2987675" y="5518150"/>
            <a:ext cx="3240088" cy="574675"/>
          </a:xfrm>
          <a:prstGeom prst="rect">
            <a:avLst/>
          </a:prstGeom>
          <a:solidFill>
            <a:schemeClr val="accent1"/>
          </a:solidFill>
          <a:ln w="9525" algn="ctr">
            <a:solidFill>
              <a:schemeClr val="tx1"/>
            </a:solidFill>
            <a:miter lim="800000"/>
            <a:headEnd/>
            <a:tailEnd/>
          </a:ln>
          <a:effectLst/>
        </p:spPr>
        <p:txBody>
          <a:bodyPr anchor="ctr"/>
          <a:lstStyle/>
          <a:p>
            <a:pPr algn="just"/>
            <a:r>
              <a:rPr lang="es-ES_tradnl" sz="1600"/>
              <a:t>2 despachadores FARMAC. y 3 despachadores CONSUMO</a:t>
            </a:r>
            <a:endParaRPr lang="es-ES" sz="1600"/>
          </a:p>
        </p:txBody>
      </p:sp>
      <p:sp>
        <p:nvSpPr>
          <p:cNvPr id="37396" name="Oval 532"/>
          <p:cNvSpPr>
            <a:spLocks noChangeArrowheads="1"/>
          </p:cNvSpPr>
          <p:nvPr/>
        </p:nvSpPr>
        <p:spPr bwMode="auto">
          <a:xfrm>
            <a:off x="6516688" y="3141663"/>
            <a:ext cx="2376487" cy="1655762"/>
          </a:xfrm>
          <a:prstGeom prst="ellipse">
            <a:avLst/>
          </a:prstGeom>
          <a:solidFill>
            <a:srgbClr val="FFCC00"/>
          </a:solidFill>
          <a:ln w="9525">
            <a:round/>
            <a:headEnd/>
            <a:tailEnd/>
          </a:ln>
          <a:effectLst/>
          <a:scene3d>
            <a:camera prst="legacyObliqueTopRight"/>
            <a:lightRig rig="legacyFlat3" dir="b"/>
          </a:scene3d>
          <a:sp3d extrusionH="430200" prstMaterial="legacyMatte">
            <a:bevelT w="13500" h="13500" prst="angle"/>
            <a:bevelB w="13500" h="13500" prst="angle"/>
            <a:extrusionClr>
              <a:srgbClr val="FFCC00"/>
            </a:extrusionClr>
          </a:sp3d>
        </p:spPr>
        <p:txBody>
          <a:bodyPr wrap="none" anchor="ctr">
            <a:flatTx/>
          </a:bodyPr>
          <a:lstStyle/>
          <a:p>
            <a:pPr algn="ctr"/>
            <a:r>
              <a:rPr lang="es-ES" b="1">
                <a:effectLst>
                  <a:outerShdw blurRad="38100" dist="38100" dir="2700000" algn="tl">
                    <a:srgbClr val="FFFFFF"/>
                  </a:outerShdw>
                </a:effectLst>
              </a:rPr>
              <a:t>Inversión de $2,000</a:t>
            </a:r>
          </a:p>
        </p:txBody>
      </p:sp>
      <p:sp>
        <p:nvSpPr>
          <p:cNvPr id="37397" name="AutoShape 533"/>
          <p:cNvSpPr>
            <a:spLocks noChangeArrowheads="1"/>
          </p:cNvSpPr>
          <p:nvPr/>
        </p:nvSpPr>
        <p:spPr bwMode="auto">
          <a:xfrm>
            <a:off x="2124075" y="1989138"/>
            <a:ext cx="503238" cy="28733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wrap="none" anchor="ctr">
            <a:flatTx/>
          </a:bodyPr>
          <a:lstStyle/>
          <a:p>
            <a:endParaRPr lang="es-ES"/>
          </a:p>
        </p:txBody>
      </p:sp>
      <p:sp>
        <p:nvSpPr>
          <p:cNvPr id="37398" name="AutoShape 534"/>
          <p:cNvSpPr>
            <a:spLocks noChangeArrowheads="1"/>
          </p:cNvSpPr>
          <p:nvPr/>
        </p:nvSpPr>
        <p:spPr bwMode="auto">
          <a:xfrm>
            <a:off x="2124075" y="3213100"/>
            <a:ext cx="503238" cy="28733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wrap="none" anchor="ctr">
            <a:flatTx/>
          </a:bodyPr>
          <a:lstStyle/>
          <a:p>
            <a:endParaRPr lang="es-ES"/>
          </a:p>
        </p:txBody>
      </p:sp>
      <p:sp>
        <p:nvSpPr>
          <p:cNvPr id="37399" name="AutoShape 535"/>
          <p:cNvSpPr>
            <a:spLocks noChangeArrowheads="1"/>
          </p:cNvSpPr>
          <p:nvPr/>
        </p:nvSpPr>
        <p:spPr bwMode="auto">
          <a:xfrm>
            <a:off x="2124075" y="5734050"/>
            <a:ext cx="503238" cy="28733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wrap="none" anchor="ctr">
            <a:flatTx/>
          </a:bodyPr>
          <a:lstStyle/>
          <a:p>
            <a:endParaRPr lang="es-ES"/>
          </a:p>
        </p:txBody>
      </p:sp>
      <p:sp>
        <p:nvSpPr>
          <p:cNvPr id="37400" name="AutoShape 536"/>
          <p:cNvSpPr>
            <a:spLocks noChangeArrowheads="1"/>
          </p:cNvSpPr>
          <p:nvPr/>
        </p:nvSpPr>
        <p:spPr bwMode="auto">
          <a:xfrm>
            <a:off x="2124075" y="4508500"/>
            <a:ext cx="503238" cy="28733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wrap="none" anchor="ctr">
            <a:flatTx/>
          </a:bodyPr>
          <a:lstStyle/>
          <a:p>
            <a:endParaRPr lang="es-E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7063"/>
                                        </p:tgtEl>
                                        <p:attrNameLst>
                                          <p:attrName>style.visibility</p:attrName>
                                        </p:attrNameLst>
                                      </p:cBhvr>
                                      <p:to>
                                        <p:strVal val="visible"/>
                                      </p:to>
                                    </p:set>
                                    <p:animEffect transition="in" filter="box(in)">
                                      <p:cBhvr>
                                        <p:cTn id="7" dur="500"/>
                                        <p:tgtEl>
                                          <p:spTgt spid="37063"/>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7391"/>
                                        </p:tgtEl>
                                        <p:attrNameLst>
                                          <p:attrName>style.visibility</p:attrName>
                                        </p:attrNameLst>
                                      </p:cBhvr>
                                      <p:to>
                                        <p:strVal val="visible"/>
                                      </p:to>
                                    </p:set>
                                    <p:animEffect transition="in" filter="box(in)">
                                      <p:cBhvr>
                                        <p:cTn id="10" dur="500"/>
                                        <p:tgtEl>
                                          <p:spTgt spid="37391"/>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37397"/>
                                        </p:tgtEl>
                                        <p:attrNameLst>
                                          <p:attrName>style.visibility</p:attrName>
                                        </p:attrNameLst>
                                      </p:cBhvr>
                                      <p:to>
                                        <p:strVal val="visible"/>
                                      </p:to>
                                    </p:set>
                                    <p:animEffect transition="in" filter="box(in)">
                                      <p:cBhvr>
                                        <p:cTn id="13" dur="500"/>
                                        <p:tgtEl>
                                          <p:spTgt spid="37397"/>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37401"/>
                                        </p:tgtEl>
                                        <p:attrNameLst>
                                          <p:attrName>style.visibility</p:attrName>
                                        </p:attrNameLst>
                                      </p:cBhvr>
                                      <p:to>
                                        <p:strVal val="visible"/>
                                      </p:to>
                                    </p:set>
                                    <p:animEffect transition="in" filter="box(in)">
                                      <p:cBhvr>
                                        <p:cTn id="18" dur="500"/>
                                        <p:tgtEl>
                                          <p:spTgt spid="37401"/>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37392"/>
                                        </p:tgtEl>
                                        <p:attrNameLst>
                                          <p:attrName>style.visibility</p:attrName>
                                        </p:attrNameLst>
                                      </p:cBhvr>
                                      <p:to>
                                        <p:strVal val="visible"/>
                                      </p:to>
                                    </p:set>
                                    <p:animEffect transition="in" filter="box(in)">
                                      <p:cBhvr>
                                        <p:cTn id="21" dur="500"/>
                                        <p:tgtEl>
                                          <p:spTgt spid="37392"/>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37398"/>
                                        </p:tgtEl>
                                        <p:attrNameLst>
                                          <p:attrName>style.visibility</p:attrName>
                                        </p:attrNameLst>
                                      </p:cBhvr>
                                      <p:to>
                                        <p:strVal val="visible"/>
                                      </p:to>
                                    </p:set>
                                    <p:animEffect transition="in" filter="box(in)">
                                      <p:cBhvr>
                                        <p:cTn id="24" dur="500"/>
                                        <p:tgtEl>
                                          <p:spTgt spid="37398"/>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nodeType="clickEffect">
                                  <p:stCondLst>
                                    <p:cond delay="0"/>
                                  </p:stCondLst>
                                  <p:childTnLst>
                                    <p:set>
                                      <p:cBhvr>
                                        <p:cTn id="28" dur="1" fill="hold">
                                          <p:stCondLst>
                                            <p:cond delay="0"/>
                                          </p:stCondLst>
                                        </p:cTn>
                                        <p:tgtEl>
                                          <p:spTgt spid="37011"/>
                                        </p:tgtEl>
                                        <p:attrNameLst>
                                          <p:attrName>style.visibility</p:attrName>
                                        </p:attrNameLst>
                                      </p:cBhvr>
                                      <p:to>
                                        <p:strVal val="visible"/>
                                      </p:to>
                                    </p:set>
                                    <p:animEffect transition="in" filter="box(in)">
                                      <p:cBhvr>
                                        <p:cTn id="29" dur="500"/>
                                        <p:tgtEl>
                                          <p:spTgt spid="37011"/>
                                        </p:tgtEl>
                                      </p:cBhvr>
                                    </p:animEffect>
                                  </p:childTnLst>
                                </p:cTn>
                              </p:par>
                              <p:par>
                                <p:cTn id="30" presetID="4" presetClass="entr" presetSubtype="16" fill="hold" grpId="0" nodeType="withEffect">
                                  <p:stCondLst>
                                    <p:cond delay="0"/>
                                  </p:stCondLst>
                                  <p:childTnLst>
                                    <p:set>
                                      <p:cBhvr>
                                        <p:cTn id="31" dur="1" fill="hold">
                                          <p:stCondLst>
                                            <p:cond delay="0"/>
                                          </p:stCondLst>
                                        </p:cTn>
                                        <p:tgtEl>
                                          <p:spTgt spid="37393"/>
                                        </p:tgtEl>
                                        <p:attrNameLst>
                                          <p:attrName>style.visibility</p:attrName>
                                        </p:attrNameLst>
                                      </p:cBhvr>
                                      <p:to>
                                        <p:strVal val="visible"/>
                                      </p:to>
                                    </p:set>
                                    <p:animEffect transition="in" filter="box(in)">
                                      <p:cBhvr>
                                        <p:cTn id="32" dur="500"/>
                                        <p:tgtEl>
                                          <p:spTgt spid="37393"/>
                                        </p:tgtEl>
                                      </p:cBhvr>
                                    </p:animEffect>
                                  </p:childTnLst>
                                </p:cTn>
                              </p:par>
                              <p:par>
                                <p:cTn id="33" presetID="4" presetClass="entr" presetSubtype="16" fill="hold" grpId="0" nodeType="withEffect">
                                  <p:stCondLst>
                                    <p:cond delay="0"/>
                                  </p:stCondLst>
                                  <p:childTnLst>
                                    <p:set>
                                      <p:cBhvr>
                                        <p:cTn id="34" dur="1" fill="hold">
                                          <p:stCondLst>
                                            <p:cond delay="0"/>
                                          </p:stCondLst>
                                        </p:cTn>
                                        <p:tgtEl>
                                          <p:spTgt spid="37400"/>
                                        </p:tgtEl>
                                        <p:attrNameLst>
                                          <p:attrName>style.visibility</p:attrName>
                                        </p:attrNameLst>
                                      </p:cBhvr>
                                      <p:to>
                                        <p:strVal val="visible"/>
                                      </p:to>
                                    </p:set>
                                    <p:animEffect transition="in" filter="box(in)">
                                      <p:cBhvr>
                                        <p:cTn id="35" dur="500"/>
                                        <p:tgtEl>
                                          <p:spTgt spid="37400"/>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nodeType="clickEffect">
                                  <p:stCondLst>
                                    <p:cond delay="0"/>
                                  </p:stCondLst>
                                  <p:childTnLst>
                                    <p:set>
                                      <p:cBhvr>
                                        <p:cTn id="39" dur="1" fill="hold">
                                          <p:stCondLst>
                                            <p:cond delay="0"/>
                                          </p:stCondLst>
                                        </p:cTn>
                                        <p:tgtEl>
                                          <p:spTgt spid="36963"/>
                                        </p:tgtEl>
                                        <p:attrNameLst>
                                          <p:attrName>style.visibility</p:attrName>
                                        </p:attrNameLst>
                                      </p:cBhvr>
                                      <p:to>
                                        <p:strVal val="visible"/>
                                      </p:to>
                                    </p:set>
                                    <p:animEffect transition="in" filter="box(in)">
                                      <p:cBhvr>
                                        <p:cTn id="40" dur="500"/>
                                        <p:tgtEl>
                                          <p:spTgt spid="36963"/>
                                        </p:tgtEl>
                                      </p:cBhvr>
                                    </p:animEffect>
                                  </p:childTnLst>
                                </p:cTn>
                              </p:par>
                              <p:par>
                                <p:cTn id="41" presetID="4" presetClass="entr" presetSubtype="16" fill="hold" grpId="0" nodeType="withEffect">
                                  <p:stCondLst>
                                    <p:cond delay="0"/>
                                  </p:stCondLst>
                                  <p:childTnLst>
                                    <p:set>
                                      <p:cBhvr>
                                        <p:cTn id="42" dur="1" fill="hold">
                                          <p:stCondLst>
                                            <p:cond delay="0"/>
                                          </p:stCondLst>
                                        </p:cTn>
                                        <p:tgtEl>
                                          <p:spTgt spid="37394"/>
                                        </p:tgtEl>
                                        <p:attrNameLst>
                                          <p:attrName>style.visibility</p:attrName>
                                        </p:attrNameLst>
                                      </p:cBhvr>
                                      <p:to>
                                        <p:strVal val="visible"/>
                                      </p:to>
                                    </p:set>
                                    <p:animEffect transition="in" filter="box(in)">
                                      <p:cBhvr>
                                        <p:cTn id="43" dur="500"/>
                                        <p:tgtEl>
                                          <p:spTgt spid="37394"/>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37399"/>
                                        </p:tgtEl>
                                        <p:attrNameLst>
                                          <p:attrName>style.visibility</p:attrName>
                                        </p:attrNameLst>
                                      </p:cBhvr>
                                      <p:to>
                                        <p:strVal val="visible"/>
                                      </p:to>
                                    </p:set>
                                    <p:animEffect transition="in" filter="box(in)">
                                      <p:cBhvr>
                                        <p:cTn id="46" dur="500"/>
                                        <p:tgtEl>
                                          <p:spTgt spid="37399"/>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37396"/>
                                        </p:tgtEl>
                                        <p:attrNameLst>
                                          <p:attrName>style.visibility</p:attrName>
                                        </p:attrNameLst>
                                      </p:cBhvr>
                                      <p:to>
                                        <p:strVal val="visible"/>
                                      </p:to>
                                    </p:set>
                                    <p:animEffect transition="in" filter="box(in)">
                                      <p:cBhvr>
                                        <p:cTn id="51" dur="500"/>
                                        <p:tgtEl>
                                          <p:spTgt spid="37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91" grpId="0" animBg="1"/>
      <p:bldP spid="37392" grpId="0" animBg="1"/>
      <p:bldP spid="37393" grpId="0" animBg="1"/>
      <p:bldP spid="37394" grpId="0" animBg="1"/>
      <p:bldP spid="37396" grpId="0" animBg="1"/>
      <p:bldP spid="37397" grpId="0" animBg="1"/>
      <p:bldP spid="37398" grpId="0" animBg="1"/>
      <p:bldP spid="37399" grpId="0" animBg="1"/>
      <p:bldP spid="3740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372225" y="260350"/>
            <a:ext cx="2447925" cy="1071563"/>
          </a:xfrm>
        </p:spPr>
        <p:txBody>
          <a:bodyPr/>
          <a:lstStyle/>
          <a:p>
            <a:pPr marL="182563" indent="-182563" algn="r">
              <a:buFontTx/>
              <a:buAutoNum type="arabicPeriod" startAt="4"/>
            </a:pPr>
            <a:r>
              <a:rPr lang="es-ES" sz="1000" b="1" u="sng"/>
              <a:t>DISEÑO DE LOS PROCEDIMIENTOS </a:t>
            </a:r>
            <a:r>
              <a:rPr lang="es-ES" sz="1000"/>
              <a:t/>
            </a:r>
            <a:br>
              <a:rPr lang="es-ES" sz="1000"/>
            </a:br>
            <a:r>
              <a:rPr lang="es-ES" sz="1000"/>
              <a:t>Cadena de valor</a:t>
            </a:r>
            <a:r>
              <a:rPr lang="es-ES" sz="1000" b="1">
                <a:effectLst>
                  <a:outerShdw blurRad="38100" dist="38100" dir="2700000" algn="tl">
                    <a:srgbClr val="C0C0C0"/>
                  </a:outerShdw>
                </a:effectLst>
              </a:rPr>
              <a:t/>
            </a:r>
            <a:br>
              <a:rPr lang="es-ES" sz="1000" b="1">
                <a:effectLst>
                  <a:outerShdw blurRad="38100" dist="38100" dir="2700000" algn="tl">
                    <a:srgbClr val="C0C0C0"/>
                  </a:outerShdw>
                </a:effectLst>
              </a:rPr>
            </a:br>
            <a:r>
              <a:rPr lang="es-ES" sz="1000"/>
              <a:t>Procedimientos</a:t>
            </a:r>
            <a:br>
              <a:rPr lang="es-ES" sz="1000"/>
            </a:br>
            <a:r>
              <a:rPr lang="es-ES" sz="1000"/>
              <a:t>Recursos necesarios</a:t>
            </a:r>
            <a:br>
              <a:rPr lang="es-ES" sz="1000"/>
            </a:br>
            <a:r>
              <a:rPr lang="es-ES" sz="1000" b="1">
                <a:effectLst>
                  <a:outerShdw blurRad="38100" dist="38100" dir="2700000" algn="tl">
                    <a:srgbClr val="C0C0C0"/>
                  </a:outerShdw>
                </a:effectLst>
              </a:rPr>
              <a:t>Beneficios esperados</a:t>
            </a:r>
          </a:p>
        </p:txBody>
      </p:sp>
      <p:sp>
        <p:nvSpPr>
          <p:cNvPr id="37892"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Beneficios esperados</a:t>
            </a:r>
          </a:p>
        </p:txBody>
      </p:sp>
      <p:sp>
        <p:nvSpPr>
          <p:cNvPr id="37893"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37894" name="Text Box 6"/>
          <p:cNvSpPr txBox="1">
            <a:spLocks noChangeArrowheads="1"/>
          </p:cNvSpPr>
          <p:nvPr/>
        </p:nvSpPr>
        <p:spPr bwMode="auto">
          <a:xfrm>
            <a:off x="611188" y="2276475"/>
            <a:ext cx="5903912" cy="3024188"/>
          </a:xfrm>
          <a:prstGeom prst="rect">
            <a:avLst/>
          </a:prstGeom>
          <a:solidFill>
            <a:schemeClr val="accent1"/>
          </a:solidFill>
          <a:ln w="9525" algn="ctr">
            <a:solidFill>
              <a:schemeClr val="tx1"/>
            </a:solidFill>
            <a:miter lim="800000"/>
            <a:headEnd/>
            <a:tailEnd/>
          </a:ln>
          <a:effectLst/>
        </p:spPr>
        <p:txBody>
          <a:bodyPr anchor="ctr"/>
          <a:lstStyle/>
          <a:p>
            <a:pPr>
              <a:buFontTx/>
              <a:buChar char="•"/>
            </a:pPr>
            <a:r>
              <a:rPr lang="es-ES" sz="2000" b="1" i="1">
                <a:effectLst>
                  <a:outerShdw blurRad="38100" dist="38100" dir="2700000" algn="tl">
                    <a:srgbClr val="FFFFFF"/>
                  </a:outerShdw>
                </a:effectLst>
              </a:rPr>
              <a:t>Orden</a:t>
            </a:r>
          </a:p>
          <a:p>
            <a:pPr>
              <a:buFontTx/>
              <a:buChar char="•"/>
            </a:pPr>
            <a:r>
              <a:rPr lang="es-ES" sz="2000" b="1" i="1">
                <a:effectLst>
                  <a:outerShdw blurRad="38100" dist="38100" dir="2700000" algn="tl">
                    <a:srgbClr val="FFFFFF"/>
                  </a:outerShdw>
                </a:effectLst>
              </a:rPr>
              <a:t>Pérdidas de productos a 5%</a:t>
            </a:r>
          </a:p>
          <a:p>
            <a:pPr>
              <a:buFontTx/>
              <a:buChar char="•"/>
            </a:pPr>
            <a:r>
              <a:rPr lang="es-ES" sz="2000" b="1" i="1">
                <a:effectLst>
                  <a:outerShdw blurRad="38100" dist="38100" dir="2700000" algn="tl">
                    <a:srgbClr val="FFFFFF"/>
                  </a:outerShdw>
                </a:effectLst>
              </a:rPr>
              <a:t>Exactitud del inventario de 90%</a:t>
            </a:r>
          </a:p>
          <a:p>
            <a:pPr>
              <a:buFontTx/>
              <a:buChar char="•"/>
            </a:pPr>
            <a:r>
              <a:rPr lang="es-ES" sz="2000" b="1" i="1">
                <a:effectLst>
                  <a:outerShdw blurRad="38100" dist="38100" dir="2700000" algn="tl">
                    <a:srgbClr val="FFFFFF"/>
                  </a:outerShdw>
                </a:effectLst>
              </a:rPr>
              <a:t>Cumplimiento de pedidos de 95%</a:t>
            </a:r>
          </a:p>
          <a:p>
            <a:pPr>
              <a:buFontTx/>
              <a:buChar char="•"/>
            </a:pPr>
            <a:r>
              <a:rPr lang="es-ES" sz="2000" b="1" i="1">
                <a:effectLst>
                  <a:outerShdw blurRad="38100" dist="38100" dir="2700000" algn="tl">
                    <a:srgbClr val="FFFFFF"/>
                  </a:outerShdw>
                </a:effectLst>
              </a:rPr>
              <a:t>Incremento de ventas de $100,000 mensuales</a:t>
            </a:r>
          </a:p>
          <a:p>
            <a:pPr>
              <a:buFontTx/>
              <a:buChar char="•"/>
            </a:pPr>
            <a:r>
              <a:rPr lang="es-ES" sz="2000" b="1" i="1">
                <a:effectLst>
                  <a:outerShdw blurRad="38100" dist="38100" dir="2700000" algn="tl">
                    <a:srgbClr val="FFFFFF"/>
                  </a:outerShdw>
                </a:effectLst>
              </a:rPr>
              <a:t>Reducir a 20 devoluciones mensuales</a:t>
            </a:r>
          </a:p>
          <a:p>
            <a:pPr>
              <a:buFontTx/>
              <a:buChar char="•"/>
            </a:pPr>
            <a:r>
              <a:rPr lang="es-ES" sz="2000" b="1" i="1">
                <a:effectLst>
                  <a:outerShdw blurRad="38100" dist="38100" dir="2700000" algn="tl">
                    <a:srgbClr val="FFFFFF"/>
                  </a:outerShdw>
                </a:effectLst>
              </a:rPr>
              <a:t>Entregas a tiempo de un 95%</a:t>
            </a:r>
          </a:p>
          <a:p>
            <a:pPr>
              <a:buFontTx/>
              <a:buChar char="•"/>
            </a:pPr>
            <a:r>
              <a:rPr lang="es-ES" sz="2000" b="1" i="1">
                <a:effectLst>
                  <a:outerShdw blurRad="38100" dist="38100" dir="2700000" algn="tl">
                    <a:srgbClr val="FFFFFF"/>
                  </a:outerShdw>
                </a:effectLst>
              </a:rPr>
              <a:t>Ambiente organizado y controlado</a:t>
            </a:r>
          </a:p>
          <a:p>
            <a:pPr>
              <a:buFontTx/>
              <a:buChar char="•"/>
            </a:pPr>
            <a:r>
              <a:rPr lang="es-ES" sz="2000" b="1" i="1">
                <a:effectLst>
                  <a:outerShdw blurRad="38100" dist="38100" dir="2700000" algn="tl">
                    <a:srgbClr val="FFFFFF"/>
                  </a:outerShdw>
                </a:effectLst>
              </a:rPr>
              <a:t>Controlar y reducir costo unitario</a:t>
            </a:r>
          </a:p>
        </p:txBody>
      </p:sp>
      <p:pic>
        <p:nvPicPr>
          <p:cNvPr id="37896" name="Picture 8" descr="j0283209"/>
          <p:cNvPicPr>
            <a:picLocks noChangeAspect="1" noChangeArrowheads="1" noCrop="1"/>
          </p:cNvPicPr>
          <p:nvPr/>
        </p:nvPicPr>
        <p:blipFill>
          <a:blip r:embed="rId2"/>
          <a:srcRect/>
          <a:stretch>
            <a:fillRect/>
          </a:stretch>
        </p:blipFill>
        <p:spPr bwMode="auto">
          <a:xfrm>
            <a:off x="7019925" y="3068638"/>
            <a:ext cx="1589088" cy="1554162"/>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r>
              <a:rPr lang="es-ES" sz="4400"/>
              <a:t>5. CONCLUSIONES Y RECOMENDACIONES</a:t>
            </a:r>
          </a:p>
        </p:txBody>
      </p:sp>
      <p:sp>
        <p:nvSpPr>
          <p:cNvPr id="88067" name="Rectangle 3"/>
          <p:cNvSpPr>
            <a:spLocks noGrp="1" noChangeArrowheads="1"/>
          </p:cNvSpPr>
          <p:nvPr>
            <p:ph type="subTitle" idx="1"/>
          </p:nvPr>
        </p:nvSpPr>
        <p:spPr/>
        <p:txBody>
          <a:bodyPr/>
          <a:lstStyle/>
          <a:p>
            <a:endParaRPr lang="es-ES"/>
          </a:p>
        </p:txBody>
      </p:sp>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1"/>
          </p:nvPr>
        </p:nvSpPr>
        <p:spPr/>
        <p:txBody>
          <a:bodyPr/>
          <a:lstStyle/>
          <a:p>
            <a:pPr algn="just">
              <a:lnSpc>
                <a:spcPct val="80000"/>
              </a:lnSpc>
            </a:pPr>
            <a:r>
              <a:rPr lang="es-ES_tradnl" sz="2000"/>
              <a:t>Las principales deficiencias de la operación son: </a:t>
            </a:r>
          </a:p>
          <a:p>
            <a:pPr lvl="1" algn="just">
              <a:lnSpc>
                <a:spcPct val="80000"/>
              </a:lnSpc>
            </a:pPr>
            <a:r>
              <a:rPr lang="es-ES_tradnl" sz="1800"/>
              <a:t>Baja disponibilidad de stock.</a:t>
            </a:r>
          </a:p>
          <a:p>
            <a:pPr lvl="1" algn="just">
              <a:lnSpc>
                <a:spcPct val="80000"/>
              </a:lnSpc>
            </a:pPr>
            <a:r>
              <a:rPr lang="es-ES_tradnl" sz="1800"/>
              <a:t>Impuntualidad en los despachos y tiempo de entrega</a:t>
            </a:r>
          </a:p>
          <a:p>
            <a:pPr lvl="1" algn="just">
              <a:lnSpc>
                <a:spcPct val="80000"/>
              </a:lnSpc>
            </a:pPr>
            <a:r>
              <a:rPr lang="es-ES_tradnl" sz="1800"/>
              <a:t>Cumplimiento de los pedidos entre 84 y 87%</a:t>
            </a:r>
          </a:p>
          <a:p>
            <a:pPr lvl="1" algn="just">
              <a:lnSpc>
                <a:spcPct val="80000"/>
              </a:lnSpc>
            </a:pPr>
            <a:r>
              <a:rPr lang="es-ES_tradnl" sz="1800"/>
              <a:t>Devoluciones entre 3 y 16%</a:t>
            </a:r>
          </a:p>
          <a:p>
            <a:pPr algn="just">
              <a:lnSpc>
                <a:spcPct val="80000"/>
              </a:lnSpc>
            </a:pPr>
            <a:r>
              <a:rPr lang="es-ES_tradnl" sz="2000"/>
              <a:t>Para mejorar una operación descontrolada es necesario primero garantizar una consistencia y uniformidad en las distintas actividades de trabajo, lo cual se obtendrá diseñando procedimientos operativos</a:t>
            </a:r>
          </a:p>
          <a:p>
            <a:pPr algn="just">
              <a:lnSpc>
                <a:spcPct val="80000"/>
              </a:lnSpc>
            </a:pPr>
            <a:r>
              <a:rPr lang="es-ES_tradnl" sz="2000"/>
              <a:t>Los principios elegidos para diseñar el procedimiento de recepción y almacenamiento son recibir e ingresar solamente los productos que estén en buen estado. En la unidad Consumo se eligió un almacenamiento volumétrico con ubicación ABC. En Farmacéutica se eligió mantener un stock de reserva con almacenamiento volumétrico separado por lotes y un stock delantero con almacenamiento en perchas.</a:t>
            </a:r>
            <a:endParaRPr lang="es-ES" sz="2000"/>
          </a:p>
        </p:txBody>
      </p:sp>
      <p:sp>
        <p:nvSpPr>
          <p:cNvPr id="38916"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pPr marL="685800" indent="-685800"/>
            <a:r>
              <a:rPr lang="es-ES" sz="3600" b="1">
                <a:solidFill>
                  <a:schemeClr val="tx2"/>
                </a:solidFill>
                <a:effectLst>
                  <a:outerShdw blurRad="38100" dist="38100" dir="2700000" algn="tl">
                    <a:srgbClr val="C0C0C0"/>
                  </a:outerShdw>
                </a:effectLst>
                <a:latin typeface="Trebuchet MS" pitchFamily="34" charset="0"/>
              </a:rPr>
              <a:t>Conclusiones</a:t>
            </a:r>
          </a:p>
        </p:txBody>
      </p:sp>
      <p:sp>
        <p:nvSpPr>
          <p:cNvPr id="38917"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38919" name="Rectangle 7"/>
          <p:cNvSpPr>
            <a:spLocks noGrp="1" noChangeArrowheads="1"/>
          </p:cNvSpPr>
          <p:nvPr>
            <p:ph type="title"/>
          </p:nvPr>
        </p:nvSpPr>
        <p:spPr>
          <a:xfrm>
            <a:off x="6372225" y="260350"/>
            <a:ext cx="2447925" cy="1071563"/>
          </a:xfrm>
          <a:noFill/>
          <a:ln/>
        </p:spPr>
        <p:txBody>
          <a:bodyPr/>
          <a:lstStyle/>
          <a:p>
            <a:pPr marL="182563" indent="-182563" algn="r"/>
            <a:r>
              <a:rPr lang="es-ES" sz="1000" b="1"/>
              <a:t>5.</a:t>
            </a:r>
            <a:r>
              <a:rPr lang="es-ES" sz="1000" b="1" u="sng"/>
              <a:t> CONCLUSIONES Y RECOMENDACIONES</a:t>
            </a:r>
            <a:endParaRPr lang="es-ES" sz="1000" b="1">
              <a:effectLst>
                <a:outerShdw blurRad="38100" dist="38100" dir="2700000" algn="tl">
                  <a:srgbClr val="C0C0C0"/>
                </a:outerShdw>
              </a:effectLst>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box(in)">
                                      <p:cBhvr>
                                        <p:cTn id="7" dur="500"/>
                                        <p:tgtEl>
                                          <p:spTgt spid="38915">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8915">
                                            <p:txEl>
                                              <p:pRg st="1" end="1"/>
                                            </p:txEl>
                                          </p:spTgt>
                                        </p:tgtEl>
                                        <p:attrNameLst>
                                          <p:attrName>style.visibility</p:attrName>
                                        </p:attrNameLst>
                                      </p:cBhvr>
                                      <p:to>
                                        <p:strVal val="visible"/>
                                      </p:to>
                                    </p:set>
                                    <p:animEffect transition="in" filter="box(in)">
                                      <p:cBhvr>
                                        <p:cTn id="10" dur="500"/>
                                        <p:tgtEl>
                                          <p:spTgt spid="38915">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38915">
                                            <p:txEl>
                                              <p:pRg st="2" end="2"/>
                                            </p:txEl>
                                          </p:spTgt>
                                        </p:tgtEl>
                                        <p:attrNameLst>
                                          <p:attrName>style.visibility</p:attrName>
                                        </p:attrNameLst>
                                      </p:cBhvr>
                                      <p:to>
                                        <p:strVal val="visible"/>
                                      </p:to>
                                    </p:set>
                                    <p:animEffect transition="in" filter="box(in)">
                                      <p:cBhvr>
                                        <p:cTn id="13" dur="500"/>
                                        <p:tgtEl>
                                          <p:spTgt spid="38915">
                                            <p:txEl>
                                              <p:pRg st="2" end="2"/>
                                            </p:txEl>
                                          </p:spTgt>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38915">
                                            <p:txEl>
                                              <p:pRg st="3" end="3"/>
                                            </p:txEl>
                                          </p:spTgt>
                                        </p:tgtEl>
                                        <p:attrNameLst>
                                          <p:attrName>style.visibility</p:attrName>
                                        </p:attrNameLst>
                                      </p:cBhvr>
                                      <p:to>
                                        <p:strVal val="visible"/>
                                      </p:to>
                                    </p:set>
                                    <p:animEffect transition="in" filter="box(in)">
                                      <p:cBhvr>
                                        <p:cTn id="16" dur="500"/>
                                        <p:tgtEl>
                                          <p:spTgt spid="38915">
                                            <p:txEl>
                                              <p:pRg st="3" end="3"/>
                                            </p:txEl>
                                          </p:spTgt>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38915">
                                            <p:txEl>
                                              <p:pRg st="4" end="4"/>
                                            </p:txEl>
                                          </p:spTgt>
                                        </p:tgtEl>
                                        <p:attrNameLst>
                                          <p:attrName>style.visibility</p:attrName>
                                        </p:attrNameLst>
                                      </p:cBhvr>
                                      <p:to>
                                        <p:strVal val="visible"/>
                                      </p:to>
                                    </p:set>
                                    <p:animEffect transition="in" filter="box(in)">
                                      <p:cBhvr>
                                        <p:cTn id="19" dur="500"/>
                                        <p:tgtEl>
                                          <p:spTgt spid="38915">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38915">
                                            <p:txEl>
                                              <p:pRg st="5" end="5"/>
                                            </p:txEl>
                                          </p:spTgt>
                                        </p:tgtEl>
                                        <p:attrNameLst>
                                          <p:attrName>style.visibility</p:attrName>
                                        </p:attrNameLst>
                                      </p:cBhvr>
                                      <p:to>
                                        <p:strVal val="visible"/>
                                      </p:to>
                                    </p:set>
                                    <p:animEffect transition="in" filter="box(in)">
                                      <p:cBhvr>
                                        <p:cTn id="24" dur="500"/>
                                        <p:tgtEl>
                                          <p:spTgt spid="38915">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38915">
                                            <p:txEl>
                                              <p:pRg st="6" end="6"/>
                                            </p:txEl>
                                          </p:spTgt>
                                        </p:tgtEl>
                                        <p:attrNameLst>
                                          <p:attrName>style.visibility</p:attrName>
                                        </p:attrNameLst>
                                      </p:cBhvr>
                                      <p:to>
                                        <p:strVal val="visible"/>
                                      </p:to>
                                    </p:set>
                                    <p:animEffect transition="in" filter="box(in)">
                                      <p:cBhvr>
                                        <p:cTn id="29" dur="500"/>
                                        <p:tgtEl>
                                          <p:spTgt spid="389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Rectangle 4"/>
          <p:cNvSpPr>
            <a:spLocks noGrp="1" noChangeArrowheads="1"/>
          </p:cNvSpPr>
          <p:nvPr>
            <p:ph type="ctrTitle"/>
          </p:nvPr>
        </p:nvSpPr>
        <p:spPr/>
        <p:txBody>
          <a:bodyPr/>
          <a:lstStyle/>
          <a:p>
            <a:r>
              <a:rPr lang="es-ES" sz="4400"/>
              <a:t>1. INTRODUCCION</a:t>
            </a:r>
          </a:p>
        </p:txBody>
      </p:sp>
      <p:sp>
        <p:nvSpPr>
          <p:cNvPr id="64517" name="Rectangle 5"/>
          <p:cNvSpPr>
            <a:spLocks noGrp="1" noChangeArrowheads="1"/>
          </p:cNvSpPr>
          <p:nvPr>
            <p:ph type="subTitle" idx="1"/>
          </p:nvPr>
        </p:nvSpPr>
        <p:spPr/>
        <p:txBody>
          <a:bodyPr/>
          <a:lstStyle/>
          <a:p>
            <a:endParaRPr lang="es-ES"/>
          </a:p>
        </p:txBody>
      </p:sp>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body" idx="1"/>
          </p:nvPr>
        </p:nvSpPr>
        <p:spPr/>
        <p:txBody>
          <a:bodyPr/>
          <a:lstStyle/>
          <a:p>
            <a:pPr>
              <a:lnSpc>
                <a:spcPct val="80000"/>
              </a:lnSpc>
            </a:pPr>
            <a:r>
              <a:rPr lang="es-ES_tradnl" sz="2000"/>
              <a:t>Los principios elegidos para diseñar el procedimiento de consolidación de pedidos son ubicar y tomar únicamente los productos solicitados y en la cantidad indicada, seguir una ruta que permita reducir movimientos utilizando medios de transporte que maximicen la unidad de carga. En Consumo se sigue una ruta arrancando por las líneas tipo C, luego las B y finalmente las A, el medio de transporte es la mula hidráulica. En Farmacéutica se deberá recorrer todas las perchas con una carretilla-bandeja. Señalizar los bultos.</a:t>
            </a:r>
          </a:p>
          <a:p>
            <a:pPr>
              <a:lnSpc>
                <a:spcPct val="80000"/>
              </a:lnSpc>
            </a:pPr>
            <a:r>
              <a:rPr lang="es-ES_tradnl" sz="2000"/>
              <a:t>Los principios elegidos para diseñar el procedimiento de despacho son cargar los productos de tal manera que no se dañen durante el transporte. Cargar los productos de tal manera que permita la eficiencia de los despachos.</a:t>
            </a:r>
          </a:p>
          <a:p>
            <a:pPr>
              <a:lnSpc>
                <a:spcPct val="80000"/>
              </a:lnSpc>
            </a:pPr>
            <a:r>
              <a:rPr lang="es-ES_tradnl" sz="2000"/>
              <a:t>Los beneficios esperados son:</a:t>
            </a:r>
          </a:p>
          <a:p>
            <a:pPr lvl="1">
              <a:lnSpc>
                <a:spcPct val="80000"/>
              </a:lnSpc>
            </a:pPr>
            <a:r>
              <a:rPr lang="es-ES_tradnl" sz="1800"/>
              <a:t>Reducción de costos y un mejor nivel de servicio de la función logística de la corporación en disponibilidad de stock, cumplimiento de despachos y tiempo de entrega.</a:t>
            </a:r>
          </a:p>
          <a:p>
            <a:pPr>
              <a:lnSpc>
                <a:spcPct val="80000"/>
              </a:lnSpc>
            </a:pPr>
            <a:endParaRPr lang="es-ES" sz="2000"/>
          </a:p>
        </p:txBody>
      </p:sp>
      <p:sp>
        <p:nvSpPr>
          <p:cNvPr id="82947" name="Rectangle 3"/>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pPr marL="685800" indent="-685800">
              <a:buFontTx/>
              <a:buAutoNum type="arabicPeriod" startAt="5"/>
            </a:pPr>
            <a:r>
              <a:rPr lang="es-ES" sz="3600" b="1">
                <a:solidFill>
                  <a:schemeClr val="tx2"/>
                </a:solidFill>
                <a:effectLst>
                  <a:outerShdw blurRad="38100" dist="38100" dir="2700000" algn="tl">
                    <a:srgbClr val="C0C0C0"/>
                  </a:outerShdw>
                </a:effectLst>
                <a:latin typeface="Trebuchet MS" pitchFamily="34" charset="0"/>
              </a:rPr>
              <a:t>CONCLUSIONES</a:t>
            </a:r>
          </a:p>
        </p:txBody>
      </p:sp>
      <p:sp>
        <p:nvSpPr>
          <p:cNvPr id="82948" name="Line 4"/>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82949" name="Rectangle 5"/>
          <p:cNvSpPr>
            <a:spLocks noGrp="1" noChangeArrowheads="1"/>
          </p:cNvSpPr>
          <p:nvPr>
            <p:ph type="title"/>
          </p:nvPr>
        </p:nvSpPr>
        <p:spPr>
          <a:xfrm>
            <a:off x="6372225" y="260350"/>
            <a:ext cx="2447925" cy="1071563"/>
          </a:xfrm>
          <a:noFill/>
          <a:ln/>
        </p:spPr>
        <p:txBody>
          <a:bodyPr/>
          <a:lstStyle/>
          <a:p>
            <a:pPr marL="182563" indent="-182563" algn="r"/>
            <a:r>
              <a:rPr lang="es-ES" sz="1000" b="1" u="sng"/>
              <a:t>5. CONCLUSIONES Y RECOMENDACIONES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2946">
                                            <p:txEl>
                                              <p:pRg st="0" end="0"/>
                                            </p:txEl>
                                          </p:spTgt>
                                        </p:tgtEl>
                                        <p:attrNameLst>
                                          <p:attrName>style.visibility</p:attrName>
                                        </p:attrNameLst>
                                      </p:cBhvr>
                                      <p:to>
                                        <p:strVal val="visible"/>
                                      </p:to>
                                    </p:set>
                                    <p:animEffect transition="in" filter="box(in)">
                                      <p:cBhvr>
                                        <p:cTn id="7" dur="500"/>
                                        <p:tgtEl>
                                          <p:spTgt spid="829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2946">
                                            <p:txEl>
                                              <p:pRg st="1" end="1"/>
                                            </p:txEl>
                                          </p:spTgt>
                                        </p:tgtEl>
                                        <p:attrNameLst>
                                          <p:attrName>style.visibility</p:attrName>
                                        </p:attrNameLst>
                                      </p:cBhvr>
                                      <p:to>
                                        <p:strVal val="visible"/>
                                      </p:to>
                                    </p:set>
                                    <p:animEffect transition="in" filter="box(in)">
                                      <p:cBhvr>
                                        <p:cTn id="12" dur="500"/>
                                        <p:tgtEl>
                                          <p:spTgt spid="8294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2946">
                                            <p:txEl>
                                              <p:pRg st="2" end="2"/>
                                            </p:txEl>
                                          </p:spTgt>
                                        </p:tgtEl>
                                        <p:attrNameLst>
                                          <p:attrName>style.visibility</p:attrName>
                                        </p:attrNameLst>
                                      </p:cBhvr>
                                      <p:to>
                                        <p:strVal val="visible"/>
                                      </p:to>
                                    </p:set>
                                    <p:animEffect transition="in" filter="box(in)">
                                      <p:cBhvr>
                                        <p:cTn id="17" dur="500"/>
                                        <p:tgtEl>
                                          <p:spTgt spid="82946">
                                            <p:txEl>
                                              <p:pRg st="2" end="2"/>
                                            </p:txEl>
                                          </p:spTgt>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82946">
                                            <p:txEl>
                                              <p:pRg st="3" end="3"/>
                                            </p:txEl>
                                          </p:spTgt>
                                        </p:tgtEl>
                                        <p:attrNameLst>
                                          <p:attrName>style.visibility</p:attrName>
                                        </p:attrNameLst>
                                      </p:cBhvr>
                                      <p:to>
                                        <p:strVal val="visible"/>
                                      </p:to>
                                    </p:set>
                                    <p:animEffect transition="in" filter="box(in)">
                                      <p:cBhvr>
                                        <p:cTn id="20" dur="500"/>
                                        <p:tgtEl>
                                          <p:spTgt spid="8294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p:txBody>
          <a:bodyPr/>
          <a:lstStyle/>
          <a:p>
            <a:pPr algn="just">
              <a:lnSpc>
                <a:spcPct val="80000"/>
              </a:lnSpc>
            </a:pPr>
            <a:r>
              <a:rPr lang="es-ES_tradnl" sz="1800"/>
              <a:t>Se recomienda hacer una encuesta semestral a los clientes similar a la realizada para la presente tesis. Esto permitirá medir los resultados de la implementación de los procedimientos e identificar mejoras posibles dentro de la operación.</a:t>
            </a:r>
          </a:p>
          <a:p>
            <a:pPr algn="just">
              <a:lnSpc>
                <a:spcPct val="80000"/>
              </a:lnSpc>
            </a:pPr>
            <a:r>
              <a:rPr lang="es-ES_tradnl" sz="1800"/>
              <a:t>Capacitar al personal de la bodega en los productos y en operaciones de bodega para que aumente la eficiencia de su trabajo y propongan mejoras a la operación.</a:t>
            </a:r>
          </a:p>
          <a:p>
            <a:pPr algn="just">
              <a:lnSpc>
                <a:spcPct val="80000"/>
              </a:lnSpc>
            </a:pPr>
            <a:r>
              <a:rPr lang="es-ES_tradnl" sz="1800"/>
              <a:t>Establecer pedidos mínimos para disminuir costos y acordar con el área comercial (posterior a un análisis de tiempos), el lead time de la función logística para prometer un período concreto a los clientes, el cual les permitirá hacer una mejor reposición de stock.</a:t>
            </a:r>
          </a:p>
          <a:p>
            <a:pPr algn="just">
              <a:lnSpc>
                <a:spcPct val="80000"/>
              </a:lnSpc>
            </a:pPr>
            <a:r>
              <a:rPr lang="es-ES_tradnl" sz="1800"/>
              <a:t>Revisar las tasas de rotación de los productos por líneas para disminuir el efecto financiero corporativo causado por el inventario de la bodega.</a:t>
            </a:r>
          </a:p>
          <a:p>
            <a:pPr algn="just">
              <a:lnSpc>
                <a:spcPct val="80000"/>
              </a:lnSpc>
            </a:pPr>
            <a:r>
              <a:rPr lang="es-ES_tradnl" sz="1800"/>
              <a:t>Analizar un posible rediseño de las instalaciones de la bodega para mejorar la organización y accesos a las zonas, principalmente de los productos de la unidad de negocio Farmacéutica.</a:t>
            </a:r>
            <a:endParaRPr lang="es-EC" sz="1800"/>
          </a:p>
          <a:p>
            <a:pPr algn="just">
              <a:lnSpc>
                <a:spcPct val="80000"/>
              </a:lnSpc>
            </a:pPr>
            <a:r>
              <a:rPr lang="es-EC" sz="1800"/>
              <a:t>Se recomienda un seguimiento de los procedimientos planteados para determinar su real efecto dentro de la empresa.</a:t>
            </a:r>
            <a:endParaRPr lang="es-ES" sz="1800"/>
          </a:p>
        </p:txBody>
      </p:sp>
      <p:sp>
        <p:nvSpPr>
          <p:cNvPr id="39940"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pPr marL="685800" indent="-685800"/>
            <a:r>
              <a:rPr lang="es-ES" sz="3600" b="1">
                <a:solidFill>
                  <a:schemeClr val="tx2"/>
                </a:solidFill>
                <a:effectLst>
                  <a:outerShdw blurRad="38100" dist="38100" dir="2700000" algn="tl">
                    <a:srgbClr val="C0C0C0"/>
                  </a:outerShdw>
                </a:effectLst>
                <a:latin typeface="Trebuchet MS" pitchFamily="34" charset="0"/>
              </a:rPr>
              <a:t>Recomendaciones</a:t>
            </a:r>
          </a:p>
        </p:txBody>
      </p:sp>
      <p:sp>
        <p:nvSpPr>
          <p:cNvPr id="39941"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
        <p:nvSpPr>
          <p:cNvPr id="39944" name="Rectangle 8"/>
          <p:cNvSpPr>
            <a:spLocks noGrp="1" noChangeArrowheads="1"/>
          </p:cNvSpPr>
          <p:nvPr>
            <p:ph type="title"/>
          </p:nvPr>
        </p:nvSpPr>
        <p:spPr>
          <a:xfrm>
            <a:off x="6372225" y="260350"/>
            <a:ext cx="2447925" cy="1071563"/>
          </a:xfrm>
          <a:noFill/>
          <a:ln/>
        </p:spPr>
        <p:txBody>
          <a:bodyPr/>
          <a:lstStyle/>
          <a:p>
            <a:pPr marL="182563" indent="-182563" algn="r"/>
            <a:r>
              <a:rPr lang="es-ES" sz="1000" b="1" u="sng"/>
              <a:t>5. CONCLUSIONES Y RECOMENDACIONES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box(in)">
                                      <p:cBhvr>
                                        <p:cTn id="7" dur="500"/>
                                        <p:tgtEl>
                                          <p:spTgt spid="39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9939">
                                            <p:txEl>
                                              <p:pRg st="1" end="1"/>
                                            </p:txEl>
                                          </p:spTgt>
                                        </p:tgtEl>
                                        <p:attrNameLst>
                                          <p:attrName>style.visibility</p:attrName>
                                        </p:attrNameLst>
                                      </p:cBhvr>
                                      <p:to>
                                        <p:strVal val="visible"/>
                                      </p:to>
                                    </p:set>
                                    <p:animEffect transition="in" filter="box(in)">
                                      <p:cBhvr>
                                        <p:cTn id="12" dur="500"/>
                                        <p:tgtEl>
                                          <p:spTgt spid="399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9939">
                                            <p:txEl>
                                              <p:pRg st="2" end="2"/>
                                            </p:txEl>
                                          </p:spTgt>
                                        </p:tgtEl>
                                        <p:attrNameLst>
                                          <p:attrName>style.visibility</p:attrName>
                                        </p:attrNameLst>
                                      </p:cBhvr>
                                      <p:to>
                                        <p:strVal val="visible"/>
                                      </p:to>
                                    </p:set>
                                    <p:animEffect transition="in" filter="box(in)">
                                      <p:cBhvr>
                                        <p:cTn id="17" dur="500"/>
                                        <p:tgtEl>
                                          <p:spTgt spid="399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9939">
                                            <p:txEl>
                                              <p:pRg st="3" end="3"/>
                                            </p:txEl>
                                          </p:spTgt>
                                        </p:tgtEl>
                                        <p:attrNameLst>
                                          <p:attrName>style.visibility</p:attrName>
                                        </p:attrNameLst>
                                      </p:cBhvr>
                                      <p:to>
                                        <p:strVal val="visible"/>
                                      </p:to>
                                    </p:set>
                                    <p:animEffect transition="in" filter="box(in)">
                                      <p:cBhvr>
                                        <p:cTn id="22" dur="500"/>
                                        <p:tgtEl>
                                          <p:spTgt spid="399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9939">
                                            <p:txEl>
                                              <p:pRg st="4" end="4"/>
                                            </p:txEl>
                                          </p:spTgt>
                                        </p:tgtEl>
                                        <p:attrNameLst>
                                          <p:attrName>style.visibility</p:attrName>
                                        </p:attrNameLst>
                                      </p:cBhvr>
                                      <p:to>
                                        <p:strVal val="visible"/>
                                      </p:to>
                                    </p:set>
                                    <p:animEffect transition="in" filter="box(in)">
                                      <p:cBhvr>
                                        <p:cTn id="27" dur="500"/>
                                        <p:tgtEl>
                                          <p:spTgt spid="399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9939">
                                            <p:txEl>
                                              <p:pRg st="5" end="5"/>
                                            </p:txEl>
                                          </p:spTgt>
                                        </p:tgtEl>
                                        <p:attrNameLst>
                                          <p:attrName>style.visibility</p:attrName>
                                        </p:attrNameLst>
                                      </p:cBhvr>
                                      <p:to>
                                        <p:strVal val="visible"/>
                                      </p:to>
                                    </p:set>
                                    <p:animEffect transition="in" filter="box(in)">
                                      <p:cBhvr>
                                        <p:cTn id="32" dur="500"/>
                                        <p:tgtEl>
                                          <p:spTgt spid="399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p:cNvSpPr>
            <a:spLocks noGrp="1" noChangeArrowheads="1"/>
          </p:cNvSpPr>
          <p:nvPr>
            <p:ph type="ctrTitle"/>
          </p:nvPr>
        </p:nvSpPr>
        <p:spPr/>
        <p:txBody>
          <a:bodyPr/>
          <a:lstStyle/>
          <a:p>
            <a:r>
              <a:rPr lang="es-ES"/>
              <a:t>¡GRACIAS POR SU ATENCION!</a:t>
            </a:r>
          </a:p>
        </p:txBody>
      </p:sp>
      <p:sp>
        <p:nvSpPr>
          <p:cNvPr id="86021" name="Rectangle 5"/>
          <p:cNvSpPr>
            <a:spLocks noGrp="1" noChangeArrowheads="1"/>
          </p:cNvSpPr>
          <p:nvPr>
            <p:ph type="subTitle" idx="1"/>
          </p:nvPr>
        </p:nvSpPr>
        <p:spPr/>
        <p:txBody>
          <a:bodyPr/>
          <a:lstStyle/>
          <a:p>
            <a:endParaRPr lang="es-ES"/>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5" name="Picture 9" descr="j0335661[1]"/>
          <p:cNvPicPr>
            <a:picLocks noChangeAspect="1" noChangeArrowheads="1"/>
          </p:cNvPicPr>
          <p:nvPr/>
        </p:nvPicPr>
        <p:blipFill>
          <a:blip r:embed="rId2"/>
          <a:srcRect/>
          <a:stretch>
            <a:fillRect/>
          </a:stretch>
        </p:blipFill>
        <p:spPr bwMode="auto">
          <a:xfrm>
            <a:off x="5435600" y="4292600"/>
            <a:ext cx="3609975" cy="2284413"/>
          </a:xfrm>
          <a:prstGeom prst="rect">
            <a:avLst/>
          </a:prstGeom>
          <a:noFill/>
        </p:spPr>
      </p:pic>
      <p:sp>
        <p:nvSpPr>
          <p:cNvPr id="14340" name="Rectangle 4"/>
          <p:cNvSpPr>
            <a:spLocks noGrp="1" noChangeArrowheads="1"/>
          </p:cNvSpPr>
          <p:nvPr>
            <p:ph type="title"/>
          </p:nvPr>
        </p:nvSpPr>
        <p:spPr>
          <a:xfrm>
            <a:off x="6505575" y="341313"/>
            <a:ext cx="2314575" cy="927100"/>
          </a:xfrm>
        </p:spPr>
        <p:txBody>
          <a:bodyPr/>
          <a:lstStyle/>
          <a:p>
            <a:pPr marL="274638" indent="-274638" algn="r">
              <a:buFontTx/>
              <a:buAutoNum type="arabicPeriod"/>
            </a:pPr>
            <a:r>
              <a:rPr lang="es-ES" sz="1000" b="1" u="sng"/>
              <a:t>INTRODUCCION</a:t>
            </a:r>
            <a:br>
              <a:rPr lang="es-ES" sz="1000" b="1" u="sng"/>
            </a:br>
            <a:r>
              <a:rPr lang="es-ES" sz="1000" b="1">
                <a:effectLst>
                  <a:outerShdw blurRad="38100" dist="38100" dir="2700000" algn="tl">
                    <a:srgbClr val="C0C0C0"/>
                  </a:outerShdw>
                </a:effectLst>
              </a:rPr>
              <a:t>Objetivos</a:t>
            </a:r>
            <a:r>
              <a:rPr lang="es-ES" sz="1000"/>
              <a:t/>
            </a:r>
            <a:br>
              <a:rPr lang="es-ES" sz="1000"/>
            </a:br>
            <a:r>
              <a:rPr lang="es-ES" sz="1000"/>
              <a:t>Descripción de la empresa</a:t>
            </a:r>
            <a:br>
              <a:rPr lang="es-ES" sz="1000"/>
            </a:br>
            <a:r>
              <a:rPr lang="es-ES" sz="1000"/>
              <a:t>Descripción del Dpto.</a:t>
            </a:r>
          </a:p>
        </p:txBody>
      </p:sp>
      <p:sp>
        <p:nvSpPr>
          <p:cNvPr id="14342" name="Rectangle 6"/>
          <p:cNvSpPr>
            <a:spLocks noGrp="1" noChangeArrowheads="1"/>
          </p:cNvSpPr>
          <p:nvPr>
            <p:ph type="body" idx="1"/>
          </p:nvPr>
        </p:nvSpPr>
        <p:spPr/>
        <p:txBody>
          <a:bodyPr/>
          <a:lstStyle/>
          <a:p>
            <a:pPr algn="just"/>
            <a:r>
              <a:rPr lang="es-ES_tradnl"/>
              <a:t>Diseñar los procedimientos operativos de la bodega central, tomando en consideración los puntos aplicables de la norma ISO 9000.</a:t>
            </a:r>
          </a:p>
          <a:p>
            <a:pPr algn="just">
              <a:buFontTx/>
              <a:buNone/>
            </a:pPr>
            <a:endParaRPr lang="es-ES_tradnl"/>
          </a:p>
          <a:p>
            <a:pPr algn="just">
              <a:buFontTx/>
              <a:buNone/>
            </a:pPr>
            <a:r>
              <a:rPr lang="es-ES_tradnl" sz="2000" b="1" i="1" u="sng">
                <a:effectLst>
                  <a:outerShdw blurRad="38100" dist="38100" dir="2700000" algn="tl">
                    <a:srgbClr val="C0C0C0"/>
                  </a:outerShdw>
                </a:effectLst>
              </a:rPr>
              <a:t>Objetivos específicos</a:t>
            </a:r>
          </a:p>
          <a:p>
            <a:pPr algn="just"/>
            <a:r>
              <a:rPr lang="es-ES_tradnl" sz="2000"/>
              <a:t>Crear procedimientos de trabajo sencillos de entender y que permitan mejorar las actividades de la bodega.</a:t>
            </a:r>
          </a:p>
          <a:p>
            <a:pPr algn="just"/>
            <a:r>
              <a:rPr lang="es-ES_tradnl" sz="2000"/>
              <a:t>Proponer mejoras en las operaciones de la bodega y en la gestión comercial para disminuir costos y mejorar el servicio al cliente. </a:t>
            </a:r>
            <a:endParaRPr lang="es-ES" sz="2000"/>
          </a:p>
        </p:txBody>
      </p:sp>
      <p:sp>
        <p:nvSpPr>
          <p:cNvPr id="14343" name="Rectangle 7"/>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Objetivos</a:t>
            </a:r>
          </a:p>
        </p:txBody>
      </p:sp>
      <p:sp>
        <p:nvSpPr>
          <p:cNvPr id="14344" name="Line 8"/>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animEffect transition="in" filter="box(in)">
                                      <p:cBhvr>
                                        <p:cTn id="7" dur="500"/>
                                        <p:tgtEl>
                                          <p:spTgt spid="143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342">
                                            <p:txEl>
                                              <p:pRg st="2" end="2"/>
                                            </p:txEl>
                                          </p:spTgt>
                                        </p:tgtEl>
                                        <p:attrNameLst>
                                          <p:attrName>style.visibility</p:attrName>
                                        </p:attrNameLst>
                                      </p:cBhvr>
                                      <p:to>
                                        <p:strVal val="visible"/>
                                      </p:to>
                                    </p:set>
                                    <p:animEffect transition="in" filter="box(in)">
                                      <p:cBhvr>
                                        <p:cTn id="12" dur="500"/>
                                        <p:tgtEl>
                                          <p:spTgt spid="1434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342">
                                            <p:txEl>
                                              <p:pRg st="3" end="3"/>
                                            </p:txEl>
                                          </p:spTgt>
                                        </p:tgtEl>
                                        <p:attrNameLst>
                                          <p:attrName>style.visibility</p:attrName>
                                        </p:attrNameLst>
                                      </p:cBhvr>
                                      <p:to>
                                        <p:strVal val="visible"/>
                                      </p:to>
                                    </p:set>
                                    <p:animEffect transition="in" filter="box(in)">
                                      <p:cBhvr>
                                        <p:cTn id="17" dur="500"/>
                                        <p:tgtEl>
                                          <p:spTgt spid="1434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4342">
                                            <p:txEl>
                                              <p:pRg st="4" end="4"/>
                                            </p:txEl>
                                          </p:spTgt>
                                        </p:tgtEl>
                                        <p:attrNameLst>
                                          <p:attrName>style.visibility</p:attrName>
                                        </p:attrNameLst>
                                      </p:cBhvr>
                                      <p:to>
                                        <p:strVal val="visible"/>
                                      </p:to>
                                    </p:set>
                                    <p:animEffect transition="in" filter="box(in)">
                                      <p:cBhvr>
                                        <p:cTn id="22" dur="500"/>
                                        <p:tgtEl>
                                          <p:spTgt spid="1434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218238" y="341313"/>
            <a:ext cx="2601912" cy="927100"/>
          </a:xfrm>
        </p:spPr>
        <p:txBody>
          <a:bodyPr/>
          <a:lstStyle/>
          <a:p>
            <a:pPr marL="274638" indent="-274638" algn="r">
              <a:buFontTx/>
              <a:buAutoNum type="arabicPeriod"/>
            </a:pPr>
            <a:r>
              <a:rPr lang="es-ES" sz="1000" b="1" u="sng"/>
              <a:t>INTRODUCCION</a:t>
            </a:r>
            <a:br>
              <a:rPr lang="es-ES" sz="1000" b="1" u="sng"/>
            </a:br>
            <a:r>
              <a:rPr lang="es-ES" sz="1000"/>
              <a:t>Objetivos</a:t>
            </a:r>
            <a:br>
              <a:rPr lang="es-ES" sz="1000"/>
            </a:br>
            <a:r>
              <a:rPr lang="es-ES" sz="1000" b="1">
                <a:effectLst>
                  <a:outerShdw blurRad="38100" dist="38100" dir="2700000" algn="tl">
                    <a:srgbClr val="C0C0C0"/>
                  </a:outerShdw>
                </a:effectLst>
              </a:rPr>
              <a:t>Descripción de la empresa</a:t>
            </a:r>
            <a:r>
              <a:rPr lang="es-ES" sz="1000"/>
              <a:t/>
            </a:r>
            <a:br>
              <a:rPr lang="es-ES" sz="1000"/>
            </a:br>
            <a:r>
              <a:rPr lang="es-ES" sz="1000"/>
              <a:t>Descripción del Dpto.</a:t>
            </a:r>
          </a:p>
        </p:txBody>
      </p:sp>
      <p:sp>
        <p:nvSpPr>
          <p:cNvPr id="22532" name="Rectangle 4"/>
          <p:cNvSpPr>
            <a:spLocks noChangeArrowheads="1"/>
          </p:cNvSpPr>
          <p:nvPr/>
        </p:nvSpPr>
        <p:spPr bwMode="auto">
          <a:xfrm>
            <a:off x="468313" y="260350"/>
            <a:ext cx="8229600"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Descripción de la empresa</a:t>
            </a:r>
          </a:p>
        </p:txBody>
      </p:sp>
      <p:sp>
        <p:nvSpPr>
          <p:cNvPr id="22533"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grpSp>
        <p:nvGrpSpPr>
          <p:cNvPr id="22538" name="Group 10"/>
          <p:cNvGrpSpPr>
            <a:grpSpLocks/>
          </p:cNvGrpSpPr>
          <p:nvPr/>
        </p:nvGrpSpPr>
        <p:grpSpPr bwMode="auto">
          <a:xfrm>
            <a:off x="1116013" y="4508500"/>
            <a:ext cx="6985000" cy="1665288"/>
            <a:chOff x="3381" y="7144"/>
            <a:chExt cx="7080" cy="1800"/>
          </a:xfrm>
        </p:grpSpPr>
        <p:sp>
          <p:nvSpPr>
            <p:cNvPr id="22539" name="Text Box 11"/>
            <p:cNvSpPr txBox="1">
              <a:spLocks noChangeArrowheads="1"/>
            </p:cNvSpPr>
            <p:nvPr/>
          </p:nvSpPr>
          <p:spPr bwMode="auto">
            <a:xfrm>
              <a:off x="3381" y="8584"/>
              <a:ext cx="7080" cy="360"/>
            </a:xfrm>
            <a:prstGeom prst="rect">
              <a:avLst/>
            </a:prstGeom>
            <a:gradFill rotWithShape="1">
              <a:gsLst>
                <a:gs pos="0">
                  <a:srgbClr val="99CCFF">
                    <a:gamma/>
                    <a:shade val="46275"/>
                    <a:invGamma/>
                  </a:srgbClr>
                </a:gs>
                <a:gs pos="50000">
                  <a:srgbClr val="99CCFF"/>
                </a:gs>
                <a:gs pos="100000">
                  <a:srgbClr val="99CCFF">
                    <a:gamma/>
                    <a:shade val="46275"/>
                    <a:invGamma/>
                  </a:srgbClr>
                </a:gs>
              </a:gsLst>
              <a:lin ang="5400000" scaled="1"/>
            </a:gradFill>
            <a:ln w="9525" algn="ctr">
              <a:solidFill>
                <a:srgbClr val="000000"/>
              </a:solidFill>
              <a:miter lim="800000"/>
              <a:headEnd/>
              <a:tailEnd/>
            </a:ln>
            <a:effectLst>
              <a:outerShdw dist="107763" dir="18900000" algn="ctr" rotWithShape="0">
                <a:srgbClr val="808080"/>
              </a:outerShdw>
            </a:effectLst>
          </p:spPr>
          <p:txBody>
            <a:bodyPr/>
            <a:lstStyle/>
            <a:p>
              <a:pPr algn="ctr"/>
              <a:r>
                <a:rPr lang="es-ES" b="1"/>
                <a:t>Contraloría</a:t>
              </a:r>
              <a:endParaRPr lang="es-ES"/>
            </a:p>
          </p:txBody>
        </p:sp>
        <p:sp>
          <p:nvSpPr>
            <p:cNvPr id="22540" name="Text Box 12"/>
            <p:cNvSpPr txBox="1">
              <a:spLocks noChangeArrowheads="1"/>
            </p:cNvSpPr>
            <p:nvPr/>
          </p:nvSpPr>
          <p:spPr bwMode="auto">
            <a:xfrm>
              <a:off x="3381" y="8224"/>
              <a:ext cx="7080" cy="360"/>
            </a:xfrm>
            <a:prstGeom prst="rect">
              <a:avLst/>
            </a:prstGeom>
            <a:gradFill rotWithShape="1">
              <a:gsLst>
                <a:gs pos="0">
                  <a:srgbClr val="99CCFF">
                    <a:gamma/>
                    <a:shade val="46275"/>
                    <a:invGamma/>
                  </a:srgbClr>
                </a:gs>
                <a:gs pos="50000">
                  <a:srgbClr val="99CCFF"/>
                </a:gs>
                <a:gs pos="100000">
                  <a:srgbClr val="99CCFF">
                    <a:gamma/>
                    <a:shade val="46275"/>
                    <a:invGamma/>
                  </a:srgbClr>
                </a:gs>
              </a:gsLst>
              <a:lin ang="5400000" scaled="1"/>
            </a:gradFill>
            <a:ln w="9525" algn="ctr">
              <a:solidFill>
                <a:srgbClr val="000000"/>
              </a:solidFill>
              <a:miter lim="800000"/>
              <a:headEnd/>
              <a:tailEnd/>
            </a:ln>
            <a:effectLst>
              <a:outerShdw dist="107763" dir="18900000" algn="ctr" rotWithShape="0">
                <a:srgbClr val="808080"/>
              </a:outerShdw>
            </a:effectLst>
          </p:spPr>
          <p:txBody>
            <a:bodyPr/>
            <a:lstStyle/>
            <a:p>
              <a:pPr algn="ctr"/>
              <a:r>
                <a:rPr lang="es-ES" b="1"/>
                <a:t>Sistemas</a:t>
              </a:r>
              <a:endParaRPr lang="es-ES"/>
            </a:p>
          </p:txBody>
        </p:sp>
        <p:sp>
          <p:nvSpPr>
            <p:cNvPr id="22541" name="Text Box 13"/>
            <p:cNvSpPr txBox="1">
              <a:spLocks noChangeArrowheads="1"/>
            </p:cNvSpPr>
            <p:nvPr/>
          </p:nvSpPr>
          <p:spPr bwMode="auto">
            <a:xfrm>
              <a:off x="3381" y="7864"/>
              <a:ext cx="7080" cy="360"/>
            </a:xfrm>
            <a:prstGeom prst="rect">
              <a:avLst/>
            </a:prstGeom>
            <a:gradFill rotWithShape="1">
              <a:gsLst>
                <a:gs pos="0">
                  <a:srgbClr val="99CCFF">
                    <a:gamma/>
                    <a:shade val="46275"/>
                    <a:invGamma/>
                  </a:srgbClr>
                </a:gs>
                <a:gs pos="50000">
                  <a:srgbClr val="99CCFF"/>
                </a:gs>
                <a:gs pos="100000">
                  <a:srgbClr val="99CCFF">
                    <a:gamma/>
                    <a:shade val="46275"/>
                    <a:invGamma/>
                  </a:srgbClr>
                </a:gs>
              </a:gsLst>
              <a:lin ang="5400000" scaled="1"/>
            </a:gradFill>
            <a:ln w="9525" algn="ctr">
              <a:solidFill>
                <a:srgbClr val="000000"/>
              </a:solidFill>
              <a:miter lim="800000"/>
              <a:headEnd/>
              <a:tailEnd/>
            </a:ln>
            <a:effectLst>
              <a:outerShdw dist="107763" dir="18900000" algn="ctr" rotWithShape="0">
                <a:srgbClr val="808080"/>
              </a:outerShdw>
            </a:effectLst>
          </p:spPr>
          <p:txBody>
            <a:bodyPr/>
            <a:lstStyle/>
            <a:p>
              <a:pPr algn="ctr"/>
              <a:r>
                <a:rPr lang="es-ES" b="1"/>
                <a:t>Recursos Humanos</a:t>
              </a:r>
              <a:endParaRPr lang="es-ES"/>
            </a:p>
          </p:txBody>
        </p:sp>
        <p:sp>
          <p:nvSpPr>
            <p:cNvPr id="22542" name="Text Box 14"/>
            <p:cNvSpPr txBox="1">
              <a:spLocks noChangeArrowheads="1"/>
            </p:cNvSpPr>
            <p:nvPr/>
          </p:nvSpPr>
          <p:spPr bwMode="auto">
            <a:xfrm>
              <a:off x="3381" y="7504"/>
              <a:ext cx="7080" cy="360"/>
            </a:xfrm>
            <a:prstGeom prst="rect">
              <a:avLst/>
            </a:prstGeom>
            <a:gradFill rotWithShape="1">
              <a:gsLst>
                <a:gs pos="0">
                  <a:srgbClr val="99CCFF">
                    <a:gamma/>
                    <a:shade val="46275"/>
                    <a:invGamma/>
                  </a:srgbClr>
                </a:gs>
                <a:gs pos="50000">
                  <a:srgbClr val="99CCFF"/>
                </a:gs>
                <a:gs pos="100000">
                  <a:srgbClr val="99CCFF">
                    <a:gamma/>
                    <a:shade val="46275"/>
                    <a:invGamma/>
                  </a:srgbClr>
                </a:gs>
              </a:gsLst>
              <a:lin ang="5400000" scaled="1"/>
            </a:gradFill>
            <a:ln w="9525" algn="ctr">
              <a:solidFill>
                <a:srgbClr val="000000"/>
              </a:solidFill>
              <a:miter lim="800000"/>
              <a:headEnd/>
              <a:tailEnd/>
            </a:ln>
            <a:effectLst>
              <a:outerShdw dist="107763" dir="18900000" algn="ctr" rotWithShape="0">
                <a:srgbClr val="808080"/>
              </a:outerShdw>
            </a:effectLst>
          </p:spPr>
          <p:txBody>
            <a:bodyPr/>
            <a:lstStyle/>
            <a:p>
              <a:pPr algn="ctr"/>
              <a:r>
                <a:rPr lang="es-ES" b="1"/>
                <a:t>Finanzas</a:t>
              </a:r>
              <a:endParaRPr lang="es-ES"/>
            </a:p>
          </p:txBody>
        </p:sp>
        <p:sp>
          <p:nvSpPr>
            <p:cNvPr id="22543" name="Text Box 15"/>
            <p:cNvSpPr txBox="1">
              <a:spLocks noChangeArrowheads="1"/>
            </p:cNvSpPr>
            <p:nvPr/>
          </p:nvSpPr>
          <p:spPr bwMode="auto">
            <a:xfrm>
              <a:off x="3381" y="7144"/>
              <a:ext cx="7080" cy="360"/>
            </a:xfrm>
            <a:prstGeom prst="rect">
              <a:avLst/>
            </a:prstGeom>
            <a:gradFill rotWithShape="1">
              <a:gsLst>
                <a:gs pos="0">
                  <a:srgbClr val="99CCFF">
                    <a:gamma/>
                    <a:shade val="46275"/>
                    <a:invGamma/>
                  </a:srgbClr>
                </a:gs>
                <a:gs pos="50000">
                  <a:srgbClr val="99CCFF"/>
                </a:gs>
                <a:gs pos="100000">
                  <a:srgbClr val="99CCFF">
                    <a:gamma/>
                    <a:shade val="46275"/>
                    <a:invGamma/>
                  </a:srgbClr>
                </a:gs>
              </a:gsLst>
              <a:lin ang="5400000" scaled="1"/>
            </a:gradFill>
            <a:ln w="9525" algn="ctr">
              <a:solidFill>
                <a:srgbClr val="000000"/>
              </a:solidFill>
              <a:miter lim="800000"/>
              <a:headEnd/>
              <a:tailEnd/>
            </a:ln>
            <a:effectLst>
              <a:outerShdw dist="107763" dir="18900000" algn="ctr" rotWithShape="0">
                <a:srgbClr val="808080"/>
              </a:outerShdw>
            </a:effectLst>
          </p:spPr>
          <p:txBody>
            <a:bodyPr/>
            <a:lstStyle/>
            <a:p>
              <a:pPr algn="ctr"/>
              <a:r>
                <a:rPr lang="es-ES" b="1"/>
                <a:t>Contabilidad</a:t>
              </a:r>
              <a:endParaRPr lang="es-ES"/>
            </a:p>
          </p:txBody>
        </p:sp>
      </p:grpSp>
      <p:grpSp>
        <p:nvGrpSpPr>
          <p:cNvPr id="22562" name="Group 34"/>
          <p:cNvGrpSpPr>
            <a:grpSpLocks/>
          </p:cNvGrpSpPr>
          <p:nvPr/>
        </p:nvGrpSpPr>
        <p:grpSpPr bwMode="auto">
          <a:xfrm>
            <a:off x="1116013" y="2933700"/>
            <a:ext cx="2520950" cy="1449388"/>
            <a:chOff x="703" y="1848"/>
            <a:chExt cx="1588" cy="913"/>
          </a:xfrm>
        </p:grpSpPr>
        <p:sp>
          <p:nvSpPr>
            <p:cNvPr id="22557" name="AutoShape 29"/>
            <p:cNvSpPr>
              <a:spLocks noChangeArrowheads="1"/>
            </p:cNvSpPr>
            <p:nvPr/>
          </p:nvSpPr>
          <p:spPr bwMode="auto">
            <a:xfrm>
              <a:off x="703" y="1848"/>
              <a:ext cx="1588" cy="913"/>
            </a:xfrm>
            <a:prstGeom prst="chevron">
              <a:avLst>
                <a:gd name="adj" fmla="val 30309"/>
              </a:avLst>
            </a:prstGeom>
            <a:gradFill rotWithShape="1">
              <a:gsLst>
                <a:gs pos="0">
                  <a:srgbClr val="99CCFF">
                    <a:gamma/>
                    <a:shade val="46275"/>
                    <a:invGamma/>
                  </a:srgbClr>
                </a:gs>
                <a:gs pos="50000">
                  <a:srgbClr val="99CCFF"/>
                </a:gs>
                <a:gs pos="100000">
                  <a:srgbClr val="99CCFF">
                    <a:gamma/>
                    <a:shade val="46275"/>
                    <a:invGamma/>
                  </a:srgbClr>
                </a:gs>
              </a:gsLst>
              <a:lin ang="5400000" scaled="1"/>
            </a:gradFill>
            <a:ln w="9525">
              <a:solidFill>
                <a:srgbClr val="000000"/>
              </a:solidFill>
              <a:miter lim="800000"/>
              <a:headEnd/>
              <a:tailEnd/>
            </a:ln>
            <a:effectLst>
              <a:outerShdw dist="107763" dir="18900000" algn="ctr" rotWithShape="0">
                <a:srgbClr val="808080"/>
              </a:outerShdw>
            </a:effectLst>
          </p:spPr>
          <p:txBody>
            <a:bodyPr/>
            <a:lstStyle/>
            <a:p>
              <a:endParaRPr lang="es-ES"/>
            </a:p>
          </p:txBody>
        </p:sp>
        <p:sp>
          <p:nvSpPr>
            <p:cNvPr id="22552" name="Text Box 24"/>
            <p:cNvSpPr txBox="1">
              <a:spLocks noChangeArrowheads="1"/>
            </p:cNvSpPr>
            <p:nvPr/>
          </p:nvSpPr>
          <p:spPr bwMode="auto">
            <a:xfrm>
              <a:off x="1127" y="2166"/>
              <a:ext cx="756" cy="229"/>
            </a:xfrm>
            <a:prstGeom prst="rect">
              <a:avLst/>
            </a:prstGeom>
            <a:noFill/>
            <a:ln w="9525">
              <a:noFill/>
              <a:miter lim="800000"/>
              <a:headEnd/>
              <a:tailEnd/>
            </a:ln>
          </p:spPr>
          <p:txBody>
            <a:bodyPr/>
            <a:lstStyle/>
            <a:p>
              <a:pPr algn="ctr"/>
              <a:r>
                <a:rPr lang="es-ES" b="1"/>
                <a:t>Compras</a:t>
              </a:r>
              <a:endParaRPr lang="es-ES"/>
            </a:p>
          </p:txBody>
        </p:sp>
      </p:grpSp>
      <p:grpSp>
        <p:nvGrpSpPr>
          <p:cNvPr id="22563" name="Group 35"/>
          <p:cNvGrpSpPr>
            <a:grpSpLocks/>
          </p:cNvGrpSpPr>
          <p:nvPr/>
        </p:nvGrpSpPr>
        <p:grpSpPr bwMode="auto">
          <a:xfrm>
            <a:off x="5580063" y="2924175"/>
            <a:ext cx="2520950" cy="1449388"/>
            <a:chOff x="3515" y="1842"/>
            <a:chExt cx="1588" cy="913"/>
          </a:xfrm>
        </p:grpSpPr>
        <p:sp>
          <p:nvSpPr>
            <p:cNvPr id="22558" name="AutoShape 30"/>
            <p:cNvSpPr>
              <a:spLocks noChangeArrowheads="1"/>
            </p:cNvSpPr>
            <p:nvPr/>
          </p:nvSpPr>
          <p:spPr bwMode="auto">
            <a:xfrm>
              <a:off x="3515" y="1842"/>
              <a:ext cx="1588" cy="913"/>
            </a:xfrm>
            <a:prstGeom prst="chevron">
              <a:avLst>
                <a:gd name="adj" fmla="val 30309"/>
              </a:avLst>
            </a:prstGeom>
            <a:gradFill rotWithShape="1">
              <a:gsLst>
                <a:gs pos="0">
                  <a:srgbClr val="FFCC99">
                    <a:gamma/>
                    <a:shade val="46275"/>
                    <a:invGamma/>
                  </a:srgbClr>
                </a:gs>
                <a:gs pos="50000">
                  <a:srgbClr val="FFCC99"/>
                </a:gs>
                <a:gs pos="100000">
                  <a:srgbClr val="FFCC99">
                    <a:gamma/>
                    <a:shade val="46275"/>
                    <a:invGamma/>
                  </a:srgbClr>
                </a:gs>
              </a:gsLst>
              <a:lin ang="5400000" scaled="1"/>
            </a:gradFill>
            <a:ln w="9525">
              <a:solidFill>
                <a:srgbClr val="000000"/>
              </a:solidFill>
              <a:miter lim="800000"/>
              <a:headEnd/>
              <a:tailEnd/>
            </a:ln>
            <a:effectLst>
              <a:outerShdw dist="107763" dir="18900000" algn="ctr" rotWithShape="0">
                <a:srgbClr val="808080"/>
              </a:outerShdw>
            </a:effectLst>
          </p:spPr>
          <p:txBody>
            <a:bodyPr/>
            <a:lstStyle/>
            <a:p>
              <a:endParaRPr lang="es-ES"/>
            </a:p>
          </p:txBody>
        </p:sp>
        <p:sp>
          <p:nvSpPr>
            <p:cNvPr id="22553" name="Text Box 25"/>
            <p:cNvSpPr txBox="1">
              <a:spLocks noChangeArrowheads="1"/>
            </p:cNvSpPr>
            <p:nvPr/>
          </p:nvSpPr>
          <p:spPr bwMode="auto">
            <a:xfrm>
              <a:off x="3939" y="2209"/>
              <a:ext cx="756" cy="229"/>
            </a:xfrm>
            <a:prstGeom prst="rect">
              <a:avLst/>
            </a:prstGeom>
            <a:noFill/>
            <a:ln w="9525">
              <a:noFill/>
              <a:miter lim="800000"/>
              <a:headEnd/>
              <a:tailEnd/>
            </a:ln>
          </p:spPr>
          <p:txBody>
            <a:bodyPr/>
            <a:lstStyle/>
            <a:p>
              <a:pPr algn="ctr"/>
              <a:r>
                <a:rPr lang="es-ES" b="1"/>
                <a:t>Logística</a:t>
              </a:r>
              <a:endParaRPr lang="es-ES"/>
            </a:p>
          </p:txBody>
        </p:sp>
      </p:grpSp>
      <p:grpSp>
        <p:nvGrpSpPr>
          <p:cNvPr id="22561" name="Group 33"/>
          <p:cNvGrpSpPr>
            <a:grpSpLocks/>
          </p:cNvGrpSpPr>
          <p:nvPr/>
        </p:nvGrpSpPr>
        <p:grpSpPr bwMode="auto">
          <a:xfrm>
            <a:off x="3348038" y="2933700"/>
            <a:ext cx="2520950" cy="1449388"/>
            <a:chOff x="2109" y="1848"/>
            <a:chExt cx="1588" cy="913"/>
          </a:xfrm>
        </p:grpSpPr>
        <p:sp>
          <p:nvSpPr>
            <p:cNvPr id="22544" name="AutoShape 16"/>
            <p:cNvSpPr>
              <a:spLocks noChangeArrowheads="1"/>
            </p:cNvSpPr>
            <p:nvPr/>
          </p:nvSpPr>
          <p:spPr bwMode="auto">
            <a:xfrm>
              <a:off x="2109" y="1848"/>
              <a:ext cx="1588" cy="913"/>
            </a:xfrm>
            <a:prstGeom prst="chevron">
              <a:avLst>
                <a:gd name="adj" fmla="val 30309"/>
              </a:avLst>
            </a:prstGeom>
            <a:gradFill rotWithShape="1">
              <a:gsLst>
                <a:gs pos="0">
                  <a:srgbClr val="99CCFF">
                    <a:gamma/>
                    <a:shade val="46275"/>
                    <a:invGamma/>
                  </a:srgbClr>
                </a:gs>
                <a:gs pos="50000">
                  <a:srgbClr val="99CCFF"/>
                </a:gs>
                <a:gs pos="100000">
                  <a:srgbClr val="99CCFF">
                    <a:gamma/>
                    <a:shade val="46275"/>
                    <a:invGamma/>
                  </a:srgbClr>
                </a:gs>
              </a:gsLst>
              <a:lin ang="18900000" scaled="1"/>
            </a:gradFill>
            <a:ln w="9525" algn="ctr">
              <a:solidFill>
                <a:srgbClr val="000000"/>
              </a:solidFill>
              <a:miter lim="800000"/>
              <a:headEnd/>
              <a:tailEnd/>
            </a:ln>
            <a:effectLst>
              <a:outerShdw dist="107763" dir="18900000" algn="ctr" rotWithShape="0">
                <a:srgbClr val="808080"/>
              </a:outerShdw>
            </a:effectLst>
          </p:spPr>
          <p:txBody>
            <a:bodyPr/>
            <a:lstStyle/>
            <a:p>
              <a:endParaRPr lang="es-ES"/>
            </a:p>
          </p:txBody>
        </p:sp>
        <p:sp>
          <p:nvSpPr>
            <p:cNvPr id="22545" name="Rectangle 17"/>
            <p:cNvSpPr>
              <a:spLocks noChangeArrowheads="1"/>
            </p:cNvSpPr>
            <p:nvPr/>
          </p:nvSpPr>
          <p:spPr bwMode="auto">
            <a:xfrm>
              <a:off x="2397" y="1848"/>
              <a:ext cx="1028" cy="181"/>
            </a:xfrm>
            <a:prstGeom prst="rect">
              <a:avLst/>
            </a:prstGeom>
            <a:noFill/>
            <a:ln w="9525">
              <a:solidFill>
                <a:srgbClr val="000000"/>
              </a:solidFill>
              <a:miter lim="800000"/>
              <a:headEnd/>
              <a:tailEnd/>
            </a:ln>
          </p:spPr>
          <p:txBody>
            <a:bodyPr/>
            <a:lstStyle/>
            <a:p>
              <a:pPr algn="ctr"/>
              <a:r>
                <a:rPr lang="es-ES" sz="1600" b="1"/>
                <a:t>Consumo</a:t>
              </a:r>
            </a:p>
          </p:txBody>
        </p:sp>
        <p:sp>
          <p:nvSpPr>
            <p:cNvPr id="22546" name="Rectangle 18"/>
            <p:cNvSpPr>
              <a:spLocks noChangeArrowheads="1"/>
            </p:cNvSpPr>
            <p:nvPr/>
          </p:nvSpPr>
          <p:spPr bwMode="auto">
            <a:xfrm>
              <a:off x="2397" y="2029"/>
              <a:ext cx="1028" cy="181"/>
            </a:xfrm>
            <a:prstGeom prst="rect">
              <a:avLst/>
            </a:prstGeom>
            <a:noFill/>
            <a:ln w="9525">
              <a:solidFill>
                <a:srgbClr val="000000"/>
              </a:solidFill>
              <a:miter lim="800000"/>
              <a:headEnd/>
              <a:tailEnd/>
            </a:ln>
          </p:spPr>
          <p:txBody>
            <a:bodyPr/>
            <a:lstStyle/>
            <a:p>
              <a:pPr algn="ctr"/>
              <a:r>
                <a:rPr lang="es-ES" sz="1600" b="1"/>
                <a:t>Farmacéutica</a:t>
              </a:r>
            </a:p>
          </p:txBody>
        </p:sp>
        <p:sp>
          <p:nvSpPr>
            <p:cNvPr id="22547" name="Rectangle 19"/>
            <p:cNvSpPr>
              <a:spLocks noChangeArrowheads="1"/>
            </p:cNvSpPr>
            <p:nvPr/>
          </p:nvSpPr>
          <p:spPr bwMode="auto">
            <a:xfrm>
              <a:off x="2397" y="2211"/>
              <a:ext cx="1028" cy="181"/>
            </a:xfrm>
            <a:prstGeom prst="rect">
              <a:avLst/>
            </a:prstGeom>
            <a:noFill/>
            <a:ln w="9525">
              <a:solidFill>
                <a:srgbClr val="000000"/>
              </a:solidFill>
              <a:miter lim="800000"/>
              <a:headEnd/>
              <a:tailEnd/>
            </a:ln>
          </p:spPr>
          <p:txBody>
            <a:bodyPr/>
            <a:lstStyle/>
            <a:p>
              <a:pPr algn="ctr"/>
              <a:r>
                <a:rPr lang="es-ES" sz="1600" b="1"/>
                <a:t>Genéricos</a:t>
              </a:r>
            </a:p>
          </p:txBody>
        </p:sp>
        <p:sp>
          <p:nvSpPr>
            <p:cNvPr id="22554" name="Rectangle 26"/>
            <p:cNvSpPr>
              <a:spLocks noChangeArrowheads="1"/>
            </p:cNvSpPr>
            <p:nvPr/>
          </p:nvSpPr>
          <p:spPr bwMode="auto">
            <a:xfrm>
              <a:off x="2397" y="2392"/>
              <a:ext cx="1028" cy="181"/>
            </a:xfrm>
            <a:prstGeom prst="rect">
              <a:avLst/>
            </a:prstGeom>
            <a:noFill/>
            <a:ln w="9525">
              <a:solidFill>
                <a:srgbClr val="000000"/>
              </a:solidFill>
              <a:miter lim="800000"/>
              <a:headEnd/>
              <a:tailEnd/>
            </a:ln>
          </p:spPr>
          <p:txBody>
            <a:bodyPr/>
            <a:lstStyle/>
            <a:p>
              <a:pPr algn="ctr"/>
              <a:r>
                <a:rPr lang="es-ES" sz="1600" b="1"/>
                <a:t>Farmacia</a:t>
              </a:r>
            </a:p>
          </p:txBody>
        </p:sp>
        <p:sp>
          <p:nvSpPr>
            <p:cNvPr id="22555" name="Rectangle 27"/>
            <p:cNvSpPr>
              <a:spLocks noChangeArrowheads="1"/>
            </p:cNvSpPr>
            <p:nvPr/>
          </p:nvSpPr>
          <p:spPr bwMode="auto">
            <a:xfrm>
              <a:off x="2397" y="2574"/>
              <a:ext cx="1028" cy="181"/>
            </a:xfrm>
            <a:prstGeom prst="rect">
              <a:avLst/>
            </a:prstGeom>
            <a:noFill/>
            <a:ln w="9525">
              <a:solidFill>
                <a:srgbClr val="000000"/>
              </a:solidFill>
              <a:miter lim="800000"/>
              <a:headEnd/>
              <a:tailEnd/>
            </a:ln>
          </p:spPr>
          <p:txBody>
            <a:bodyPr/>
            <a:lstStyle/>
            <a:p>
              <a:pPr algn="ctr"/>
              <a:r>
                <a:rPr lang="es-ES" sz="1600" b="1"/>
                <a:t>Química</a:t>
              </a:r>
            </a:p>
          </p:txBody>
        </p:sp>
      </p:grpSp>
      <p:sp>
        <p:nvSpPr>
          <p:cNvPr id="22559" name="Rectangle 31"/>
          <p:cNvSpPr>
            <a:spLocks noChangeArrowheads="1"/>
          </p:cNvSpPr>
          <p:nvPr/>
        </p:nvSpPr>
        <p:spPr bwMode="auto">
          <a:xfrm>
            <a:off x="457200" y="1600200"/>
            <a:ext cx="8229600" cy="4525963"/>
          </a:xfrm>
          <a:prstGeom prst="rect">
            <a:avLst/>
          </a:prstGeom>
          <a:noFill/>
          <a:ln w="9525">
            <a:noFill/>
            <a:miter lim="800000"/>
            <a:headEnd/>
            <a:tailEnd/>
          </a:ln>
          <a:effectLst/>
        </p:spPr>
        <p:txBody>
          <a:bodyPr/>
          <a:lstStyle/>
          <a:p>
            <a:pPr algn="just">
              <a:spcBef>
                <a:spcPct val="20000"/>
              </a:spcBef>
            </a:pPr>
            <a:r>
              <a:rPr lang="es-ES" sz="2800">
                <a:latin typeface="Trebuchet MS" pitchFamily="34" charset="0"/>
              </a:rPr>
              <a:t>Corporación distribuidora de productos de consumo masivo, farmacéuticos y químicos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559"/>
                                        </p:tgtEl>
                                        <p:attrNameLst>
                                          <p:attrName>style.visibility</p:attrName>
                                        </p:attrNameLst>
                                      </p:cBhvr>
                                      <p:to>
                                        <p:strVal val="visible"/>
                                      </p:to>
                                    </p:set>
                                    <p:animEffect transition="in" filter="box(in)">
                                      <p:cBhvr>
                                        <p:cTn id="7" dur="500"/>
                                        <p:tgtEl>
                                          <p:spTgt spid="2255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2562"/>
                                        </p:tgtEl>
                                        <p:attrNameLst>
                                          <p:attrName>style.visibility</p:attrName>
                                        </p:attrNameLst>
                                      </p:cBhvr>
                                      <p:to>
                                        <p:strVal val="visible"/>
                                      </p:to>
                                    </p:set>
                                    <p:animEffect transition="in" filter="box(in)">
                                      <p:cBhvr>
                                        <p:cTn id="12" dur="500"/>
                                        <p:tgtEl>
                                          <p:spTgt spid="2256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2561"/>
                                        </p:tgtEl>
                                        <p:attrNameLst>
                                          <p:attrName>style.visibility</p:attrName>
                                        </p:attrNameLst>
                                      </p:cBhvr>
                                      <p:to>
                                        <p:strVal val="visible"/>
                                      </p:to>
                                    </p:set>
                                    <p:animEffect transition="in" filter="box(in)">
                                      <p:cBhvr>
                                        <p:cTn id="17" dur="500"/>
                                        <p:tgtEl>
                                          <p:spTgt spid="2256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2563"/>
                                        </p:tgtEl>
                                        <p:attrNameLst>
                                          <p:attrName>style.visibility</p:attrName>
                                        </p:attrNameLst>
                                      </p:cBhvr>
                                      <p:to>
                                        <p:strVal val="visible"/>
                                      </p:to>
                                    </p:set>
                                    <p:animEffect transition="in" filter="box(in)">
                                      <p:cBhvr>
                                        <p:cTn id="22" dur="500"/>
                                        <p:tgtEl>
                                          <p:spTgt spid="22563"/>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2538"/>
                                        </p:tgtEl>
                                        <p:attrNameLst>
                                          <p:attrName>style.visibility</p:attrName>
                                        </p:attrNameLst>
                                      </p:cBhvr>
                                      <p:to>
                                        <p:strVal val="visible"/>
                                      </p:to>
                                    </p:set>
                                    <p:animEffect transition="in" filter="box(in)">
                                      <p:cBhvr>
                                        <p:cTn id="27" dur="500"/>
                                        <p:tgtEl>
                                          <p:spTgt spid="22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505575" y="341313"/>
            <a:ext cx="2314575" cy="927100"/>
          </a:xfrm>
        </p:spPr>
        <p:txBody>
          <a:bodyPr/>
          <a:lstStyle/>
          <a:p>
            <a:pPr marL="274638" indent="-274638" algn="r">
              <a:buFontTx/>
              <a:buAutoNum type="arabicPeriod"/>
            </a:pPr>
            <a:r>
              <a:rPr lang="es-ES" sz="1000" b="1" u="sng"/>
              <a:t>INTRODUCCION</a:t>
            </a:r>
            <a:br>
              <a:rPr lang="es-ES" sz="1000" b="1" u="sng"/>
            </a:br>
            <a:r>
              <a:rPr lang="es-ES" sz="1000"/>
              <a:t>Objetivos</a:t>
            </a:r>
            <a:br>
              <a:rPr lang="es-ES" sz="1000"/>
            </a:br>
            <a:r>
              <a:rPr lang="es-ES" sz="1000"/>
              <a:t>Descripción de la empresa</a:t>
            </a:r>
            <a:br>
              <a:rPr lang="es-ES" sz="1000"/>
            </a:br>
            <a:r>
              <a:rPr lang="es-ES" sz="1000" b="1">
                <a:effectLst>
                  <a:outerShdw blurRad="38100" dist="38100" dir="2700000" algn="tl">
                    <a:srgbClr val="C0C0C0"/>
                  </a:outerShdw>
                </a:effectLst>
              </a:rPr>
              <a:t>Descripción del Dpto</a:t>
            </a:r>
            <a:r>
              <a:rPr lang="es-ES" sz="1000"/>
              <a:t>.</a:t>
            </a:r>
          </a:p>
        </p:txBody>
      </p:sp>
      <p:sp>
        <p:nvSpPr>
          <p:cNvPr id="24579" name="Rectangle 3"/>
          <p:cNvSpPr>
            <a:spLocks noGrp="1" noChangeArrowheads="1"/>
          </p:cNvSpPr>
          <p:nvPr>
            <p:ph type="body" idx="1"/>
          </p:nvPr>
        </p:nvSpPr>
        <p:spPr>
          <a:xfrm>
            <a:off x="468313" y="1628775"/>
            <a:ext cx="8229600" cy="1468438"/>
          </a:xfrm>
        </p:spPr>
        <p:txBody>
          <a:bodyPr/>
          <a:lstStyle/>
          <a:p>
            <a:pPr algn="just"/>
            <a:r>
              <a:rPr lang="es-ES"/>
              <a:t>La tesis se desarrollará dentro de la bodega central la cual desempeña las siguientes actividades:</a:t>
            </a:r>
          </a:p>
        </p:txBody>
      </p:sp>
      <p:sp>
        <p:nvSpPr>
          <p:cNvPr id="24580" name="Rectangle 4"/>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Descripción del Dpto.</a:t>
            </a:r>
          </a:p>
        </p:txBody>
      </p:sp>
      <p:sp>
        <p:nvSpPr>
          <p:cNvPr id="24581"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pic>
        <p:nvPicPr>
          <p:cNvPr id="24582" name="Picture 6"/>
          <p:cNvPicPr>
            <a:picLocks noChangeAspect="1" noChangeArrowheads="1"/>
          </p:cNvPicPr>
          <p:nvPr/>
        </p:nvPicPr>
        <p:blipFill>
          <a:blip r:embed="rId2" cstate="print"/>
          <a:srcRect/>
          <a:stretch>
            <a:fillRect/>
          </a:stretch>
        </p:blipFill>
        <p:spPr bwMode="auto">
          <a:xfrm>
            <a:off x="7380288" y="3500438"/>
            <a:ext cx="557212" cy="836612"/>
          </a:xfrm>
          <a:prstGeom prst="rect">
            <a:avLst/>
          </a:prstGeom>
          <a:noFill/>
          <a:ln w="9525">
            <a:noFill/>
            <a:miter lim="800000"/>
            <a:headEnd/>
            <a:tailEnd/>
          </a:ln>
          <a:effectLst/>
        </p:spPr>
      </p:pic>
      <p:pic>
        <p:nvPicPr>
          <p:cNvPr id="24584" name="Picture 8" descr="j0344205[1]"/>
          <p:cNvPicPr>
            <a:picLocks noChangeAspect="1" noChangeArrowheads="1"/>
          </p:cNvPicPr>
          <p:nvPr/>
        </p:nvPicPr>
        <p:blipFill>
          <a:blip r:embed="rId3"/>
          <a:srcRect/>
          <a:stretch>
            <a:fillRect/>
          </a:stretch>
        </p:blipFill>
        <p:spPr bwMode="auto">
          <a:xfrm>
            <a:off x="7380288" y="4616450"/>
            <a:ext cx="1619250" cy="1189038"/>
          </a:xfrm>
          <a:prstGeom prst="rect">
            <a:avLst/>
          </a:prstGeom>
          <a:noFill/>
        </p:spPr>
      </p:pic>
      <p:grpSp>
        <p:nvGrpSpPr>
          <p:cNvPr id="24614" name="Group 38"/>
          <p:cNvGrpSpPr>
            <a:grpSpLocks/>
          </p:cNvGrpSpPr>
          <p:nvPr/>
        </p:nvGrpSpPr>
        <p:grpSpPr bwMode="auto">
          <a:xfrm>
            <a:off x="539750" y="5949950"/>
            <a:ext cx="3382963" cy="431800"/>
            <a:chOff x="340" y="3748"/>
            <a:chExt cx="2131" cy="272"/>
          </a:xfrm>
        </p:grpSpPr>
        <p:sp>
          <p:nvSpPr>
            <p:cNvPr id="24591" name="Rectangle 15"/>
            <p:cNvSpPr>
              <a:spLocks noChangeArrowheads="1"/>
            </p:cNvSpPr>
            <p:nvPr/>
          </p:nvSpPr>
          <p:spPr bwMode="auto">
            <a:xfrm>
              <a:off x="340" y="3793"/>
              <a:ext cx="1769" cy="227"/>
            </a:xfrm>
            <a:prstGeom prst="rect">
              <a:avLst/>
            </a:prstGeom>
            <a:solidFill>
              <a:srgbClr val="FFCC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C00"/>
              </a:extrusionClr>
            </a:sp3d>
          </p:spPr>
          <p:txBody>
            <a:bodyPr wrap="none" anchor="ctr">
              <a:flatTx/>
            </a:bodyPr>
            <a:lstStyle/>
            <a:p>
              <a:pPr algn="ctr"/>
              <a:r>
                <a:rPr lang="es-ES" sz="1600" b="1">
                  <a:effectLst>
                    <a:outerShdw blurRad="38100" dist="38100" dir="2700000" algn="tl">
                      <a:srgbClr val="FFFFFF"/>
                    </a:outerShdw>
                  </a:effectLst>
                </a:rPr>
                <a:t>Gestión de devoluciones</a:t>
              </a:r>
            </a:p>
          </p:txBody>
        </p:sp>
        <p:sp>
          <p:nvSpPr>
            <p:cNvPr id="24605" name="AutoShape 29"/>
            <p:cNvSpPr>
              <a:spLocks noChangeArrowheads="1"/>
            </p:cNvSpPr>
            <p:nvPr/>
          </p:nvSpPr>
          <p:spPr bwMode="auto">
            <a:xfrm>
              <a:off x="2154" y="3748"/>
              <a:ext cx="317" cy="18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100000" prstMaterial="legacyMatte">
              <a:bevelT w="13500" h="13500" prst="angle"/>
              <a:bevelB w="13500" h="13500" prst="angle"/>
              <a:extrusionClr>
                <a:srgbClr val="FF0000"/>
              </a:extrusionClr>
            </a:sp3d>
          </p:spPr>
          <p:txBody>
            <a:bodyPr wrap="none" anchor="ctr">
              <a:flatTx/>
            </a:bodyPr>
            <a:lstStyle/>
            <a:p>
              <a:endParaRPr lang="es-ES"/>
            </a:p>
          </p:txBody>
        </p:sp>
      </p:grpSp>
      <p:grpSp>
        <p:nvGrpSpPr>
          <p:cNvPr id="24613" name="Group 37"/>
          <p:cNvGrpSpPr>
            <a:grpSpLocks/>
          </p:cNvGrpSpPr>
          <p:nvPr/>
        </p:nvGrpSpPr>
        <p:grpSpPr bwMode="auto">
          <a:xfrm>
            <a:off x="539750" y="5588000"/>
            <a:ext cx="3382963" cy="361950"/>
            <a:chOff x="340" y="3520"/>
            <a:chExt cx="2131" cy="228"/>
          </a:xfrm>
        </p:grpSpPr>
        <p:sp>
          <p:nvSpPr>
            <p:cNvPr id="24590" name="Rectangle 14"/>
            <p:cNvSpPr>
              <a:spLocks noChangeArrowheads="1"/>
            </p:cNvSpPr>
            <p:nvPr/>
          </p:nvSpPr>
          <p:spPr bwMode="auto">
            <a:xfrm>
              <a:off x="340" y="3522"/>
              <a:ext cx="1769" cy="226"/>
            </a:xfrm>
            <a:prstGeom prst="rect">
              <a:avLst/>
            </a:prstGeom>
            <a:solidFill>
              <a:srgbClr val="FFCC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C00"/>
              </a:extrusionClr>
            </a:sp3d>
          </p:spPr>
          <p:txBody>
            <a:bodyPr wrap="none" anchor="ctr">
              <a:flatTx/>
            </a:bodyPr>
            <a:lstStyle/>
            <a:p>
              <a:pPr algn="ctr"/>
              <a:r>
                <a:rPr lang="es-ES" sz="1600" b="1">
                  <a:effectLst>
                    <a:outerShdw blurRad="38100" dist="38100" dir="2700000" algn="tl">
                      <a:srgbClr val="FFFFFF"/>
                    </a:outerShdw>
                  </a:effectLst>
                </a:rPr>
                <a:t>Despachos</a:t>
              </a:r>
            </a:p>
          </p:txBody>
        </p:sp>
        <p:sp>
          <p:nvSpPr>
            <p:cNvPr id="24604" name="AutoShape 28"/>
            <p:cNvSpPr>
              <a:spLocks noChangeArrowheads="1"/>
            </p:cNvSpPr>
            <p:nvPr/>
          </p:nvSpPr>
          <p:spPr bwMode="auto">
            <a:xfrm>
              <a:off x="2154" y="3520"/>
              <a:ext cx="317" cy="18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100000" prstMaterial="legacyMatte">
              <a:bevelT w="13500" h="13500" prst="angle"/>
              <a:bevelB w="13500" h="13500" prst="angle"/>
              <a:extrusionClr>
                <a:srgbClr val="FF0000"/>
              </a:extrusionClr>
            </a:sp3d>
          </p:spPr>
          <p:txBody>
            <a:bodyPr wrap="none" anchor="ctr">
              <a:flatTx/>
            </a:bodyPr>
            <a:lstStyle/>
            <a:p>
              <a:endParaRPr lang="es-ES"/>
            </a:p>
          </p:txBody>
        </p:sp>
      </p:grpSp>
      <p:grpSp>
        <p:nvGrpSpPr>
          <p:cNvPr id="24612" name="Group 36"/>
          <p:cNvGrpSpPr>
            <a:grpSpLocks/>
          </p:cNvGrpSpPr>
          <p:nvPr/>
        </p:nvGrpSpPr>
        <p:grpSpPr bwMode="auto">
          <a:xfrm>
            <a:off x="539750" y="5156200"/>
            <a:ext cx="3382963" cy="360363"/>
            <a:chOff x="340" y="3248"/>
            <a:chExt cx="2131" cy="227"/>
          </a:xfrm>
        </p:grpSpPr>
        <p:sp>
          <p:nvSpPr>
            <p:cNvPr id="24589" name="Rectangle 13"/>
            <p:cNvSpPr>
              <a:spLocks noChangeArrowheads="1"/>
            </p:cNvSpPr>
            <p:nvPr/>
          </p:nvSpPr>
          <p:spPr bwMode="auto">
            <a:xfrm>
              <a:off x="340" y="3248"/>
              <a:ext cx="1769" cy="227"/>
            </a:xfrm>
            <a:prstGeom prst="rect">
              <a:avLst/>
            </a:prstGeom>
            <a:solidFill>
              <a:srgbClr val="FFCC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C00"/>
              </a:extrusionClr>
            </a:sp3d>
          </p:spPr>
          <p:txBody>
            <a:bodyPr wrap="none" anchor="ctr">
              <a:flatTx/>
            </a:bodyPr>
            <a:lstStyle/>
            <a:p>
              <a:pPr algn="ctr"/>
              <a:r>
                <a:rPr lang="es-ES" sz="1600" b="1">
                  <a:effectLst>
                    <a:outerShdw blurRad="38100" dist="38100" dir="2700000" algn="tl">
                      <a:srgbClr val="FFFFFF"/>
                    </a:outerShdw>
                  </a:effectLst>
                </a:rPr>
                <a:t>Emisión de facturas y Guías</a:t>
              </a:r>
            </a:p>
          </p:txBody>
        </p:sp>
        <p:sp>
          <p:nvSpPr>
            <p:cNvPr id="24603" name="AutoShape 27"/>
            <p:cNvSpPr>
              <a:spLocks noChangeArrowheads="1"/>
            </p:cNvSpPr>
            <p:nvPr/>
          </p:nvSpPr>
          <p:spPr bwMode="auto">
            <a:xfrm>
              <a:off x="2154" y="3248"/>
              <a:ext cx="317" cy="18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100000" prstMaterial="legacyMatte">
              <a:bevelT w="13500" h="13500" prst="angle"/>
              <a:bevelB w="13500" h="13500" prst="angle"/>
              <a:extrusionClr>
                <a:srgbClr val="FF0000"/>
              </a:extrusionClr>
            </a:sp3d>
          </p:spPr>
          <p:txBody>
            <a:bodyPr wrap="none" anchor="ctr">
              <a:flatTx/>
            </a:bodyPr>
            <a:lstStyle/>
            <a:p>
              <a:endParaRPr lang="es-ES"/>
            </a:p>
          </p:txBody>
        </p:sp>
      </p:grpSp>
      <p:grpSp>
        <p:nvGrpSpPr>
          <p:cNvPr id="24611" name="Group 35"/>
          <p:cNvGrpSpPr>
            <a:grpSpLocks/>
          </p:cNvGrpSpPr>
          <p:nvPr/>
        </p:nvGrpSpPr>
        <p:grpSpPr bwMode="auto">
          <a:xfrm>
            <a:off x="539750" y="4724400"/>
            <a:ext cx="3382963" cy="360363"/>
            <a:chOff x="340" y="2976"/>
            <a:chExt cx="2131" cy="227"/>
          </a:xfrm>
        </p:grpSpPr>
        <p:sp>
          <p:nvSpPr>
            <p:cNvPr id="24588" name="Rectangle 12"/>
            <p:cNvSpPr>
              <a:spLocks noChangeArrowheads="1"/>
            </p:cNvSpPr>
            <p:nvPr/>
          </p:nvSpPr>
          <p:spPr bwMode="auto">
            <a:xfrm>
              <a:off x="340" y="2976"/>
              <a:ext cx="1769" cy="227"/>
            </a:xfrm>
            <a:prstGeom prst="rect">
              <a:avLst/>
            </a:prstGeom>
            <a:solidFill>
              <a:srgbClr val="FFCC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C00"/>
              </a:extrusionClr>
            </a:sp3d>
          </p:spPr>
          <p:txBody>
            <a:bodyPr wrap="none" anchor="ctr">
              <a:flatTx/>
            </a:bodyPr>
            <a:lstStyle/>
            <a:p>
              <a:pPr algn="ctr"/>
              <a:r>
                <a:rPr lang="es-ES" sz="1600" b="1">
                  <a:effectLst>
                    <a:outerShdw blurRad="38100" dist="38100" dir="2700000" algn="tl">
                      <a:srgbClr val="FFFFFF"/>
                    </a:outerShdw>
                  </a:effectLst>
                </a:rPr>
                <a:t>Control de inventarios</a:t>
              </a:r>
            </a:p>
          </p:txBody>
        </p:sp>
        <p:sp>
          <p:nvSpPr>
            <p:cNvPr id="24602" name="AutoShape 26"/>
            <p:cNvSpPr>
              <a:spLocks noChangeArrowheads="1"/>
            </p:cNvSpPr>
            <p:nvPr/>
          </p:nvSpPr>
          <p:spPr bwMode="auto">
            <a:xfrm>
              <a:off x="2154" y="2976"/>
              <a:ext cx="317" cy="18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100000" prstMaterial="legacyMatte">
              <a:bevelT w="13500" h="13500" prst="angle"/>
              <a:bevelB w="13500" h="13500" prst="angle"/>
              <a:extrusionClr>
                <a:srgbClr val="FF0000"/>
              </a:extrusionClr>
            </a:sp3d>
          </p:spPr>
          <p:txBody>
            <a:bodyPr wrap="none" anchor="ctr">
              <a:flatTx/>
            </a:bodyPr>
            <a:lstStyle/>
            <a:p>
              <a:endParaRPr lang="es-ES"/>
            </a:p>
          </p:txBody>
        </p:sp>
      </p:grpSp>
      <p:grpSp>
        <p:nvGrpSpPr>
          <p:cNvPr id="24610" name="Group 34"/>
          <p:cNvGrpSpPr>
            <a:grpSpLocks/>
          </p:cNvGrpSpPr>
          <p:nvPr/>
        </p:nvGrpSpPr>
        <p:grpSpPr bwMode="auto">
          <a:xfrm>
            <a:off x="539750" y="4292600"/>
            <a:ext cx="3382963" cy="360363"/>
            <a:chOff x="340" y="2704"/>
            <a:chExt cx="2131" cy="227"/>
          </a:xfrm>
        </p:grpSpPr>
        <p:sp>
          <p:nvSpPr>
            <p:cNvPr id="24587" name="Rectangle 11"/>
            <p:cNvSpPr>
              <a:spLocks noChangeArrowheads="1"/>
            </p:cNvSpPr>
            <p:nvPr/>
          </p:nvSpPr>
          <p:spPr bwMode="auto">
            <a:xfrm>
              <a:off x="340" y="2704"/>
              <a:ext cx="1769" cy="227"/>
            </a:xfrm>
            <a:prstGeom prst="rect">
              <a:avLst/>
            </a:prstGeom>
            <a:solidFill>
              <a:srgbClr val="FFCC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C00"/>
              </a:extrusionClr>
            </a:sp3d>
          </p:spPr>
          <p:txBody>
            <a:bodyPr wrap="none" anchor="ctr">
              <a:flatTx/>
            </a:bodyPr>
            <a:lstStyle/>
            <a:p>
              <a:pPr algn="ctr"/>
              <a:r>
                <a:rPr lang="es-ES" sz="1600" b="1">
                  <a:effectLst>
                    <a:outerShdw blurRad="38100" dist="38100" dir="2700000" algn="tl">
                      <a:srgbClr val="FFFFFF"/>
                    </a:outerShdw>
                  </a:effectLst>
                </a:rPr>
                <a:t>Consolidación de pedidos</a:t>
              </a:r>
            </a:p>
          </p:txBody>
        </p:sp>
        <p:sp>
          <p:nvSpPr>
            <p:cNvPr id="24601" name="AutoShape 25"/>
            <p:cNvSpPr>
              <a:spLocks noChangeArrowheads="1"/>
            </p:cNvSpPr>
            <p:nvPr/>
          </p:nvSpPr>
          <p:spPr bwMode="auto">
            <a:xfrm>
              <a:off x="2154" y="2704"/>
              <a:ext cx="317" cy="18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100000" prstMaterial="legacyMatte">
              <a:bevelT w="13500" h="13500" prst="angle"/>
              <a:bevelB w="13500" h="13500" prst="angle"/>
              <a:extrusionClr>
                <a:srgbClr val="FF0000"/>
              </a:extrusionClr>
            </a:sp3d>
          </p:spPr>
          <p:txBody>
            <a:bodyPr wrap="none" anchor="ctr">
              <a:flatTx/>
            </a:bodyPr>
            <a:lstStyle/>
            <a:p>
              <a:endParaRPr lang="es-ES"/>
            </a:p>
          </p:txBody>
        </p:sp>
      </p:grpSp>
      <p:grpSp>
        <p:nvGrpSpPr>
          <p:cNvPr id="24609" name="Group 33"/>
          <p:cNvGrpSpPr>
            <a:grpSpLocks/>
          </p:cNvGrpSpPr>
          <p:nvPr/>
        </p:nvGrpSpPr>
        <p:grpSpPr bwMode="auto">
          <a:xfrm>
            <a:off x="539750" y="3860800"/>
            <a:ext cx="3382963" cy="360363"/>
            <a:chOff x="340" y="2432"/>
            <a:chExt cx="2131" cy="227"/>
          </a:xfrm>
        </p:grpSpPr>
        <p:sp>
          <p:nvSpPr>
            <p:cNvPr id="24586" name="Rectangle 10"/>
            <p:cNvSpPr>
              <a:spLocks noChangeArrowheads="1"/>
            </p:cNvSpPr>
            <p:nvPr/>
          </p:nvSpPr>
          <p:spPr bwMode="auto">
            <a:xfrm>
              <a:off x="340" y="2432"/>
              <a:ext cx="1769" cy="227"/>
            </a:xfrm>
            <a:prstGeom prst="rect">
              <a:avLst/>
            </a:prstGeom>
            <a:solidFill>
              <a:srgbClr val="FFCC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C00"/>
              </a:extrusionClr>
            </a:sp3d>
          </p:spPr>
          <p:txBody>
            <a:bodyPr wrap="none" anchor="ctr">
              <a:flatTx/>
            </a:bodyPr>
            <a:lstStyle/>
            <a:p>
              <a:pPr algn="ctr"/>
              <a:r>
                <a:rPr lang="es-ES" sz="1600" b="1">
                  <a:effectLst>
                    <a:outerShdw blurRad="38100" dist="38100" dir="2700000" algn="tl">
                      <a:srgbClr val="FFFFFF"/>
                    </a:outerShdw>
                  </a:effectLst>
                </a:rPr>
                <a:t>Almacenamiento</a:t>
              </a:r>
            </a:p>
          </p:txBody>
        </p:sp>
        <p:sp>
          <p:nvSpPr>
            <p:cNvPr id="24600" name="AutoShape 24"/>
            <p:cNvSpPr>
              <a:spLocks noChangeArrowheads="1"/>
            </p:cNvSpPr>
            <p:nvPr/>
          </p:nvSpPr>
          <p:spPr bwMode="auto">
            <a:xfrm>
              <a:off x="2154" y="2432"/>
              <a:ext cx="317" cy="18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100000" prstMaterial="legacyMatte">
              <a:bevelT w="13500" h="13500" prst="angle"/>
              <a:bevelB w="13500" h="13500" prst="angle"/>
              <a:extrusionClr>
                <a:srgbClr val="FF0000"/>
              </a:extrusionClr>
            </a:sp3d>
          </p:spPr>
          <p:txBody>
            <a:bodyPr wrap="none" anchor="ctr">
              <a:flatTx/>
            </a:bodyPr>
            <a:lstStyle/>
            <a:p>
              <a:endParaRPr lang="es-ES"/>
            </a:p>
          </p:txBody>
        </p:sp>
      </p:grpSp>
      <p:grpSp>
        <p:nvGrpSpPr>
          <p:cNvPr id="24608" name="Group 32"/>
          <p:cNvGrpSpPr>
            <a:grpSpLocks/>
          </p:cNvGrpSpPr>
          <p:nvPr/>
        </p:nvGrpSpPr>
        <p:grpSpPr bwMode="auto">
          <a:xfrm>
            <a:off x="539750" y="3429000"/>
            <a:ext cx="3382963" cy="360363"/>
            <a:chOff x="340" y="2160"/>
            <a:chExt cx="2131" cy="227"/>
          </a:xfrm>
        </p:grpSpPr>
        <p:sp>
          <p:nvSpPr>
            <p:cNvPr id="24585" name="Rectangle 9"/>
            <p:cNvSpPr>
              <a:spLocks noChangeArrowheads="1"/>
            </p:cNvSpPr>
            <p:nvPr/>
          </p:nvSpPr>
          <p:spPr bwMode="auto">
            <a:xfrm>
              <a:off x="340" y="2160"/>
              <a:ext cx="1769" cy="227"/>
            </a:xfrm>
            <a:prstGeom prst="rect">
              <a:avLst/>
            </a:prstGeom>
            <a:solidFill>
              <a:srgbClr val="FFCC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C00"/>
              </a:extrusionClr>
            </a:sp3d>
          </p:spPr>
          <p:txBody>
            <a:bodyPr wrap="none" anchor="ctr">
              <a:flatTx/>
            </a:bodyPr>
            <a:lstStyle/>
            <a:p>
              <a:pPr algn="ctr"/>
              <a:r>
                <a:rPr lang="es-ES" sz="1600" b="1">
                  <a:effectLst>
                    <a:outerShdw blurRad="38100" dist="38100" dir="2700000" algn="tl">
                      <a:srgbClr val="FFFFFF"/>
                    </a:outerShdw>
                  </a:effectLst>
                </a:rPr>
                <a:t>Recepción</a:t>
              </a:r>
            </a:p>
          </p:txBody>
        </p:sp>
        <p:sp>
          <p:nvSpPr>
            <p:cNvPr id="24599" name="AutoShape 23"/>
            <p:cNvSpPr>
              <a:spLocks noChangeArrowheads="1"/>
            </p:cNvSpPr>
            <p:nvPr/>
          </p:nvSpPr>
          <p:spPr bwMode="auto">
            <a:xfrm>
              <a:off x="2154" y="2160"/>
              <a:ext cx="317" cy="18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100000" prstMaterial="legacyMatte">
              <a:bevelT w="13500" h="13500" prst="angle"/>
              <a:bevelB w="13500" h="13500" prst="angle"/>
              <a:extrusionClr>
                <a:srgbClr val="FF0000"/>
              </a:extrusionClr>
            </a:sp3d>
          </p:spPr>
          <p:txBody>
            <a:bodyPr wrap="none" anchor="ctr">
              <a:flatTx/>
            </a:bodyPr>
            <a:lstStyle/>
            <a:p>
              <a:endParaRPr lang="es-ES"/>
            </a:p>
          </p:txBody>
        </p:sp>
      </p:grpSp>
      <p:pic>
        <p:nvPicPr>
          <p:cNvPr id="24616" name="Picture 40"/>
          <p:cNvPicPr>
            <a:picLocks noChangeAspect="1" noChangeArrowheads="1"/>
          </p:cNvPicPr>
          <p:nvPr/>
        </p:nvPicPr>
        <p:blipFill>
          <a:blip r:embed="rId4"/>
          <a:srcRect/>
          <a:stretch>
            <a:fillRect/>
          </a:stretch>
        </p:blipFill>
        <p:spPr bwMode="auto">
          <a:xfrm>
            <a:off x="7956550" y="3489325"/>
            <a:ext cx="920750" cy="876300"/>
          </a:xfrm>
          <a:prstGeom prst="rect">
            <a:avLst/>
          </a:prstGeom>
          <a:noFill/>
          <a:ln w="9525">
            <a:noFill/>
            <a:miter lim="800000"/>
            <a:headEnd/>
            <a:tailEnd/>
          </a:ln>
          <a:effectLst/>
        </p:spPr>
      </p:pic>
      <p:grpSp>
        <p:nvGrpSpPr>
          <p:cNvPr id="24618" name="Group 42"/>
          <p:cNvGrpSpPr>
            <a:grpSpLocks/>
          </p:cNvGrpSpPr>
          <p:nvPr/>
        </p:nvGrpSpPr>
        <p:grpSpPr bwMode="auto">
          <a:xfrm>
            <a:off x="3924300" y="3789363"/>
            <a:ext cx="3384550" cy="504825"/>
            <a:chOff x="2472" y="2387"/>
            <a:chExt cx="2132" cy="318"/>
          </a:xfrm>
        </p:grpSpPr>
        <p:sp>
          <p:nvSpPr>
            <p:cNvPr id="24592" name="AutoShape 16"/>
            <p:cNvSpPr>
              <a:spLocks noChangeArrowheads="1"/>
            </p:cNvSpPr>
            <p:nvPr/>
          </p:nvSpPr>
          <p:spPr bwMode="auto">
            <a:xfrm>
              <a:off x="2472" y="2387"/>
              <a:ext cx="1633" cy="318"/>
            </a:xfrm>
            <a:prstGeom prst="roundRect">
              <a:avLst>
                <a:gd name="adj" fmla="val 16667"/>
              </a:avLst>
            </a:prstGeom>
            <a:solidFill>
              <a:schemeClr val="accent1"/>
            </a:solidFill>
            <a:ln w="9525">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ctr"/>
              <a:r>
                <a:rPr lang="es-ES" b="1">
                  <a:effectLst>
                    <a:outerShdw blurRad="38100" dist="38100" dir="2700000" algn="tl">
                      <a:srgbClr val="FFFFFF"/>
                    </a:outerShdw>
                  </a:effectLst>
                </a:rPr>
                <a:t>CONSUMO</a:t>
              </a:r>
            </a:p>
          </p:txBody>
        </p:sp>
        <p:sp>
          <p:nvSpPr>
            <p:cNvPr id="24598" name="AutoShape 22"/>
            <p:cNvSpPr>
              <a:spLocks noChangeArrowheads="1"/>
            </p:cNvSpPr>
            <p:nvPr/>
          </p:nvSpPr>
          <p:spPr bwMode="auto">
            <a:xfrm>
              <a:off x="4151" y="2433"/>
              <a:ext cx="453" cy="181"/>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wrap="none" anchor="ctr">
              <a:flatTx/>
            </a:bodyPr>
            <a:lstStyle/>
            <a:p>
              <a:endParaRPr lang="es-ES"/>
            </a:p>
          </p:txBody>
        </p:sp>
      </p:grpSp>
      <p:grpSp>
        <p:nvGrpSpPr>
          <p:cNvPr id="24619" name="Group 43"/>
          <p:cNvGrpSpPr>
            <a:grpSpLocks/>
          </p:cNvGrpSpPr>
          <p:nvPr/>
        </p:nvGrpSpPr>
        <p:grpSpPr bwMode="auto">
          <a:xfrm>
            <a:off x="3924300" y="4579938"/>
            <a:ext cx="3382963" cy="504825"/>
            <a:chOff x="2472" y="2885"/>
            <a:chExt cx="2131" cy="318"/>
          </a:xfrm>
        </p:grpSpPr>
        <p:sp>
          <p:nvSpPr>
            <p:cNvPr id="24594" name="AutoShape 18"/>
            <p:cNvSpPr>
              <a:spLocks noChangeArrowheads="1"/>
            </p:cNvSpPr>
            <p:nvPr/>
          </p:nvSpPr>
          <p:spPr bwMode="auto">
            <a:xfrm>
              <a:off x="2472" y="2885"/>
              <a:ext cx="1633" cy="318"/>
            </a:xfrm>
            <a:prstGeom prst="roundRect">
              <a:avLst>
                <a:gd name="adj" fmla="val 16667"/>
              </a:avLst>
            </a:prstGeom>
            <a:solidFill>
              <a:schemeClr val="accent1"/>
            </a:solidFill>
            <a:ln w="9525">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ctr"/>
              <a:r>
                <a:rPr lang="es-ES" b="1">
                  <a:effectLst>
                    <a:outerShdw blurRad="38100" dist="38100" dir="2700000" algn="tl">
                      <a:srgbClr val="FFFFFF"/>
                    </a:outerShdw>
                  </a:effectLst>
                </a:rPr>
                <a:t>FARMACEUTICA</a:t>
              </a:r>
            </a:p>
          </p:txBody>
        </p:sp>
        <p:sp>
          <p:nvSpPr>
            <p:cNvPr id="24597" name="AutoShape 21"/>
            <p:cNvSpPr>
              <a:spLocks noChangeArrowheads="1"/>
            </p:cNvSpPr>
            <p:nvPr/>
          </p:nvSpPr>
          <p:spPr bwMode="auto">
            <a:xfrm>
              <a:off x="4150" y="2931"/>
              <a:ext cx="453" cy="181"/>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wrap="none" anchor="ctr">
              <a:flatTx/>
            </a:bodyPr>
            <a:lstStyle/>
            <a:p>
              <a:endParaRPr lang="es-ES"/>
            </a:p>
          </p:txBody>
        </p:sp>
      </p:grpSp>
      <p:grpSp>
        <p:nvGrpSpPr>
          <p:cNvPr id="24620" name="Group 44"/>
          <p:cNvGrpSpPr>
            <a:grpSpLocks/>
          </p:cNvGrpSpPr>
          <p:nvPr/>
        </p:nvGrpSpPr>
        <p:grpSpPr bwMode="auto">
          <a:xfrm>
            <a:off x="3924300" y="5373688"/>
            <a:ext cx="3382963" cy="504825"/>
            <a:chOff x="2472" y="3385"/>
            <a:chExt cx="2131" cy="318"/>
          </a:xfrm>
        </p:grpSpPr>
        <p:sp>
          <p:nvSpPr>
            <p:cNvPr id="24595" name="AutoShape 19"/>
            <p:cNvSpPr>
              <a:spLocks noChangeArrowheads="1"/>
            </p:cNvSpPr>
            <p:nvPr/>
          </p:nvSpPr>
          <p:spPr bwMode="auto">
            <a:xfrm>
              <a:off x="2472" y="3385"/>
              <a:ext cx="1633" cy="318"/>
            </a:xfrm>
            <a:prstGeom prst="roundRect">
              <a:avLst>
                <a:gd name="adj" fmla="val 16667"/>
              </a:avLst>
            </a:prstGeom>
            <a:solidFill>
              <a:schemeClr val="accent1"/>
            </a:solidFill>
            <a:ln w="9525">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ctr"/>
              <a:r>
                <a:rPr lang="es-ES" b="1">
                  <a:effectLst>
                    <a:outerShdw blurRad="38100" dist="38100" dir="2700000" algn="tl">
                      <a:srgbClr val="FFFFFF"/>
                    </a:outerShdw>
                  </a:effectLst>
                </a:rPr>
                <a:t>GENERICOS</a:t>
              </a:r>
            </a:p>
          </p:txBody>
        </p:sp>
        <p:sp>
          <p:nvSpPr>
            <p:cNvPr id="24607" name="AutoShape 31"/>
            <p:cNvSpPr>
              <a:spLocks noChangeArrowheads="1"/>
            </p:cNvSpPr>
            <p:nvPr/>
          </p:nvSpPr>
          <p:spPr bwMode="auto">
            <a:xfrm>
              <a:off x="4150" y="3431"/>
              <a:ext cx="453" cy="181"/>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wrap="none" anchor="ctr">
              <a:flatTx/>
            </a:bodyPr>
            <a:lstStyle/>
            <a:p>
              <a:endParaRPr lang="es-ES"/>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ox(in)">
                                      <p:cBhvr>
                                        <p:cTn id="7" dur="500"/>
                                        <p:tgtEl>
                                          <p:spTgt spid="24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4608"/>
                                        </p:tgtEl>
                                        <p:attrNameLst>
                                          <p:attrName>style.visibility</p:attrName>
                                        </p:attrNameLst>
                                      </p:cBhvr>
                                      <p:to>
                                        <p:strVal val="visible"/>
                                      </p:to>
                                    </p:set>
                                    <p:animEffect transition="in" filter="box(in)">
                                      <p:cBhvr>
                                        <p:cTn id="12" dur="500"/>
                                        <p:tgtEl>
                                          <p:spTgt spid="2460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4609"/>
                                        </p:tgtEl>
                                        <p:attrNameLst>
                                          <p:attrName>style.visibility</p:attrName>
                                        </p:attrNameLst>
                                      </p:cBhvr>
                                      <p:to>
                                        <p:strVal val="visible"/>
                                      </p:to>
                                    </p:set>
                                    <p:animEffect transition="in" filter="box(in)">
                                      <p:cBhvr>
                                        <p:cTn id="17" dur="500"/>
                                        <p:tgtEl>
                                          <p:spTgt spid="2460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4610"/>
                                        </p:tgtEl>
                                        <p:attrNameLst>
                                          <p:attrName>style.visibility</p:attrName>
                                        </p:attrNameLst>
                                      </p:cBhvr>
                                      <p:to>
                                        <p:strVal val="visible"/>
                                      </p:to>
                                    </p:set>
                                    <p:animEffect transition="in" filter="box(in)">
                                      <p:cBhvr>
                                        <p:cTn id="22" dur="500"/>
                                        <p:tgtEl>
                                          <p:spTgt spid="24610"/>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4611"/>
                                        </p:tgtEl>
                                        <p:attrNameLst>
                                          <p:attrName>style.visibility</p:attrName>
                                        </p:attrNameLst>
                                      </p:cBhvr>
                                      <p:to>
                                        <p:strVal val="visible"/>
                                      </p:to>
                                    </p:set>
                                    <p:animEffect transition="in" filter="box(in)">
                                      <p:cBhvr>
                                        <p:cTn id="27" dur="500"/>
                                        <p:tgtEl>
                                          <p:spTgt spid="2461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24612"/>
                                        </p:tgtEl>
                                        <p:attrNameLst>
                                          <p:attrName>style.visibility</p:attrName>
                                        </p:attrNameLst>
                                      </p:cBhvr>
                                      <p:to>
                                        <p:strVal val="visible"/>
                                      </p:to>
                                    </p:set>
                                    <p:animEffect transition="in" filter="box(in)">
                                      <p:cBhvr>
                                        <p:cTn id="32" dur="500"/>
                                        <p:tgtEl>
                                          <p:spTgt spid="24612"/>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24613"/>
                                        </p:tgtEl>
                                        <p:attrNameLst>
                                          <p:attrName>style.visibility</p:attrName>
                                        </p:attrNameLst>
                                      </p:cBhvr>
                                      <p:to>
                                        <p:strVal val="visible"/>
                                      </p:to>
                                    </p:set>
                                    <p:animEffect transition="in" filter="box(in)">
                                      <p:cBhvr>
                                        <p:cTn id="37" dur="500"/>
                                        <p:tgtEl>
                                          <p:spTgt spid="24613"/>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24614"/>
                                        </p:tgtEl>
                                        <p:attrNameLst>
                                          <p:attrName>style.visibility</p:attrName>
                                        </p:attrNameLst>
                                      </p:cBhvr>
                                      <p:to>
                                        <p:strVal val="visible"/>
                                      </p:to>
                                    </p:set>
                                    <p:animEffect transition="in" filter="box(in)">
                                      <p:cBhvr>
                                        <p:cTn id="42" dur="500"/>
                                        <p:tgtEl>
                                          <p:spTgt spid="24614"/>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24582"/>
                                        </p:tgtEl>
                                        <p:attrNameLst>
                                          <p:attrName>style.visibility</p:attrName>
                                        </p:attrNameLst>
                                      </p:cBhvr>
                                      <p:to>
                                        <p:strVal val="visible"/>
                                      </p:to>
                                    </p:set>
                                    <p:animEffect transition="in" filter="box(in)">
                                      <p:cBhvr>
                                        <p:cTn id="47" dur="500"/>
                                        <p:tgtEl>
                                          <p:spTgt spid="24582"/>
                                        </p:tgtEl>
                                      </p:cBhvr>
                                    </p:animEffect>
                                  </p:childTnLst>
                                </p:cTn>
                              </p:par>
                              <p:par>
                                <p:cTn id="48" presetID="4" presetClass="entr" presetSubtype="16" fill="hold" nodeType="withEffect">
                                  <p:stCondLst>
                                    <p:cond delay="0"/>
                                  </p:stCondLst>
                                  <p:childTnLst>
                                    <p:set>
                                      <p:cBhvr>
                                        <p:cTn id="49" dur="1" fill="hold">
                                          <p:stCondLst>
                                            <p:cond delay="0"/>
                                          </p:stCondLst>
                                        </p:cTn>
                                        <p:tgtEl>
                                          <p:spTgt spid="24616"/>
                                        </p:tgtEl>
                                        <p:attrNameLst>
                                          <p:attrName>style.visibility</p:attrName>
                                        </p:attrNameLst>
                                      </p:cBhvr>
                                      <p:to>
                                        <p:strVal val="visible"/>
                                      </p:to>
                                    </p:set>
                                    <p:animEffect transition="in" filter="box(in)">
                                      <p:cBhvr>
                                        <p:cTn id="50" dur="500"/>
                                        <p:tgtEl>
                                          <p:spTgt spid="24616"/>
                                        </p:tgtEl>
                                      </p:cBhvr>
                                    </p:animEffect>
                                  </p:childTnLst>
                                </p:cTn>
                              </p:par>
                              <p:par>
                                <p:cTn id="51" presetID="4" presetClass="entr" presetSubtype="16" fill="hold" nodeType="withEffect">
                                  <p:stCondLst>
                                    <p:cond delay="0"/>
                                  </p:stCondLst>
                                  <p:childTnLst>
                                    <p:set>
                                      <p:cBhvr>
                                        <p:cTn id="52" dur="1" fill="hold">
                                          <p:stCondLst>
                                            <p:cond delay="0"/>
                                          </p:stCondLst>
                                        </p:cTn>
                                        <p:tgtEl>
                                          <p:spTgt spid="24618"/>
                                        </p:tgtEl>
                                        <p:attrNameLst>
                                          <p:attrName>style.visibility</p:attrName>
                                        </p:attrNameLst>
                                      </p:cBhvr>
                                      <p:to>
                                        <p:strVal val="visible"/>
                                      </p:to>
                                    </p:set>
                                    <p:animEffect transition="in" filter="box(in)">
                                      <p:cBhvr>
                                        <p:cTn id="53" dur="500"/>
                                        <p:tgtEl>
                                          <p:spTgt spid="24618"/>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24584"/>
                                        </p:tgtEl>
                                        <p:attrNameLst>
                                          <p:attrName>style.visibility</p:attrName>
                                        </p:attrNameLst>
                                      </p:cBhvr>
                                      <p:to>
                                        <p:strVal val="visible"/>
                                      </p:to>
                                    </p:set>
                                    <p:animEffect transition="in" filter="box(in)">
                                      <p:cBhvr>
                                        <p:cTn id="58" dur="500"/>
                                        <p:tgtEl>
                                          <p:spTgt spid="24584"/>
                                        </p:tgtEl>
                                      </p:cBhvr>
                                    </p:animEffect>
                                  </p:childTnLst>
                                </p:cTn>
                              </p:par>
                              <p:par>
                                <p:cTn id="59" presetID="4" presetClass="entr" presetSubtype="16" fill="hold" nodeType="withEffect">
                                  <p:stCondLst>
                                    <p:cond delay="0"/>
                                  </p:stCondLst>
                                  <p:childTnLst>
                                    <p:set>
                                      <p:cBhvr>
                                        <p:cTn id="60" dur="1" fill="hold">
                                          <p:stCondLst>
                                            <p:cond delay="0"/>
                                          </p:stCondLst>
                                        </p:cTn>
                                        <p:tgtEl>
                                          <p:spTgt spid="24619"/>
                                        </p:tgtEl>
                                        <p:attrNameLst>
                                          <p:attrName>style.visibility</p:attrName>
                                        </p:attrNameLst>
                                      </p:cBhvr>
                                      <p:to>
                                        <p:strVal val="visible"/>
                                      </p:to>
                                    </p:set>
                                    <p:animEffect transition="in" filter="box(in)">
                                      <p:cBhvr>
                                        <p:cTn id="61" dur="500"/>
                                        <p:tgtEl>
                                          <p:spTgt spid="24619"/>
                                        </p:tgtEl>
                                      </p:cBhvr>
                                    </p:animEffect>
                                  </p:childTnLst>
                                </p:cTn>
                              </p:par>
                              <p:par>
                                <p:cTn id="62" presetID="4" presetClass="entr" presetSubtype="16" fill="hold" nodeType="withEffect">
                                  <p:stCondLst>
                                    <p:cond delay="0"/>
                                  </p:stCondLst>
                                  <p:childTnLst>
                                    <p:set>
                                      <p:cBhvr>
                                        <p:cTn id="63" dur="1" fill="hold">
                                          <p:stCondLst>
                                            <p:cond delay="0"/>
                                          </p:stCondLst>
                                        </p:cTn>
                                        <p:tgtEl>
                                          <p:spTgt spid="24620"/>
                                        </p:tgtEl>
                                        <p:attrNameLst>
                                          <p:attrName>style.visibility</p:attrName>
                                        </p:attrNameLst>
                                      </p:cBhvr>
                                      <p:to>
                                        <p:strVal val="visible"/>
                                      </p:to>
                                    </p:set>
                                    <p:animEffect transition="in" filter="box(in)">
                                      <p:cBhvr>
                                        <p:cTn id="64" dur="500"/>
                                        <p:tgtEl>
                                          <p:spTgt spid="246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ctrTitle"/>
          </p:nvPr>
        </p:nvSpPr>
        <p:spPr/>
        <p:txBody>
          <a:bodyPr/>
          <a:lstStyle/>
          <a:p>
            <a:r>
              <a:rPr lang="es-ES" sz="4400"/>
              <a:t>2. DIAGNOSTICO</a:t>
            </a:r>
          </a:p>
        </p:txBody>
      </p:sp>
      <p:sp>
        <p:nvSpPr>
          <p:cNvPr id="66563" name="Rectangle 3"/>
          <p:cNvSpPr>
            <a:spLocks noGrp="1" noChangeArrowheads="1"/>
          </p:cNvSpPr>
          <p:nvPr>
            <p:ph type="subTitle" idx="1"/>
          </p:nvPr>
        </p:nvSpPr>
        <p:spPr/>
        <p:txBody>
          <a:bodyPr/>
          <a:lstStyle/>
          <a:p>
            <a:endParaRPr lang="es-ES"/>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marL="266700" indent="-266700" algn="r">
              <a:buFontTx/>
              <a:buAutoNum type="arabicPeriod" startAt="2"/>
            </a:pPr>
            <a:r>
              <a:rPr lang="es-ES" sz="1000" b="1" u="sng"/>
              <a:t>DIAGNOSTICO</a:t>
            </a:r>
            <a:br>
              <a:rPr lang="es-ES" sz="1000" b="1" u="sng"/>
            </a:br>
            <a:r>
              <a:rPr lang="es-ES" sz="1000" b="1">
                <a:effectLst>
                  <a:outerShdw blurRad="38100" dist="38100" dir="2700000" algn="tl">
                    <a:srgbClr val="C0C0C0"/>
                  </a:outerShdw>
                </a:effectLst>
              </a:rPr>
              <a:t>Clientes y Proveedores</a:t>
            </a:r>
            <a:r>
              <a:rPr lang="es-ES" sz="1000"/>
              <a:t/>
            </a:r>
            <a:br>
              <a:rPr lang="es-ES" sz="1000"/>
            </a:br>
            <a:r>
              <a:rPr lang="es-ES" sz="1000"/>
              <a:t>Productos y Servicios</a:t>
            </a:r>
            <a:br>
              <a:rPr lang="es-ES" sz="1000"/>
            </a:br>
            <a:r>
              <a:rPr lang="es-ES" sz="1000"/>
              <a:t>Personas y Cultura</a:t>
            </a:r>
            <a:br>
              <a:rPr lang="es-ES" sz="1000"/>
            </a:br>
            <a:r>
              <a:rPr lang="es-ES" sz="1000"/>
              <a:t>Instalaciones y Equipos</a:t>
            </a:r>
            <a:br>
              <a:rPr lang="es-ES" sz="1000"/>
            </a:br>
            <a:r>
              <a:rPr lang="es-ES" sz="1000"/>
              <a:t>Procesos y Tecnología</a:t>
            </a:r>
            <a:br>
              <a:rPr lang="es-ES" sz="1000"/>
            </a:br>
            <a:endParaRPr lang="es-ES" sz="1000"/>
          </a:p>
        </p:txBody>
      </p:sp>
      <p:graphicFrame>
        <p:nvGraphicFramePr>
          <p:cNvPr id="23573" name="Object 21"/>
          <p:cNvGraphicFramePr>
            <a:graphicFrameLocks noChangeAspect="1"/>
          </p:cNvGraphicFramePr>
          <p:nvPr>
            <p:ph sz="quarter" idx="2"/>
          </p:nvPr>
        </p:nvGraphicFramePr>
        <p:xfrm>
          <a:off x="179388" y="4076700"/>
          <a:ext cx="4318000" cy="2384425"/>
        </p:xfrm>
        <a:graphic>
          <a:graphicData uri="http://schemas.openxmlformats.org/presentationml/2006/ole">
            <p:oleObj spid="_x0000_s23573" name="Gráfico" r:id="rId3" imgW="5277002" imgH="2914802" progId="Excel.Chart.8">
              <p:embed/>
            </p:oleObj>
          </a:graphicData>
        </a:graphic>
      </p:graphicFrame>
      <p:sp>
        <p:nvSpPr>
          <p:cNvPr id="23556"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Clientes y Proveedores</a:t>
            </a:r>
          </a:p>
        </p:txBody>
      </p:sp>
      <p:sp>
        <p:nvSpPr>
          <p:cNvPr id="23557"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grpSp>
        <p:nvGrpSpPr>
          <p:cNvPr id="23795" name="Group 243"/>
          <p:cNvGrpSpPr>
            <a:grpSpLocks/>
          </p:cNvGrpSpPr>
          <p:nvPr/>
        </p:nvGrpSpPr>
        <p:grpSpPr bwMode="auto">
          <a:xfrm>
            <a:off x="468313" y="1844675"/>
            <a:ext cx="3673475" cy="1655763"/>
            <a:chOff x="295" y="1162"/>
            <a:chExt cx="2314" cy="1043"/>
          </a:xfrm>
        </p:grpSpPr>
        <p:sp>
          <p:nvSpPr>
            <p:cNvPr id="23558" name="Rectangle 6"/>
            <p:cNvSpPr>
              <a:spLocks noChangeArrowheads="1"/>
            </p:cNvSpPr>
            <p:nvPr/>
          </p:nvSpPr>
          <p:spPr bwMode="auto">
            <a:xfrm>
              <a:off x="522" y="1162"/>
              <a:ext cx="2087" cy="1043"/>
            </a:xfrm>
            <a:prstGeom prst="rect">
              <a:avLst/>
            </a:prstGeom>
            <a:solidFill>
              <a:schemeClr val="accent1"/>
            </a:solidFill>
            <a:ln w="9525">
              <a:solidFill>
                <a:schemeClr val="tx1"/>
              </a:solidFill>
              <a:miter lim="800000"/>
              <a:headEnd/>
              <a:tailEnd/>
            </a:ln>
            <a:effectLst/>
          </p:spPr>
          <p:txBody>
            <a:bodyPr wrap="none" anchor="ctr"/>
            <a:lstStyle/>
            <a:p>
              <a:pPr>
                <a:buFontTx/>
                <a:buChar char="•"/>
              </a:pPr>
              <a:r>
                <a:rPr lang="es-ES"/>
                <a:t>Distribuidores</a:t>
              </a:r>
            </a:p>
            <a:p>
              <a:pPr>
                <a:buFontTx/>
                <a:buChar char="•"/>
              </a:pPr>
              <a:r>
                <a:rPr lang="es-ES"/>
                <a:t>Supermercados</a:t>
              </a:r>
            </a:p>
            <a:p>
              <a:pPr>
                <a:buFontTx/>
                <a:buChar char="•"/>
              </a:pPr>
              <a:r>
                <a:rPr lang="es-ES"/>
                <a:t>Cadenas farmacéuticas</a:t>
              </a:r>
            </a:p>
            <a:p>
              <a:pPr>
                <a:buFontTx/>
                <a:buChar char="•"/>
              </a:pPr>
              <a:r>
                <a:rPr lang="es-ES"/>
                <a:t>Farmacias</a:t>
              </a:r>
            </a:p>
            <a:p>
              <a:pPr>
                <a:buFontTx/>
                <a:buChar char="•"/>
              </a:pPr>
              <a:r>
                <a:rPr lang="es-ES"/>
                <a:t>Tiendas de barrio</a:t>
              </a:r>
            </a:p>
            <a:p>
              <a:pPr>
                <a:buFontTx/>
                <a:buChar char="•"/>
              </a:pPr>
              <a:r>
                <a:rPr lang="es-ES"/>
                <a:t>Informales</a:t>
              </a:r>
            </a:p>
          </p:txBody>
        </p:sp>
        <p:sp>
          <p:nvSpPr>
            <p:cNvPr id="23560" name="Text Box 8"/>
            <p:cNvSpPr txBox="1">
              <a:spLocks noChangeArrowheads="1"/>
            </p:cNvSpPr>
            <p:nvPr/>
          </p:nvSpPr>
          <p:spPr bwMode="auto">
            <a:xfrm rot="16200000">
              <a:off x="-111" y="1568"/>
              <a:ext cx="1043" cy="231"/>
            </a:xfrm>
            <a:prstGeom prst="rect">
              <a:avLst/>
            </a:prstGeom>
            <a:solidFill>
              <a:srgbClr val="FF9900"/>
            </a:solidFill>
            <a:ln w="9525" algn="ctr">
              <a:solidFill>
                <a:schemeClr val="tx1"/>
              </a:solidFill>
              <a:miter lim="800000"/>
              <a:headEnd/>
              <a:tailEnd/>
            </a:ln>
            <a:effectLst/>
          </p:spPr>
          <p:txBody>
            <a:bodyPr wrap="none" anchor="ctr"/>
            <a:lstStyle/>
            <a:p>
              <a:pPr algn="ctr">
                <a:spcBef>
                  <a:spcPct val="50000"/>
                </a:spcBef>
              </a:pPr>
              <a:r>
                <a:rPr lang="es-ES" b="1">
                  <a:effectLst>
                    <a:outerShdw blurRad="38100" dist="38100" dir="2700000" algn="tl">
                      <a:srgbClr val="FFFFFF"/>
                    </a:outerShdw>
                  </a:effectLst>
                </a:rPr>
                <a:t>Clientes</a:t>
              </a:r>
            </a:p>
          </p:txBody>
        </p:sp>
      </p:grpSp>
      <p:graphicFrame>
        <p:nvGraphicFramePr>
          <p:cNvPr id="23790" name="Group 238"/>
          <p:cNvGraphicFramePr>
            <a:graphicFrameLocks noGrp="1"/>
          </p:cNvGraphicFramePr>
          <p:nvPr>
            <p:ph sz="quarter" idx="3"/>
          </p:nvPr>
        </p:nvGraphicFramePr>
        <p:xfrm>
          <a:off x="4754563" y="4419600"/>
          <a:ext cx="4138612" cy="1463040"/>
        </p:xfrm>
        <a:graphic>
          <a:graphicData uri="http://schemas.openxmlformats.org/drawingml/2006/table">
            <a:tbl>
              <a:tblPr/>
              <a:tblGrid>
                <a:gridCol w="1281112"/>
                <a:gridCol w="987425"/>
                <a:gridCol w="952500"/>
                <a:gridCol w="917575"/>
              </a:tblGrid>
              <a:tr h="230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FF0000"/>
                          </a:solidFill>
                          <a:effectLst/>
                          <a:latin typeface="Arial" charset="0"/>
                          <a:ea typeface="Times New Roman" pitchFamily="18" charset="0"/>
                          <a:cs typeface="Arial" charset="0"/>
                        </a:rPr>
                        <a:t>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FFFFFF"/>
                          </a:solidFill>
                          <a:effectLst/>
                          <a:latin typeface="Arial" charset="0"/>
                          <a:ea typeface="Times New Roman" pitchFamily="18" charset="0"/>
                          <a:cs typeface="Arial" charset="0"/>
                        </a:rPr>
                        <a:t>FARMAC.</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FFFFFF"/>
                          </a:solidFill>
                          <a:effectLst/>
                          <a:latin typeface="Arial" charset="0"/>
                          <a:ea typeface="Times New Roman" pitchFamily="18" charset="0"/>
                          <a:cs typeface="Arial" charset="0"/>
                        </a:rPr>
                        <a:t>CONSUMO</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FFFFFF"/>
                          </a:solidFill>
                          <a:effectLst/>
                          <a:latin typeface="Arial" charset="0"/>
                          <a:ea typeface="Times New Roman" pitchFamily="18" charset="0"/>
                          <a:cs typeface="Arial" charset="0"/>
                        </a:rPr>
                        <a:t>BODEGA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00"/>
                    </a:solidFill>
                  </a:tcPr>
                </a:tc>
              </a:tr>
              <a:tr h="23018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1" i="1" u="none" strike="noStrike" cap="none" normalizeH="0" baseline="0" smtClean="0">
                          <a:ln>
                            <a:noFill/>
                          </a:ln>
                          <a:solidFill>
                            <a:schemeClr val="tx1"/>
                          </a:solidFill>
                          <a:effectLst/>
                          <a:latin typeface="Arial" charset="0"/>
                          <a:ea typeface="Times New Roman" pitchFamily="18" charset="0"/>
                          <a:cs typeface="Arial" charset="0"/>
                        </a:rPr>
                        <a:t>$ / Pedido</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1,201.68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505.97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918.48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17145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1" i="1" u="none" strike="noStrike" cap="none" normalizeH="0" baseline="0" smtClean="0">
                          <a:ln>
                            <a:noFill/>
                          </a:ln>
                          <a:solidFill>
                            <a:schemeClr val="tx1"/>
                          </a:solidFill>
                          <a:effectLst/>
                          <a:latin typeface="Arial" charset="0"/>
                          <a:ea typeface="Times New Roman" pitchFamily="18" charset="0"/>
                          <a:cs typeface="Arial" charset="0"/>
                        </a:rPr>
                        <a:t>Unidades / Pedido</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281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1,039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590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155575">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1" i="1" u="none" strike="noStrike" cap="none" normalizeH="0" baseline="0" smtClean="0">
                          <a:ln>
                            <a:noFill/>
                          </a:ln>
                          <a:solidFill>
                            <a:schemeClr val="tx1"/>
                          </a:solidFill>
                          <a:effectLst/>
                          <a:latin typeface="Arial" charset="0"/>
                          <a:ea typeface="Times New Roman" pitchFamily="18" charset="0"/>
                          <a:cs typeface="Arial" charset="0"/>
                        </a:rPr>
                        <a:t>$ / unidad pedida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4.27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0.49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1.56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3018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1" i="1" u="none" strike="noStrike" cap="none" normalizeH="0" baseline="0" smtClean="0">
                          <a:ln>
                            <a:noFill/>
                          </a:ln>
                          <a:solidFill>
                            <a:schemeClr val="tx1"/>
                          </a:solidFill>
                          <a:effectLst/>
                          <a:latin typeface="Arial" charset="0"/>
                          <a:ea typeface="Times New Roman" pitchFamily="18" charset="0"/>
                          <a:cs typeface="Arial" charset="0"/>
                        </a:rPr>
                        <a:t>SKU´s / pedido</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9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7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8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155575">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1" i="1" u="none" strike="noStrike" cap="none" normalizeH="0" baseline="0" smtClean="0">
                          <a:ln>
                            <a:noFill/>
                          </a:ln>
                          <a:solidFill>
                            <a:schemeClr val="tx1"/>
                          </a:solidFill>
                          <a:effectLst/>
                          <a:latin typeface="Arial" charset="0"/>
                          <a:ea typeface="Times New Roman" pitchFamily="18" charset="0"/>
                          <a:cs typeface="Arial" charset="0"/>
                        </a:rPr>
                        <a:t>$ / SKU pedido</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127.27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73.44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109.30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bl>
          </a:graphicData>
        </a:graphic>
      </p:graphicFrame>
      <p:grpSp>
        <p:nvGrpSpPr>
          <p:cNvPr id="23791" name="Group 239"/>
          <p:cNvGrpSpPr>
            <a:grpSpLocks/>
          </p:cNvGrpSpPr>
          <p:nvPr/>
        </p:nvGrpSpPr>
        <p:grpSpPr bwMode="auto">
          <a:xfrm>
            <a:off x="4284663" y="1484313"/>
            <a:ext cx="4667250" cy="2552700"/>
            <a:chOff x="47" y="285"/>
            <a:chExt cx="490" cy="268"/>
          </a:xfrm>
        </p:grpSpPr>
        <p:graphicFrame>
          <p:nvGraphicFramePr>
            <p:cNvPr id="23792" name="Object 240"/>
            <p:cNvGraphicFramePr>
              <a:graphicFrameLocks noChangeAspect="1"/>
            </p:cNvGraphicFramePr>
            <p:nvPr/>
          </p:nvGraphicFramePr>
          <p:xfrm>
            <a:off x="47" y="285"/>
            <a:ext cx="490" cy="268"/>
          </p:xfrm>
          <a:graphic>
            <a:graphicData uri="http://schemas.openxmlformats.org/presentationml/2006/ole">
              <p:oleObj spid="_x0000_s23792" name="Gráfico" r:id="rId4" imgW="4667402" imgH="2400300" progId="Excel.Chart.8">
                <p:embed/>
              </p:oleObj>
            </a:graphicData>
          </a:graphic>
        </p:graphicFrame>
        <p:sp>
          <p:nvSpPr>
            <p:cNvPr id="23793" name="Line 241"/>
            <p:cNvSpPr>
              <a:spLocks noChangeShapeType="1"/>
            </p:cNvSpPr>
            <p:nvPr/>
          </p:nvSpPr>
          <p:spPr bwMode="auto">
            <a:xfrm>
              <a:off x="339" y="342"/>
              <a:ext cx="38" cy="79"/>
            </a:xfrm>
            <a:prstGeom prst="line">
              <a:avLst/>
            </a:prstGeom>
            <a:noFill/>
            <a:ln w="9525">
              <a:solidFill>
                <a:srgbClr val="000000"/>
              </a:solidFill>
              <a:round/>
              <a:headEnd/>
              <a:tailEnd/>
            </a:ln>
          </p:spPr>
          <p:txBody>
            <a:bodyPr/>
            <a:lstStyle/>
            <a:p>
              <a:endParaRPr lang="es-ES"/>
            </a:p>
          </p:txBody>
        </p:sp>
        <p:sp>
          <p:nvSpPr>
            <p:cNvPr id="23794" name="Line 242"/>
            <p:cNvSpPr>
              <a:spLocks noChangeShapeType="1"/>
            </p:cNvSpPr>
            <p:nvPr/>
          </p:nvSpPr>
          <p:spPr bwMode="auto">
            <a:xfrm>
              <a:off x="339" y="318"/>
              <a:ext cx="37" cy="61"/>
            </a:xfrm>
            <a:prstGeom prst="line">
              <a:avLst/>
            </a:prstGeom>
            <a:noFill/>
            <a:ln w="9525">
              <a:solidFill>
                <a:srgbClr val="000000"/>
              </a:solidFill>
              <a:round/>
              <a:headEnd/>
              <a:tailEnd/>
            </a:ln>
          </p:spPr>
          <p:txBody>
            <a:bodyPr/>
            <a:lstStyle/>
            <a:p>
              <a:endParaRPr lang="es-ES"/>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3795"/>
                                        </p:tgtEl>
                                        <p:attrNameLst>
                                          <p:attrName>style.visibility</p:attrName>
                                        </p:attrNameLst>
                                      </p:cBhvr>
                                      <p:to>
                                        <p:strVal val="visible"/>
                                      </p:to>
                                    </p:set>
                                    <p:animEffect transition="in" filter="box(in)">
                                      <p:cBhvr>
                                        <p:cTn id="7" dur="500"/>
                                        <p:tgtEl>
                                          <p:spTgt spid="2379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3791"/>
                                        </p:tgtEl>
                                        <p:attrNameLst>
                                          <p:attrName>style.visibility</p:attrName>
                                        </p:attrNameLst>
                                      </p:cBhvr>
                                      <p:to>
                                        <p:strVal val="visible"/>
                                      </p:to>
                                    </p:set>
                                    <p:animEffect transition="in" filter="box(in)">
                                      <p:cBhvr>
                                        <p:cTn id="12" dur="500"/>
                                        <p:tgtEl>
                                          <p:spTgt spid="2379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3573"/>
                                        </p:tgtEl>
                                        <p:attrNameLst>
                                          <p:attrName>style.visibility</p:attrName>
                                        </p:attrNameLst>
                                      </p:cBhvr>
                                      <p:to>
                                        <p:strVal val="visible"/>
                                      </p:to>
                                    </p:set>
                                    <p:animEffect transition="in" filter="box(in)">
                                      <p:cBhvr>
                                        <p:cTn id="17" dur="500"/>
                                        <p:tgtEl>
                                          <p:spTgt spid="2357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3790"/>
                                        </p:tgtEl>
                                        <p:attrNameLst>
                                          <p:attrName>style.visibility</p:attrName>
                                        </p:attrNameLst>
                                      </p:cBhvr>
                                      <p:to>
                                        <p:strVal val="visible"/>
                                      </p:to>
                                    </p:set>
                                    <p:animEffect transition="in" filter="box(in)">
                                      <p:cBhvr>
                                        <p:cTn id="22" dur="500"/>
                                        <p:tgtEl>
                                          <p:spTgt spid="237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2357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ChangeArrowheads="1"/>
          </p:cNvSpPr>
          <p:nvPr/>
        </p:nvSpPr>
        <p:spPr bwMode="auto">
          <a:xfrm>
            <a:off x="457200" y="274638"/>
            <a:ext cx="6275388" cy="1143000"/>
          </a:xfrm>
          <a:prstGeom prst="rect">
            <a:avLst/>
          </a:prstGeom>
          <a:noFill/>
          <a:ln w="9525">
            <a:noFill/>
            <a:miter lim="800000"/>
            <a:headEnd/>
            <a:tailEnd/>
          </a:ln>
          <a:effectLst/>
        </p:spPr>
        <p:txBody>
          <a:bodyPr anchor="ctr"/>
          <a:lstStyle/>
          <a:p>
            <a:r>
              <a:rPr lang="es-ES" sz="3600" b="1">
                <a:solidFill>
                  <a:schemeClr val="tx2"/>
                </a:solidFill>
                <a:effectLst>
                  <a:outerShdw blurRad="38100" dist="38100" dir="2700000" algn="tl">
                    <a:srgbClr val="C0C0C0"/>
                  </a:outerShdw>
                </a:effectLst>
                <a:latin typeface="Trebuchet MS" pitchFamily="34" charset="0"/>
              </a:rPr>
              <a:t>Clientes y Proveedores</a:t>
            </a:r>
          </a:p>
        </p:txBody>
      </p:sp>
      <p:sp>
        <p:nvSpPr>
          <p:cNvPr id="25605" name="Line 5"/>
          <p:cNvSpPr>
            <a:spLocks noChangeShapeType="1"/>
          </p:cNvSpPr>
          <p:nvPr/>
        </p:nvSpPr>
        <p:spPr bwMode="auto">
          <a:xfrm>
            <a:off x="468313" y="1412875"/>
            <a:ext cx="8280400" cy="0"/>
          </a:xfrm>
          <a:prstGeom prst="line">
            <a:avLst/>
          </a:prstGeom>
          <a:noFill/>
          <a:ln w="76200" cmpd="thickThin">
            <a:solidFill>
              <a:srgbClr val="FF6600"/>
            </a:solidFill>
            <a:round/>
            <a:headEnd/>
            <a:tailEnd/>
          </a:ln>
          <a:effectLst/>
        </p:spPr>
        <p:txBody>
          <a:bodyPr/>
          <a:lstStyle/>
          <a:p>
            <a:endParaRPr lang="es-ES"/>
          </a:p>
        </p:txBody>
      </p:sp>
      <p:grpSp>
        <p:nvGrpSpPr>
          <p:cNvPr id="25837" name="Group 237"/>
          <p:cNvGrpSpPr>
            <a:grpSpLocks/>
          </p:cNvGrpSpPr>
          <p:nvPr/>
        </p:nvGrpSpPr>
        <p:grpSpPr bwMode="auto">
          <a:xfrm>
            <a:off x="539750" y="1700213"/>
            <a:ext cx="7848600" cy="2447925"/>
            <a:chOff x="340" y="1071"/>
            <a:chExt cx="4944" cy="1542"/>
          </a:xfrm>
        </p:grpSpPr>
        <p:sp>
          <p:nvSpPr>
            <p:cNvPr id="25606" name="Rectangle 6"/>
            <p:cNvSpPr>
              <a:spLocks noChangeArrowheads="1"/>
            </p:cNvSpPr>
            <p:nvPr/>
          </p:nvSpPr>
          <p:spPr bwMode="auto">
            <a:xfrm>
              <a:off x="567" y="1071"/>
              <a:ext cx="4717" cy="1542"/>
            </a:xfrm>
            <a:prstGeom prst="rect">
              <a:avLst/>
            </a:prstGeom>
            <a:solidFill>
              <a:schemeClr val="accent1"/>
            </a:solidFill>
            <a:ln w="9525">
              <a:solidFill>
                <a:schemeClr val="tx1"/>
              </a:solidFill>
              <a:miter lim="800000"/>
              <a:headEnd/>
              <a:tailEnd/>
            </a:ln>
            <a:effectLst/>
          </p:spPr>
          <p:txBody>
            <a:bodyPr wrap="none" anchor="ctr"/>
            <a:lstStyle/>
            <a:p>
              <a:pPr>
                <a:buFontTx/>
                <a:buChar char="•"/>
              </a:pPr>
              <a:r>
                <a:rPr lang="es-ES" b="1" u="sng"/>
                <a:t>Producto Terminado</a:t>
              </a:r>
            </a:p>
            <a:p>
              <a:pPr lvl="1">
                <a:buFontTx/>
                <a:buChar char="•"/>
              </a:pPr>
              <a:r>
                <a:rPr lang="es-ES"/>
                <a:t>Laboratorios extranjeros (FARMACEUTICA y GENERICOS)</a:t>
              </a:r>
            </a:p>
            <a:p>
              <a:pPr lvl="1">
                <a:buFontTx/>
                <a:buChar char="•"/>
              </a:pPr>
              <a:r>
                <a:rPr lang="es-ES"/>
                <a:t>Proveedores locales (CONSUMO)</a:t>
              </a:r>
            </a:p>
            <a:p>
              <a:pPr lvl="2">
                <a:buFontTx/>
                <a:buChar char="•"/>
              </a:pPr>
              <a:r>
                <a:rPr lang="es-ES"/>
                <a:t>Recibe la bodega Norte y se hacen transferencias parciales</a:t>
              </a:r>
            </a:p>
            <a:p>
              <a:pPr>
                <a:buFontTx/>
                <a:buChar char="•"/>
              </a:pPr>
              <a:r>
                <a:rPr lang="es-ES" b="1" u="sng"/>
                <a:t>Transporte interno</a:t>
              </a:r>
            </a:p>
            <a:p>
              <a:pPr lvl="1">
                <a:buFontTx/>
                <a:buChar char="•"/>
              </a:pPr>
              <a:r>
                <a:rPr lang="es-ES"/>
                <a:t>Dentro de Guayaquil</a:t>
              </a:r>
            </a:p>
            <a:p>
              <a:pPr>
                <a:buFontTx/>
                <a:buChar char="•"/>
              </a:pPr>
              <a:r>
                <a:rPr lang="es-ES" b="1" u="sng"/>
                <a:t>Transporte externo</a:t>
              </a:r>
            </a:p>
            <a:p>
              <a:pPr lvl="1">
                <a:buFontTx/>
                <a:buChar char="•"/>
              </a:pPr>
              <a:r>
                <a:rPr lang="es-ES"/>
                <a:t>Por medio de líneas de transporte a provincias</a:t>
              </a:r>
            </a:p>
          </p:txBody>
        </p:sp>
        <p:sp>
          <p:nvSpPr>
            <p:cNvPr id="25607" name="Text Box 7"/>
            <p:cNvSpPr txBox="1">
              <a:spLocks noChangeArrowheads="1"/>
            </p:cNvSpPr>
            <p:nvPr/>
          </p:nvSpPr>
          <p:spPr bwMode="auto">
            <a:xfrm rot="16200000">
              <a:off x="-315" y="1726"/>
              <a:ext cx="1542" cy="231"/>
            </a:xfrm>
            <a:prstGeom prst="rect">
              <a:avLst/>
            </a:prstGeom>
            <a:solidFill>
              <a:srgbClr val="FF9900"/>
            </a:solidFill>
            <a:ln w="9525" algn="ctr">
              <a:solidFill>
                <a:schemeClr val="tx1"/>
              </a:solidFill>
              <a:miter lim="800000"/>
              <a:headEnd/>
              <a:tailEnd/>
            </a:ln>
            <a:effectLst/>
          </p:spPr>
          <p:txBody>
            <a:bodyPr wrap="none" anchor="ctr"/>
            <a:lstStyle/>
            <a:p>
              <a:pPr algn="ctr">
                <a:spcBef>
                  <a:spcPct val="50000"/>
                </a:spcBef>
              </a:pPr>
              <a:r>
                <a:rPr lang="es-ES" b="1">
                  <a:effectLst>
                    <a:outerShdw blurRad="38100" dist="38100" dir="2700000" algn="tl">
                      <a:srgbClr val="FFFFFF"/>
                    </a:outerShdw>
                  </a:effectLst>
                </a:rPr>
                <a:t>Proveedores</a:t>
              </a:r>
            </a:p>
          </p:txBody>
        </p:sp>
      </p:grpSp>
      <p:sp>
        <p:nvSpPr>
          <p:cNvPr id="25743" name="Rectangle 143"/>
          <p:cNvSpPr>
            <a:spLocks noGrp="1" noChangeArrowheads="1"/>
          </p:cNvSpPr>
          <p:nvPr>
            <p:ph type="title"/>
          </p:nvPr>
        </p:nvSpPr>
        <p:spPr>
          <a:noFill/>
          <a:ln/>
        </p:spPr>
        <p:txBody>
          <a:bodyPr/>
          <a:lstStyle/>
          <a:p>
            <a:pPr marL="266700" indent="-266700" algn="r">
              <a:buFontTx/>
              <a:buAutoNum type="arabicPeriod" startAt="2"/>
            </a:pPr>
            <a:r>
              <a:rPr lang="es-ES" sz="1000" b="1" u="sng"/>
              <a:t>DIAGNOSTICO</a:t>
            </a:r>
            <a:br>
              <a:rPr lang="es-ES" sz="1000" b="1" u="sng"/>
            </a:br>
            <a:r>
              <a:rPr lang="es-ES" sz="1000" b="1">
                <a:effectLst>
                  <a:outerShdw blurRad="38100" dist="38100" dir="2700000" algn="tl">
                    <a:srgbClr val="C0C0C0"/>
                  </a:outerShdw>
                </a:effectLst>
              </a:rPr>
              <a:t>Clientes y Proveedores</a:t>
            </a:r>
            <a:r>
              <a:rPr lang="es-ES" sz="1000"/>
              <a:t/>
            </a:r>
            <a:br>
              <a:rPr lang="es-ES" sz="1000"/>
            </a:br>
            <a:r>
              <a:rPr lang="es-ES" sz="1000"/>
              <a:t>Productos y Servicios</a:t>
            </a:r>
            <a:br>
              <a:rPr lang="es-ES" sz="1000"/>
            </a:br>
            <a:r>
              <a:rPr lang="es-ES" sz="1000"/>
              <a:t>Personas y Cultura</a:t>
            </a:r>
            <a:br>
              <a:rPr lang="es-ES" sz="1000"/>
            </a:br>
            <a:r>
              <a:rPr lang="es-ES" sz="1000"/>
              <a:t>Instalaciones y Equipos</a:t>
            </a:r>
            <a:br>
              <a:rPr lang="es-ES" sz="1000"/>
            </a:br>
            <a:r>
              <a:rPr lang="es-ES" sz="1000"/>
              <a:t>Procesos y Tecnología</a:t>
            </a:r>
            <a:br>
              <a:rPr lang="es-ES" sz="1000"/>
            </a:br>
            <a:endParaRPr lang="es-ES" sz="1000"/>
          </a:p>
        </p:txBody>
      </p:sp>
      <p:sp>
        <p:nvSpPr>
          <p:cNvPr id="25834" name="Rectangle 234"/>
          <p:cNvSpPr>
            <a:spLocks noChangeArrowheads="1"/>
          </p:cNvSpPr>
          <p:nvPr/>
        </p:nvSpPr>
        <p:spPr bwMode="auto">
          <a:xfrm>
            <a:off x="827088" y="5876925"/>
            <a:ext cx="7488237" cy="360363"/>
          </a:xfrm>
          <a:prstGeom prst="rect">
            <a:avLst/>
          </a:prstGeom>
          <a:solidFill>
            <a:srgbClr val="FFFF99"/>
          </a:solidFill>
          <a:ln w="9525">
            <a:solidFill>
              <a:schemeClr val="tx1"/>
            </a:solidFill>
            <a:miter lim="800000"/>
            <a:headEnd/>
            <a:tailEnd/>
          </a:ln>
          <a:effectLst/>
        </p:spPr>
        <p:txBody>
          <a:bodyPr wrap="none" anchor="ctr"/>
          <a:lstStyle/>
          <a:p>
            <a:pPr algn="ctr"/>
            <a:r>
              <a:rPr lang="es-ES" i="1"/>
              <a:t>Representa el 0.9% del costo del producto pedido</a:t>
            </a:r>
          </a:p>
        </p:txBody>
      </p:sp>
      <p:grpSp>
        <p:nvGrpSpPr>
          <p:cNvPr id="25838" name="Group 238"/>
          <p:cNvGrpSpPr>
            <a:grpSpLocks/>
          </p:cNvGrpSpPr>
          <p:nvPr/>
        </p:nvGrpSpPr>
        <p:grpSpPr bwMode="auto">
          <a:xfrm>
            <a:off x="1187450" y="4581525"/>
            <a:ext cx="2808288" cy="1179513"/>
            <a:chOff x="748" y="2886"/>
            <a:chExt cx="1769" cy="743"/>
          </a:xfrm>
        </p:grpSpPr>
        <p:sp>
          <p:nvSpPr>
            <p:cNvPr id="25756" name="Rectangle 156"/>
            <p:cNvSpPr>
              <a:spLocks noChangeArrowheads="1"/>
            </p:cNvSpPr>
            <p:nvPr/>
          </p:nvSpPr>
          <p:spPr bwMode="auto">
            <a:xfrm>
              <a:off x="2026" y="3457"/>
              <a:ext cx="491" cy="172"/>
            </a:xfrm>
            <a:prstGeom prst="rect">
              <a:avLst/>
            </a:prstGeom>
            <a:noFill/>
            <a:ln w="9525">
              <a:noFill/>
              <a:miter lim="800000"/>
              <a:headEnd/>
              <a:tailEnd/>
            </a:ln>
            <a:effectLst/>
          </p:spPr>
          <p:txBody>
            <a:bodyPr anchor="b"/>
            <a:lstStyle/>
            <a:p>
              <a:pPr marL="342900" indent="-342900" algn="r"/>
              <a:r>
                <a:rPr lang="es-ES" sz="1200">
                  <a:ea typeface="Times New Roman" pitchFamily="18" charset="0"/>
                  <a:cs typeface="Arial" charset="0"/>
                </a:rPr>
                <a:t>$0,0025 </a:t>
              </a:r>
              <a:endParaRPr lang="es-ES">
                <a:ea typeface="Times New Roman" pitchFamily="18" charset="0"/>
                <a:cs typeface="Arial" charset="0"/>
              </a:endParaRPr>
            </a:p>
          </p:txBody>
        </p:sp>
        <p:sp>
          <p:nvSpPr>
            <p:cNvPr id="25755" name="Rectangle 155"/>
            <p:cNvSpPr>
              <a:spLocks noChangeArrowheads="1"/>
            </p:cNvSpPr>
            <p:nvPr/>
          </p:nvSpPr>
          <p:spPr bwMode="auto">
            <a:xfrm>
              <a:off x="748" y="3457"/>
              <a:ext cx="1278" cy="172"/>
            </a:xfrm>
            <a:prstGeom prst="rect">
              <a:avLst/>
            </a:prstGeom>
            <a:solidFill>
              <a:srgbClr val="800000"/>
            </a:solidFill>
            <a:ln w="9525">
              <a:noFill/>
              <a:miter lim="800000"/>
              <a:headEnd/>
              <a:tailEnd/>
            </a:ln>
            <a:effectLst/>
          </p:spPr>
          <p:txBody>
            <a:bodyPr/>
            <a:lstStyle/>
            <a:p>
              <a:pPr marL="342900" indent="-342900"/>
              <a:r>
                <a:rPr lang="es-ES" sz="1200" b="1">
                  <a:solidFill>
                    <a:srgbClr val="FFFFFF"/>
                  </a:solidFill>
                  <a:ea typeface="Times New Roman" pitchFamily="18" charset="0"/>
                  <a:cs typeface="Arial" charset="0"/>
                </a:rPr>
                <a:t>Costo unitario</a:t>
              </a:r>
              <a:endParaRPr lang="es-ES">
                <a:ea typeface="Times New Roman" pitchFamily="18" charset="0"/>
                <a:cs typeface="Arial" charset="0"/>
              </a:endParaRPr>
            </a:p>
          </p:txBody>
        </p:sp>
        <p:sp>
          <p:nvSpPr>
            <p:cNvPr id="25754" name="Rectangle 154"/>
            <p:cNvSpPr>
              <a:spLocks noChangeArrowheads="1"/>
            </p:cNvSpPr>
            <p:nvPr/>
          </p:nvSpPr>
          <p:spPr bwMode="auto">
            <a:xfrm>
              <a:off x="2026" y="3285"/>
              <a:ext cx="491" cy="172"/>
            </a:xfrm>
            <a:prstGeom prst="rect">
              <a:avLst/>
            </a:prstGeom>
            <a:noFill/>
            <a:ln w="9525">
              <a:noFill/>
              <a:miter lim="800000"/>
              <a:headEnd/>
              <a:tailEnd/>
            </a:ln>
            <a:effectLst/>
          </p:spPr>
          <p:txBody>
            <a:bodyPr anchor="b"/>
            <a:lstStyle/>
            <a:p>
              <a:pPr marL="342900" indent="-342900" algn="r"/>
              <a:r>
                <a:rPr lang="es-ES" sz="1200">
                  <a:ea typeface="Times New Roman" pitchFamily="18" charset="0"/>
                  <a:cs typeface="Arial" charset="0"/>
                </a:rPr>
                <a:t>269.487 </a:t>
              </a:r>
              <a:endParaRPr lang="es-ES">
                <a:ea typeface="Times New Roman" pitchFamily="18" charset="0"/>
                <a:cs typeface="Arial" charset="0"/>
              </a:endParaRPr>
            </a:p>
          </p:txBody>
        </p:sp>
        <p:sp>
          <p:nvSpPr>
            <p:cNvPr id="25753" name="Rectangle 153"/>
            <p:cNvSpPr>
              <a:spLocks noChangeArrowheads="1"/>
            </p:cNvSpPr>
            <p:nvPr/>
          </p:nvSpPr>
          <p:spPr bwMode="auto">
            <a:xfrm>
              <a:off x="748" y="3285"/>
              <a:ext cx="1278" cy="172"/>
            </a:xfrm>
            <a:prstGeom prst="rect">
              <a:avLst/>
            </a:prstGeom>
            <a:solidFill>
              <a:srgbClr val="800000"/>
            </a:solidFill>
            <a:ln w="9525">
              <a:noFill/>
              <a:miter lim="800000"/>
              <a:headEnd/>
              <a:tailEnd/>
            </a:ln>
            <a:effectLst/>
          </p:spPr>
          <p:txBody>
            <a:bodyPr/>
            <a:lstStyle/>
            <a:p>
              <a:pPr marL="342900" indent="-342900"/>
              <a:r>
                <a:rPr lang="es-ES" sz="1200" b="1">
                  <a:solidFill>
                    <a:srgbClr val="FFFFFF"/>
                  </a:solidFill>
                  <a:ea typeface="Times New Roman" pitchFamily="18" charset="0"/>
                  <a:cs typeface="Arial" charset="0"/>
                </a:rPr>
                <a:t>Unidades despachadas</a:t>
              </a:r>
              <a:endParaRPr lang="es-ES">
                <a:ea typeface="Times New Roman" pitchFamily="18" charset="0"/>
                <a:cs typeface="Arial" charset="0"/>
              </a:endParaRPr>
            </a:p>
          </p:txBody>
        </p:sp>
        <p:sp>
          <p:nvSpPr>
            <p:cNvPr id="25752" name="Rectangle 152"/>
            <p:cNvSpPr>
              <a:spLocks noChangeArrowheads="1"/>
            </p:cNvSpPr>
            <p:nvPr/>
          </p:nvSpPr>
          <p:spPr bwMode="auto">
            <a:xfrm>
              <a:off x="2026" y="3113"/>
              <a:ext cx="491" cy="172"/>
            </a:xfrm>
            <a:prstGeom prst="rect">
              <a:avLst/>
            </a:prstGeom>
            <a:noFill/>
            <a:ln w="9525">
              <a:noFill/>
              <a:miter lim="800000"/>
              <a:headEnd/>
              <a:tailEnd/>
            </a:ln>
            <a:effectLst/>
          </p:spPr>
          <p:txBody>
            <a:bodyPr anchor="b"/>
            <a:lstStyle/>
            <a:p>
              <a:pPr marL="342900" indent="-342900" algn="r"/>
              <a:r>
                <a:rPr lang="es-ES" sz="1200">
                  <a:ea typeface="Times New Roman" pitchFamily="18" charset="0"/>
                  <a:cs typeface="Arial" charset="0"/>
                </a:rPr>
                <a:t>$662,07 </a:t>
              </a:r>
              <a:endParaRPr lang="es-ES">
                <a:ea typeface="Times New Roman" pitchFamily="18" charset="0"/>
                <a:cs typeface="Arial" charset="0"/>
              </a:endParaRPr>
            </a:p>
          </p:txBody>
        </p:sp>
        <p:sp>
          <p:nvSpPr>
            <p:cNvPr id="25751" name="Rectangle 151"/>
            <p:cNvSpPr>
              <a:spLocks noChangeArrowheads="1"/>
            </p:cNvSpPr>
            <p:nvPr/>
          </p:nvSpPr>
          <p:spPr bwMode="auto">
            <a:xfrm>
              <a:off x="748" y="3113"/>
              <a:ext cx="1278" cy="172"/>
            </a:xfrm>
            <a:prstGeom prst="rect">
              <a:avLst/>
            </a:prstGeom>
            <a:solidFill>
              <a:srgbClr val="800000"/>
            </a:solidFill>
            <a:ln w="9525">
              <a:noFill/>
              <a:miter lim="800000"/>
              <a:headEnd/>
              <a:tailEnd/>
            </a:ln>
            <a:effectLst/>
          </p:spPr>
          <p:txBody>
            <a:bodyPr/>
            <a:lstStyle/>
            <a:p>
              <a:pPr marL="342900" indent="-342900"/>
              <a:r>
                <a:rPr lang="es-ES" sz="1200" b="1">
                  <a:solidFill>
                    <a:srgbClr val="FFFFFF"/>
                  </a:solidFill>
                  <a:ea typeface="Times New Roman" pitchFamily="18" charset="0"/>
                  <a:cs typeface="Arial" charset="0"/>
                </a:rPr>
                <a:t>Costo promedio mensual</a:t>
              </a:r>
              <a:endParaRPr lang="es-ES">
                <a:ea typeface="Times New Roman" pitchFamily="18" charset="0"/>
                <a:cs typeface="Arial" charset="0"/>
              </a:endParaRPr>
            </a:p>
          </p:txBody>
        </p:sp>
        <p:sp>
          <p:nvSpPr>
            <p:cNvPr id="25757" name="Line 157"/>
            <p:cNvSpPr>
              <a:spLocks noChangeShapeType="1"/>
            </p:cNvSpPr>
            <p:nvPr/>
          </p:nvSpPr>
          <p:spPr bwMode="auto">
            <a:xfrm>
              <a:off x="748" y="3113"/>
              <a:ext cx="1769" cy="0"/>
            </a:xfrm>
            <a:prstGeom prst="line">
              <a:avLst/>
            </a:prstGeom>
            <a:noFill/>
            <a:ln w="12700" cap="rnd">
              <a:solidFill>
                <a:srgbClr val="000000"/>
              </a:solidFill>
              <a:round/>
              <a:headEnd/>
              <a:tailEnd/>
            </a:ln>
            <a:effectLst/>
          </p:spPr>
          <p:txBody>
            <a:bodyPr/>
            <a:lstStyle/>
            <a:p>
              <a:endParaRPr lang="es-ES"/>
            </a:p>
          </p:txBody>
        </p:sp>
        <p:sp>
          <p:nvSpPr>
            <p:cNvPr id="25758" name="Line 158"/>
            <p:cNvSpPr>
              <a:spLocks noChangeShapeType="1"/>
            </p:cNvSpPr>
            <p:nvPr/>
          </p:nvSpPr>
          <p:spPr bwMode="auto">
            <a:xfrm>
              <a:off x="748" y="3629"/>
              <a:ext cx="1769" cy="0"/>
            </a:xfrm>
            <a:prstGeom prst="line">
              <a:avLst/>
            </a:prstGeom>
            <a:noFill/>
            <a:ln w="12700" cap="rnd">
              <a:solidFill>
                <a:srgbClr val="000000"/>
              </a:solidFill>
              <a:round/>
              <a:headEnd/>
              <a:tailEnd/>
            </a:ln>
            <a:effectLst/>
          </p:spPr>
          <p:txBody>
            <a:bodyPr/>
            <a:lstStyle/>
            <a:p>
              <a:endParaRPr lang="es-ES"/>
            </a:p>
          </p:txBody>
        </p:sp>
        <p:sp>
          <p:nvSpPr>
            <p:cNvPr id="25759" name="Line 159"/>
            <p:cNvSpPr>
              <a:spLocks noChangeShapeType="1"/>
            </p:cNvSpPr>
            <p:nvPr/>
          </p:nvSpPr>
          <p:spPr bwMode="auto">
            <a:xfrm>
              <a:off x="748" y="3113"/>
              <a:ext cx="0" cy="516"/>
            </a:xfrm>
            <a:prstGeom prst="line">
              <a:avLst/>
            </a:prstGeom>
            <a:noFill/>
            <a:ln w="12700" cap="rnd">
              <a:solidFill>
                <a:srgbClr val="000000"/>
              </a:solidFill>
              <a:round/>
              <a:headEnd/>
              <a:tailEnd/>
            </a:ln>
            <a:effectLst/>
          </p:spPr>
          <p:txBody>
            <a:bodyPr/>
            <a:lstStyle/>
            <a:p>
              <a:endParaRPr lang="es-ES"/>
            </a:p>
          </p:txBody>
        </p:sp>
        <p:sp>
          <p:nvSpPr>
            <p:cNvPr id="25760" name="Line 160"/>
            <p:cNvSpPr>
              <a:spLocks noChangeShapeType="1"/>
            </p:cNvSpPr>
            <p:nvPr/>
          </p:nvSpPr>
          <p:spPr bwMode="auto">
            <a:xfrm>
              <a:off x="2517" y="3113"/>
              <a:ext cx="0" cy="516"/>
            </a:xfrm>
            <a:prstGeom prst="line">
              <a:avLst/>
            </a:prstGeom>
            <a:noFill/>
            <a:ln w="12700" cap="rnd">
              <a:solidFill>
                <a:srgbClr val="000000"/>
              </a:solidFill>
              <a:round/>
              <a:headEnd/>
              <a:tailEnd/>
            </a:ln>
            <a:effectLst/>
          </p:spPr>
          <p:txBody>
            <a:bodyPr/>
            <a:lstStyle/>
            <a:p>
              <a:endParaRPr lang="es-ES"/>
            </a:p>
          </p:txBody>
        </p:sp>
        <p:sp>
          <p:nvSpPr>
            <p:cNvPr id="25763" name="Line 163"/>
            <p:cNvSpPr>
              <a:spLocks noChangeShapeType="1"/>
            </p:cNvSpPr>
            <p:nvPr/>
          </p:nvSpPr>
          <p:spPr bwMode="auto">
            <a:xfrm>
              <a:off x="748" y="3285"/>
              <a:ext cx="1769" cy="0"/>
            </a:xfrm>
            <a:prstGeom prst="line">
              <a:avLst/>
            </a:prstGeom>
            <a:noFill/>
            <a:ln w="12700" cap="rnd">
              <a:solidFill>
                <a:srgbClr val="000000"/>
              </a:solidFill>
              <a:round/>
              <a:headEnd/>
              <a:tailEnd/>
            </a:ln>
            <a:effectLst/>
          </p:spPr>
          <p:txBody>
            <a:bodyPr/>
            <a:lstStyle/>
            <a:p>
              <a:endParaRPr lang="es-ES"/>
            </a:p>
          </p:txBody>
        </p:sp>
        <p:sp>
          <p:nvSpPr>
            <p:cNvPr id="25765" name="Line 165"/>
            <p:cNvSpPr>
              <a:spLocks noChangeShapeType="1"/>
            </p:cNvSpPr>
            <p:nvPr/>
          </p:nvSpPr>
          <p:spPr bwMode="auto">
            <a:xfrm>
              <a:off x="2026" y="3113"/>
              <a:ext cx="0" cy="516"/>
            </a:xfrm>
            <a:prstGeom prst="line">
              <a:avLst/>
            </a:prstGeom>
            <a:noFill/>
            <a:ln w="12700" cap="rnd">
              <a:solidFill>
                <a:srgbClr val="000000"/>
              </a:solidFill>
              <a:round/>
              <a:headEnd/>
              <a:tailEnd/>
            </a:ln>
            <a:effectLst/>
          </p:spPr>
          <p:txBody>
            <a:bodyPr/>
            <a:lstStyle/>
            <a:p>
              <a:endParaRPr lang="es-ES"/>
            </a:p>
          </p:txBody>
        </p:sp>
        <p:sp>
          <p:nvSpPr>
            <p:cNvPr id="25769" name="Line 169"/>
            <p:cNvSpPr>
              <a:spLocks noChangeShapeType="1"/>
            </p:cNvSpPr>
            <p:nvPr/>
          </p:nvSpPr>
          <p:spPr bwMode="auto">
            <a:xfrm>
              <a:off x="748" y="3457"/>
              <a:ext cx="1769" cy="0"/>
            </a:xfrm>
            <a:prstGeom prst="line">
              <a:avLst/>
            </a:prstGeom>
            <a:noFill/>
            <a:ln w="12700" cap="rnd">
              <a:solidFill>
                <a:srgbClr val="000000"/>
              </a:solidFill>
              <a:round/>
              <a:headEnd/>
              <a:tailEnd/>
            </a:ln>
            <a:effectLst/>
          </p:spPr>
          <p:txBody>
            <a:bodyPr/>
            <a:lstStyle/>
            <a:p>
              <a:endParaRPr lang="es-ES"/>
            </a:p>
          </p:txBody>
        </p:sp>
        <p:sp>
          <p:nvSpPr>
            <p:cNvPr id="25835" name="Rectangle 235"/>
            <p:cNvSpPr>
              <a:spLocks noChangeArrowheads="1"/>
            </p:cNvSpPr>
            <p:nvPr/>
          </p:nvSpPr>
          <p:spPr bwMode="auto">
            <a:xfrm>
              <a:off x="748" y="2886"/>
              <a:ext cx="1769" cy="227"/>
            </a:xfrm>
            <a:prstGeom prst="rect">
              <a:avLst/>
            </a:prstGeom>
            <a:solidFill>
              <a:schemeClr val="accent1"/>
            </a:solidFill>
            <a:ln w="9525" algn="ctr">
              <a:solidFill>
                <a:schemeClr val="tx1"/>
              </a:solidFill>
              <a:miter lim="800000"/>
              <a:headEnd/>
              <a:tailEnd/>
            </a:ln>
            <a:effectLst/>
          </p:spPr>
          <p:txBody>
            <a:bodyPr wrap="none" anchor="ctr"/>
            <a:lstStyle/>
            <a:p>
              <a:pPr algn="ctr">
                <a:spcBef>
                  <a:spcPct val="50000"/>
                </a:spcBef>
              </a:pPr>
              <a:r>
                <a:rPr lang="es-ES" sz="1400" b="1"/>
                <a:t>TRANSPORTE INTERNO</a:t>
              </a:r>
            </a:p>
          </p:txBody>
        </p:sp>
      </p:grpSp>
      <p:grpSp>
        <p:nvGrpSpPr>
          <p:cNvPr id="25839" name="Group 239"/>
          <p:cNvGrpSpPr>
            <a:grpSpLocks/>
          </p:cNvGrpSpPr>
          <p:nvPr/>
        </p:nvGrpSpPr>
        <p:grpSpPr bwMode="auto">
          <a:xfrm>
            <a:off x="5003800" y="4581525"/>
            <a:ext cx="2952750" cy="1190625"/>
            <a:chOff x="3152" y="2886"/>
            <a:chExt cx="1860" cy="750"/>
          </a:xfrm>
        </p:grpSpPr>
        <p:sp>
          <p:nvSpPr>
            <p:cNvPr id="25793" name="Rectangle 193"/>
            <p:cNvSpPr>
              <a:spLocks noChangeArrowheads="1"/>
            </p:cNvSpPr>
            <p:nvPr/>
          </p:nvSpPr>
          <p:spPr bwMode="auto">
            <a:xfrm>
              <a:off x="4437" y="3464"/>
              <a:ext cx="575" cy="172"/>
            </a:xfrm>
            <a:prstGeom prst="rect">
              <a:avLst/>
            </a:prstGeom>
            <a:noFill/>
            <a:ln w="9525">
              <a:noFill/>
              <a:miter lim="800000"/>
              <a:headEnd/>
              <a:tailEnd/>
            </a:ln>
            <a:effectLst/>
          </p:spPr>
          <p:txBody>
            <a:bodyPr anchor="b"/>
            <a:lstStyle/>
            <a:p>
              <a:pPr marL="342900" indent="-342900" algn="r"/>
              <a:r>
                <a:rPr lang="es-ES" sz="1200">
                  <a:ea typeface="Times New Roman" pitchFamily="18" charset="0"/>
                  <a:cs typeface="Arial" charset="0"/>
                </a:rPr>
                <a:t>$0,0118 </a:t>
              </a:r>
              <a:endParaRPr lang="es-ES">
                <a:ea typeface="Times New Roman" pitchFamily="18" charset="0"/>
                <a:cs typeface="Arial" charset="0"/>
              </a:endParaRPr>
            </a:p>
          </p:txBody>
        </p:sp>
        <p:sp>
          <p:nvSpPr>
            <p:cNvPr id="25792" name="Rectangle 192"/>
            <p:cNvSpPr>
              <a:spLocks noChangeArrowheads="1"/>
            </p:cNvSpPr>
            <p:nvPr/>
          </p:nvSpPr>
          <p:spPr bwMode="auto">
            <a:xfrm>
              <a:off x="3152" y="3464"/>
              <a:ext cx="1285" cy="172"/>
            </a:xfrm>
            <a:prstGeom prst="rect">
              <a:avLst/>
            </a:prstGeom>
            <a:solidFill>
              <a:srgbClr val="800000"/>
            </a:solidFill>
            <a:ln w="9525">
              <a:noFill/>
              <a:miter lim="800000"/>
              <a:headEnd/>
              <a:tailEnd/>
            </a:ln>
            <a:effectLst/>
          </p:spPr>
          <p:txBody>
            <a:bodyPr/>
            <a:lstStyle/>
            <a:p>
              <a:pPr marL="342900" indent="-342900"/>
              <a:r>
                <a:rPr lang="es-ES" sz="1200" b="1">
                  <a:solidFill>
                    <a:srgbClr val="FFFFFF"/>
                  </a:solidFill>
                  <a:ea typeface="Times New Roman" pitchFamily="18" charset="0"/>
                  <a:cs typeface="Arial" charset="0"/>
                </a:rPr>
                <a:t>Costo unitario</a:t>
              </a:r>
              <a:endParaRPr lang="es-ES">
                <a:ea typeface="Times New Roman" pitchFamily="18" charset="0"/>
                <a:cs typeface="Arial" charset="0"/>
              </a:endParaRPr>
            </a:p>
          </p:txBody>
        </p:sp>
        <p:sp>
          <p:nvSpPr>
            <p:cNvPr id="25791" name="Rectangle 191"/>
            <p:cNvSpPr>
              <a:spLocks noChangeArrowheads="1"/>
            </p:cNvSpPr>
            <p:nvPr/>
          </p:nvSpPr>
          <p:spPr bwMode="auto">
            <a:xfrm>
              <a:off x="4437" y="3291"/>
              <a:ext cx="575" cy="173"/>
            </a:xfrm>
            <a:prstGeom prst="rect">
              <a:avLst/>
            </a:prstGeom>
            <a:noFill/>
            <a:ln w="9525">
              <a:noFill/>
              <a:miter lim="800000"/>
              <a:headEnd/>
              <a:tailEnd/>
            </a:ln>
            <a:effectLst/>
          </p:spPr>
          <p:txBody>
            <a:bodyPr anchor="b"/>
            <a:lstStyle/>
            <a:p>
              <a:pPr marL="342900" indent="-342900" algn="r"/>
              <a:r>
                <a:rPr lang="es-ES" sz="1200">
                  <a:ea typeface="Times New Roman" pitchFamily="18" charset="0"/>
                  <a:cs typeface="Arial" charset="0"/>
                </a:rPr>
                <a:t>153.307 </a:t>
              </a:r>
              <a:endParaRPr lang="es-ES">
                <a:ea typeface="Times New Roman" pitchFamily="18" charset="0"/>
                <a:cs typeface="Arial" charset="0"/>
              </a:endParaRPr>
            </a:p>
          </p:txBody>
        </p:sp>
        <p:sp>
          <p:nvSpPr>
            <p:cNvPr id="25790" name="Rectangle 190"/>
            <p:cNvSpPr>
              <a:spLocks noChangeArrowheads="1"/>
            </p:cNvSpPr>
            <p:nvPr/>
          </p:nvSpPr>
          <p:spPr bwMode="auto">
            <a:xfrm>
              <a:off x="3152" y="3291"/>
              <a:ext cx="1285" cy="173"/>
            </a:xfrm>
            <a:prstGeom prst="rect">
              <a:avLst/>
            </a:prstGeom>
            <a:solidFill>
              <a:srgbClr val="800000"/>
            </a:solidFill>
            <a:ln w="9525">
              <a:noFill/>
              <a:miter lim="800000"/>
              <a:headEnd/>
              <a:tailEnd/>
            </a:ln>
            <a:effectLst/>
          </p:spPr>
          <p:txBody>
            <a:bodyPr/>
            <a:lstStyle/>
            <a:p>
              <a:pPr marL="342900" indent="-342900"/>
              <a:r>
                <a:rPr lang="es-ES" sz="1200" b="1">
                  <a:solidFill>
                    <a:srgbClr val="FFFFFF"/>
                  </a:solidFill>
                  <a:ea typeface="Times New Roman" pitchFamily="18" charset="0"/>
                  <a:cs typeface="Arial" charset="0"/>
                </a:rPr>
                <a:t>Unidades despachadas</a:t>
              </a:r>
              <a:endParaRPr lang="es-ES">
                <a:ea typeface="Times New Roman" pitchFamily="18" charset="0"/>
                <a:cs typeface="Arial" charset="0"/>
              </a:endParaRPr>
            </a:p>
          </p:txBody>
        </p:sp>
        <p:sp>
          <p:nvSpPr>
            <p:cNvPr id="25789" name="Rectangle 189"/>
            <p:cNvSpPr>
              <a:spLocks noChangeArrowheads="1"/>
            </p:cNvSpPr>
            <p:nvPr/>
          </p:nvSpPr>
          <p:spPr bwMode="auto">
            <a:xfrm>
              <a:off x="4437" y="3113"/>
              <a:ext cx="575" cy="178"/>
            </a:xfrm>
            <a:prstGeom prst="rect">
              <a:avLst/>
            </a:prstGeom>
            <a:noFill/>
            <a:ln w="9525">
              <a:noFill/>
              <a:miter lim="800000"/>
              <a:headEnd/>
              <a:tailEnd/>
            </a:ln>
            <a:effectLst/>
          </p:spPr>
          <p:txBody>
            <a:bodyPr anchor="b"/>
            <a:lstStyle/>
            <a:p>
              <a:pPr marL="342900" indent="-342900" algn="r"/>
              <a:r>
                <a:rPr lang="es-ES" sz="1200">
                  <a:ea typeface="Times New Roman" pitchFamily="18" charset="0"/>
                  <a:cs typeface="Arial" charset="0"/>
                </a:rPr>
                <a:t>$1.812,79 </a:t>
              </a:r>
              <a:endParaRPr lang="es-ES">
                <a:ea typeface="Times New Roman" pitchFamily="18" charset="0"/>
                <a:cs typeface="Arial" charset="0"/>
              </a:endParaRPr>
            </a:p>
          </p:txBody>
        </p:sp>
        <p:sp>
          <p:nvSpPr>
            <p:cNvPr id="25788" name="Rectangle 188"/>
            <p:cNvSpPr>
              <a:spLocks noChangeArrowheads="1"/>
            </p:cNvSpPr>
            <p:nvPr/>
          </p:nvSpPr>
          <p:spPr bwMode="auto">
            <a:xfrm>
              <a:off x="3152" y="3113"/>
              <a:ext cx="1285" cy="178"/>
            </a:xfrm>
            <a:prstGeom prst="rect">
              <a:avLst/>
            </a:prstGeom>
            <a:solidFill>
              <a:srgbClr val="800000"/>
            </a:solidFill>
            <a:ln w="9525">
              <a:noFill/>
              <a:miter lim="800000"/>
              <a:headEnd/>
              <a:tailEnd/>
            </a:ln>
            <a:effectLst/>
          </p:spPr>
          <p:txBody>
            <a:bodyPr/>
            <a:lstStyle/>
            <a:p>
              <a:pPr marL="342900" indent="-342900"/>
              <a:r>
                <a:rPr lang="es-ES" sz="1200" b="1">
                  <a:solidFill>
                    <a:srgbClr val="FFFFFF"/>
                  </a:solidFill>
                  <a:ea typeface="Times New Roman" pitchFamily="18" charset="0"/>
                  <a:cs typeface="Arial" charset="0"/>
                </a:rPr>
                <a:t>Costo promedio mensual</a:t>
              </a:r>
              <a:endParaRPr lang="es-ES">
                <a:ea typeface="Times New Roman" pitchFamily="18" charset="0"/>
                <a:cs typeface="Arial" charset="0"/>
              </a:endParaRPr>
            </a:p>
          </p:txBody>
        </p:sp>
        <p:sp>
          <p:nvSpPr>
            <p:cNvPr id="25794" name="Line 194"/>
            <p:cNvSpPr>
              <a:spLocks noChangeShapeType="1"/>
            </p:cNvSpPr>
            <p:nvPr/>
          </p:nvSpPr>
          <p:spPr bwMode="auto">
            <a:xfrm>
              <a:off x="3152" y="3113"/>
              <a:ext cx="1860" cy="0"/>
            </a:xfrm>
            <a:prstGeom prst="line">
              <a:avLst/>
            </a:prstGeom>
            <a:noFill/>
            <a:ln w="12700" cap="rnd">
              <a:solidFill>
                <a:srgbClr val="000000"/>
              </a:solidFill>
              <a:round/>
              <a:headEnd/>
              <a:tailEnd/>
            </a:ln>
            <a:effectLst/>
          </p:spPr>
          <p:txBody>
            <a:bodyPr/>
            <a:lstStyle/>
            <a:p>
              <a:endParaRPr lang="es-ES"/>
            </a:p>
          </p:txBody>
        </p:sp>
        <p:sp>
          <p:nvSpPr>
            <p:cNvPr id="25795" name="Line 195"/>
            <p:cNvSpPr>
              <a:spLocks noChangeShapeType="1"/>
            </p:cNvSpPr>
            <p:nvPr/>
          </p:nvSpPr>
          <p:spPr bwMode="auto">
            <a:xfrm>
              <a:off x="3152" y="3636"/>
              <a:ext cx="1860" cy="0"/>
            </a:xfrm>
            <a:prstGeom prst="line">
              <a:avLst/>
            </a:prstGeom>
            <a:noFill/>
            <a:ln w="12700" cap="rnd">
              <a:solidFill>
                <a:srgbClr val="000000"/>
              </a:solidFill>
              <a:round/>
              <a:headEnd/>
              <a:tailEnd/>
            </a:ln>
            <a:effectLst/>
          </p:spPr>
          <p:txBody>
            <a:bodyPr/>
            <a:lstStyle/>
            <a:p>
              <a:endParaRPr lang="es-ES"/>
            </a:p>
          </p:txBody>
        </p:sp>
        <p:sp>
          <p:nvSpPr>
            <p:cNvPr id="25796" name="Line 196"/>
            <p:cNvSpPr>
              <a:spLocks noChangeShapeType="1"/>
            </p:cNvSpPr>
            <p:nvPr/>
          </p:nvSpPr>
          <p:spPr bwMode="auto">
            <a:xfrm>
              <a:off x="3152" y="3113"/>
              <a:ext cx="0" cy="523"/>
            </a:xfrm>
            <a:prstGeom prst="line">
              <a:avLst/>
            </a:prstGeom>
            <a:noFill/>
            <a:ln w="12700" cap="rnd">
              <a:solidFill>
                <a:srgbClr val="000000"/>
              </a:solidFill>
              <a:round/>
              <a:headEnd/>
              <a:tailEnd/>
            </a:ln>
            <a:effectLst/>
          </p:spPr>
          <p:txBody>
            <a:bodyPr/>
            <a:lstStyle/>
            <a:p>
              <a:endParaRPr lang="es-ES"/>
            </a:p>
          </p:txBody>
        </p:sp>
        <p:sp>
          <p:nvSpPr>
            <p:cNvPr id="25797" name="Line 197"/>
            <p:cNvSpPr>
              <a:spLocks noChangeShapeType="1"/>
            </p:cNvSpPr>
            <p:nvPr/>
          </p:nvSpPr>
          <p:spPr bwMode="auto">
            <a:xfrm>
              <a:off x="5012" y="3113"/>
              <a:ext cx="0" cy="523"/>
            </a:xfrm>
            <a:prstGeom prst="line">
              <a:avLst/>
            </a:prstGeom>
            <a:noFill/>
            <a:ln w="12700" cap="rnd">
              <a:solidFill>
                <a:srgbClr val="000000"/>
              </a:solidFill>
              <a:round/>
              <a:headEnd/>
              <a:tailEnd/>
            </a:ln>
            <a:effectLst/>
          </p:spPr>
          <p:txBody>
            <a:bodyPr/>
            <a:lstStyle/>
            <a:p>
              <a:endParaRPr lang="es-ES"/>
            </a:p>
          </p:txBody>
        </p:sp>
        <p:sp>
          <p:nvSpPr>
            <p:cNvPr id="25800" name="Line 200"/>
            <p:cNvSpPr>
              <a:spLocks noChangeShapeType="1"/>
            </p:cNvSpPr>
            <p:nvPr/>
          </p:nvSpPr>
          <p:spPr bwMode="auto">
            <a:xfrm>
              <a:off x="3152" y="3291"/>
              <a:ext cx="1860" cy="0"/>
            </a:xfrm>
            <a:prstGeom prst="line">
              <a:avLst/>
            </a:prstGeom>
            <a:noFill/>
            <a:ln w="12700" cap="rnd">
              <a:solidFill>
                <a:srgbClr val="000000"/>
              </a:solidFill>
              <a:round/>
              <a:headEnd/>
              <a:tailEnd/>
            </a:ln>
            <a:effectLst/>
          </p:spPr>
          <p:txBody>
            <a:bodyPr/>
            <a:lstStyle/>
            <a:p>
              <a:endParaRPr lang="es-ES"/>
            </a:p>
          </p:txBody>
        </p:sp>
        <p:sp>
          <p:nvSpPr>
            <p:cNvPr id="25802" name="Line 202"/>
            <p:cNvSpPr>
              <a:spLocks noChangeShapeType="1"/>
            </p:cNvSpPr>
            <p:nvPr/>
          </p:nvSpPr>
          <p:spPr bwMode="auto">
            <a:xfrm>
              <a:off x="4437" y="3113"/>
              <a:ext cx="0" cy="523"/>
            </a:xfrm>
            <a:prstGeom prst="line">
              <a:avLst/>
            </a:prstGeom>
            <a:noFill/>
            <a:ln w="12700" cap="rnd">
              <a:solidFill>
                <a:srgbClr val="000000"/>
              </a:solidFill>
              <a:round/>
              <a:headEnd/>
              <a:tailEnd/>
            </a:ln>
            <a:effectLst/>
          </p:spPr>
          <p:txBody>
            <a:bodyPr/>
            <a:lstStyle/>
            <a:p>
              <a:endParaRPr lang="es-ES"/>
            </a:p>
          </p:txBody>
        </p:sp>
        <p:sp>
          <p:nvSpPr>
            <p:cNvPr id="25806" name="Line 206"/>
            <p:cNvSpPr>
              <a:spLocks noChangeShapeType="1"/>
            </p:cNvSpPr>
            <p:nvPr/>
          </p:nvSpPr>
          <p:spPr bwMode="auto">
            <a:xfrm>
              <a:off x="3152" y="3464"/>
              <a:ext cx="1860" cy="0"/>
            </a:xfrm>
            <a:prstGeom prst="line">
              <a:avLst/>
            </a:prstGeom>
            <a:noFill/>
            <a:ln w="12700" cap="rnd">
              <a:solidFill>
                <a:srgbClr val="000000"/>
              </a:solidFill>
              <a:round/>
              <a:headEnd/>
              <a:tailEnd/>
            </a:ln>
            <a:effectLst/>
          </p:spPr>
          <p:txBody>
            <a:bodyPr/>
            <a:lstStyle/>
            <a:p>
              <a:endParaRPr lang="es-ES"/>
            </a:p>
          </p:txBody>
        </p:sp>
        <p:sp>
          <p:nvSpPr>
            <p:cNvPr id="25836" name="Rectangle 236"/>
            <p:cNvSpPr>
              <a:spLocks noChangeArrowheads="1"/>
            </p:cNvSpPr>
            <p:nvPr/>
          </p:nvSpPr>
          <p:spPr bwMode="auto">
            <a:xfrm>
              <a:off x="3152" y="2886"/>
              <a:ext cx="1860" cy="227"/>
            </a:xfrm>
            <a:prstGeom prst="rect">
              <a:avLst/>
            </a:prstGeom>
            <a:solidFill>
              <a:schemeClr val="accent1"/>
            </a:solidFill>
            <a:ln w="9525" algn="ctr">
              <a:solidFill>
                <a:schemeClr val="tx1"/>
              </a:solidFill>
              <a:miter lim="800000"/>
              <a:headEnd/>
              <a:tailEnd/>
            </a:ln>
            <a:effectLst/>
          </p:spPr>
          <p:txBody>
            <a:bodyPr wrap="none" anchor="ctr"/>
            <a:lstStyle/>
            <a:p>
              <a:pPr algn="ctr">
                <a:spcBef>
                  <a:spcPct val="50000"/>
                </a:spcBef>
              </a:pPr>
              <a:r>
                <a:rPr lang="es-ES" sz="1400" b="1"/>
                <a:t>TRANSPORTE EXTERNO</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5837"/>
                                        </p:tgtEl>
                                        <p:attrNameLst>
                                          <p:attrName>style.visibility</p:attrName>
                                        </p:attrNameLst>
                                      </p:cBhvr>
                                      <p:to>
                                        <p:strVal val="visible"/>
                                      </p:to>
                                    </p:set>
                                    <p:animEffect transition="in" filter="box(in)">
                                      <p:cBhvr>
                                        <p:cTn id="7" dur="500"/>
                                        <p:tgtEl>
                                          <p:spTgt spid="2583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5838"/>
                                        </p:tgtEl>
                                        <p:attrNameLst>
                                          <p:attrName>style.visibility</p:attrName>
                                        </p:attrNameLst>
                                      </p:cBhvr>
                                      <p:to>
                                        <p:strVal val="visible"/>
                                      </p:to>
                                    </p:set>
                                    <p:animEffect transition="in" filter="box(in)">
                                      <p:cBhvr>
                                        <p:cTn id="12" dur="500"/>
                                        <p:tgtEl>
                                          <p:spTgt spid="2583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5839"/>
                                        </p:tgtEl>
                                        <p:attrNameLst>
                                          <p:attrName>style.visibility</p:attrName>
                                        </p:attrNameLst>
                                      </p:cBhvr>
                                      <p:to>
                                        <p:strVal val="visible"/>
                                      </p:to>
                                    </p:set>
                                    <p:animEffect transition="in" filter="box(in)">
                                      <p:cBhvr>
                                        <p:cTn id="17" dur="500"/>
                                        <p:tgtEl>
                                          <p:spTgt spid="2583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5834"/>
                                        </p:tgtEl>
                                        <p:attrNameLst>
                                          <p:attrName>style.visibility</p:attrName>
                                        </p:attrNameLst>
                                      </p:cBhvr>
                                      <p:to>
                                        <p:strVal val="visible"/>
                                      </p:to>
                                    </p:set>
                                    <p:animEffect transition="in" filter="box(in)">
                                      <p:cBhvr>
                                        <p:cTn id="22" dur="500"/>
                                        <p:tgtEl>
                                          <p:spTgt spid="258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34" grpId="0" animBg="1"/>
    </p:bldLst>
  </p:timing>
</p:sld>
</file>

<file path=ppt/theme/theme1.xml><?xml version="1.0" encoding="utf-8"?>
<a:theme xmlns:a="http://schemas.openxmlformats.org/drawingml/2006/main" name="Plantilla de diseño de archivadores">
  <a:themeElements>
    <a:clrScheme name="Plantilla de diseño de archivador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lantilla de diseño de archivadores">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lantilla de diseño de archivador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lantilla de diseño de archivador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lantilla de diseño de archivador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lantilla de diseño de archivador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lantilla de diseño de archivador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lantilla de diseño de archivador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lantilla de diseño de archivador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lantilla de diseño de archivador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lantilla de diseño de archivador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lantilla de diseño de archivador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lantilla de diseño de archivador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lantilla de diseño de archivador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de diseño de archivadores</Template>
  <TotalTime>1475</TotalTime>
  <Words>1728</Words>
  <Application>Microsoft Office PowerPoint</Application>
  <PresentationFormat>Presentación en pantalla (4:3)</PresentationFormat>
  <Paragraphs>419</Paragraphs>
  <Slides>32</Slides>
  <Notes>1</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2</vt:i4>
      </vt:variant>
      <vt:variant>
        <vt:lpstr>Títulos de diapositiva</vt:lpstr>
      </vt:variant>
      <vt:variant>
        <vt:i4>32</vt:i4>
      </vt:variant>
    </vt:vector>
  </HeadingPairs>
  <TitlesOfParts>
    <vt:vector size="38" baseType="lpstr">
      <vt:lpstr>Arial</vt:lpstr>
      <vt:lpstr>Trebuchet MS</vt:lpstr>
      <vt:lpstr>Times New Roman</vt:lpstr>
      <vt:lpstr>Plantilla de diseño de archivadores</vt:lpstr>
      <vt:lpstr>Gráfico de Microsoft Office Excel</vt:lpstr>
      <vt:lpstr>MSPhotoEd.3</vt:lpstr>
      <vt:lpstr>“Diseño del manual de procedimientos operativos de la bodega central de una distribuidora de productos farmacéuticos y de consumo masivo bajo los lineamientos de ISO 9000”</vt:lpstr>
      <vt:lpstr>CONTENIDO</vt:lpstr>
      <vt:lpstr>1. INTRODUCCION</vt:lpstr>
      <vt:lpstr>INTRODUCCION Objetivos Descripción de la empresa Descripción del Dpto.</vt:lpstr>
      <vt:lpstr>INTRODUCCION Objetivos Descripción de la empresa Descripción del Dpto.</vt:lpstr>
      <vt:lpstr>INTRODUCCION Objetivos Descripción de la empresa Descripción del Dpto.</vt:lpstr>
      <vt:lpstr>2. DIAGNOSTICO</vt:lpstr>
      <vt:lpstr>DIAGNOSTICO Clientes y Proveedores Productos y Servicios Personas y Cultura Instalaciones y Equipos Procesos y Tecnología </vt:lpstr>
      <vt:lpstr>DIAGNOSTICO Clientes y Proveedores Productos y Servicios Personas y Cultura Instalaciones y Equipos Procesos y Tecnología </vt:lpstr>
      <vt:lpstr>DIAGNOSTICO Clientes y Proveedores Productos y Servicios Personas y Cultura Instalaciones y Equipos Procesos y Tecnología </vt:lpstr>
      <vt:lpstr>DIAGNOSTICO Clientes y Proveedores Productos y Servicios Personas y Cultura Instalaciones y Equipos Procesos y Tecnología </vt:lpstr>
      <vt:lpstr>DIAGNOSTICO Clientes y Proveedores Productos y Servicios Estructura Organizacional Personas y Cultura Instalaciones y Equipos Procesos y Tecnología </vt:lpstr>
      <vt:lpstr>DIAGNOSTICO Clientes y Proveedores Productos y Servicios Personas y Cultura Instalaciones y Equipos Procesos y Tecnología </vt:lpstr>
      <vt:lpstr>DIAGNOSTICO Clientes y Proveedores Productos y Servicios Personas y Cultura Instalaciones y Equipos Procesos y Tecnología </vt:lpstr>
      <vt:lpstr>DIAGNOSTICO Clientes y Proveedores Productos y Servicios Personas y Cultura Instalaciones y Equipos Procesos y Tecnología </vt:lpstr>
      <vt:lpstr>DIAGNOSTICO Clientes y Proveedores Productos y Servicios Personas y Cultura Instalaciones y Equipos Procesos y Tecnología </vt:lpstr>
      <vt:lpstr>3. MARCO TEORICO</vt:lpstr>
      <vt:lpstr>MARCO TEORICO Adm. Bodegas Norma ISO 9000  </vt:lpstr>
      <vt:lpstr>4. DISEÑO DE LOS PROCEDIMIENTOS</vt:lpstr>
      <vt:lpstr>DISEÑO DE LOS PROCEDIMIENTOS  Cadena de valor Procedimientos Recursos necesarios Beneficios esperados</vt:lpstr>
      <vt:lpstr>DISEÑO DE LOS PROCEDIMIENTOS  Cadena de valor Procedimientos Recursos necesarios Beneficios esperados</vt:lpstr>
      <vt:lpstr>DISEÑO DE LOS PROCEDIMIENTOS  Cadena de valor Procedimientos Recursos necesarios Beneficios esperados</vt:lpstr>
      <vt:lpstr>DISEÑO DE LOS PROCEDIMIENTOS  Cadena de valor Procedimientos Recursos necesarios Beneficios esperados</vt:lpstr>
      <vt:lpstr>DISEÑO DE LOS PROCEDIMIENTOS  Cadena de valor Procedimientos Recursos necesarios Beneficios esperados</vt:lpstr>
      <vt:lpstr>DISEÑO DE LOS PROCEDIMIENTOS  Cadena de valor Procedimientos Recursos necesarios Beneficios esperados</vt:lpstr>
      <vt:lpstr>DISEÑO DE LOS PROCEDIMIENTOS  Cadena de valor Procedimientos Recursos necesarios Beneficios esperados</vt:lpstr>
      <vt:lpstr>DISEÑO DE LOS PROCEDIMIENTOS  Cadena de valor Procedimientos Recursos necesarios Beneficios esperados</vt:lpstr>
      <vt:lpstr>5. CONCLUSIONES Y RECOMENDACIONES</vt:lpstr>
      <vt:lpstr>5. CONCLUSIONES Y RECOMENDACIONES</vt:lpstr>
      <vt:lpstr>5. CONCLUSIONES Y RECOMENDACIONES</vt:lpstr>
      <vt:lpstr>5. CONCLUSIONES Y RECOMENDACIONES</vt:lpstr>
      <vt:lpstr>¡GRACIAS POR SU ATENCION!</vt:lpstr>
    </vt:vector>
  </TitlesOfParts>
  <Manager/>
  <Company>GLP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REPSOL</dc:creator>
  <cp:keywords/>
  <dc:description/>
  <cp:lastModifiedBy>Ayudante</cp:lastModifiedBy>
  <cp:revision>91</cp:revision>
  <dcterms:created xsi:type="dcterms:W3CDTF">2005-06-09T23:26:46Z</dcterms:created>
  <dcterms:modified xsi:type="dcterms:W3CDTF">2009-07-15T17:26:26Z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TC011594413082</vt:lpwstr>
  </property>
</Properties>
</file>