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1" r:id="rId1"/>
  </p:sldMasterIdLst>
  <p:sldIdLst>
    <p:sldId id="312" r:id="rId2"/>
    <p:sldId id="313" r:id="rId3"/>
    <p:sldId id="314" r:id="rId4"/>
    <p:sldId id="315" r:id="rId5"/>
    <p:sldId id="316" r:id="rId6"/>
    <p:sldId id="317" r:id="rId7"/>
    <p:sldId id="318" r:id="rId8"/>
    <p:sldId id="319" r:id="rId9"/>
    <p:sldId id="320" r:id="rId10"/>
    <p:sldId id="321" r:id="rId11"/>
    <p:sldId id="322" r:id="rId12"/>
  </p:sldIdLst>
  <p:sldSz cx="9144000" cy="6858000" type="screen4x3"/>
  <p:notesSz cx="6858000" cy="9144000"/>
  <p:defaultTextStyle>
    <a:defPPr>
      <a:defRPr lang="es-ES_tradnl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517" autoAdjust="0"/>
    <p:restoredTop sz="90929"/>
  </p:normalViewPr>
  <p:slideViewPr>
    <p:cSldViewPr>
      <p:cViewPr varScale="1">
        <p:scale>
          <a:sx n="94" d="100"/>
          <a:sy n="94" d="100"/>
        </p:scale>
        <p:origin x="-55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15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invGray">
          <a:xfrm>
            <a:off x="8809038" y="0"/>
            <a:ext cx="334962" cy="68580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50000">
                <a:schemeClr val="hlink"/>
              </a:gs>
              <a:gs pos="100000">
                <a:schemeClr val="accent2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30723" name="Freeform 3"/>
          <p:cNvSpPr>
            <a:spLocks/>
          </p:cNvSpPr>
          <p:nvPr/>
        </p:nvSpPr>
        <p:spPr bwMode="white">
          <a:xfrm>
            <a:off x="-9525" y="4489450"/>
            <a:ext cx="5754688" cy="2368550"/>
          </a:xfrm>
          <a:custGeom>
            <a:avLst/>
            <a:gdLst/>
            <a:ahLst/>
            <a:cxnLst>
              <a:cxn ang="0">
                <a:pos x="0" y="1491"/>
              </a:cxn>
              <a:cxn ang="0">
                <a:pos x="0" y="0"/>
              </a:cxn>
              <a:cxn ang="0">
                <a:pos x="171" y="3"/>
              </a:cxn>
              <a:cxn ang="0">
                <a:pos x="355" y="9"/>
              </a:cxn>
              <a:cxn ang="0">
                <a:pos x="499" y="21"/>
              </a:cxn>
              <a:cxn ang="0">
                <a:pos x="650" y="36"/>
              </a:cxn>
              <a:cxn ang="0">
                <a:pos x="809" y="54"/>
              </a:cxn>
              <a:cxn ang="0">
                <a:pos x="957" y="78"/>
              </a:cxn>
              <a:cxn ang="0">
                <a:pos x="1119" y="105"/>
              </a:cxn>
              <a:cxn ang="0">
                <a:pos x="1261" y="133"/>
              </a:cxn>
              <a:cxn ang="0">
                <a:pos x="1441" y="175"/>
              </a:cxn>
              <a:cxn ang="0">
                <a:pos x="1598" y="217"/>
              </a:cxn>
              <a:cxn ang="0">
                <a:pos x="1763" y="269"/>
              </a:cxn>
              <a:cxn ang="0">
                <a:pos x="1887" y="308"/>
              </a:cxn>
              <a:cxn ang="0">
                <a:pos x="2085" y="384"/>
              </a:cxn>
              <a:cxn ang="0">
                <a:pos x="2230" y="444"/>
              </a:cxn>
              <a:cxn ang="0">
                <a:pos x="2456" y="547"/>
              </a:cxn>
              <a:cxn ang="0">
                <a:pos x="2666" y="662"/>
              </a:cxn>
              <a:cxn ang="0">
                <a:pos x="2859" y="786"/>
              </a:cxn>
              <a:cxn ang="0">
                <a:pos x="3046" y="920"/>
              </a:cxn>
              <a:cxn ang="0">
                <a:pos x="3193" y="1038"/>
              </a:cxn>
              <a:cxn ang="0">
                <a:pos x="3332" y="1168"/>
              </a:cxn>
              <a:cxn ang="0">
                <a:pos x="3440" y="1280"/>
              </a:cxn>
              <a:cxn ang="0">
                <a:pos x="3524" y="1380"/>
              </a:cxn>
              <a:cxn ang="0">
                <a:pos x="3624" y="1491"/>
              </a:cxn>
              <a:cxn ang="0">
                <a:pos x="3608" y="1491"/>
              </a:cxn>
              <a:cxn ang="0">
                <a:pos x="0" y="1491"/>
              </a:cxn>
            </a:cxnLst>
            <a:rect l="0" t="0" r="r" b="b"/>
            <a:pathLst>
              <a:path w="3625" h="1492">
                <a:moveTo>
                  <a:pt x="0" y="1491"/>
                </a:moveTo>
                <a:lnTo>
                  <a:pt x="0" y="0"/>
                </a:lnTo>
                <a:lnTo>
                  <a:pt x="171" y="3"/>
                </a:lnTo>
                <a:lnTo>
                  <a:pt x="355" y="9"/>
                </a:lnTo>
                <a:lnTo>
                  <a:pt x="499" y="21"/>
                </a:lnTo>
                <a:lnTo>
                  <a:pt x="650" y="36"/>
                </a:lnTo>
                <a:lnTo>
                  <a:pt x="809" y="54"/>
                </a:lnTo>
                <a:lnTo>
                  <a:pt x="957" y="78"/>
                </a:lnTo>
                <a:lnTo>
                  <a:pt x="1119" y="105"/>
                </a:lnTo>
                <a:lnTo>
                  <a:pt x="1261" y="133"/>
                </a:lnTo>
                <a:lnTo>
                  <a:pt x="1441" y="175"/>
                </a:lnTo>
                <a:lnTo>
                  <a:pt x="1598" y="217"/>
                </a:lnTo>
                <a:lnTo>
                  <a:pt x="1763" y="269"/>
                </a:lnTo>
                <a:lnTo>
                  <a:pt x="1887" y="308"/>
                </a:lnTo>
                <a:lnTo>
                  <a:pt x="2085" y="384"/>
                </a:lnTo>
                <a:lnTo>
                  <a:pt x="2230" y="444"/>
                </a:lnTo>
                <a:lnTo>
                  <a:pt x="2456" y="547"/>
                </a:lnTo>
                <a:lnTo>
                  <a:pt x="2666" y="662"/>
                </a:lnTo>
                <a:lnTo>
                  <a:pt x="2859" y="786"/>
                </a:lnTo>
                <a:lnTo>
                  <a:pt x="3046" y="920"/>
                </a:lnTo>
                <a:lnTo>
                  <a:pt x="3193" y="1038"/>
                </a:lnTo>
                <a:lnTo>
                  <a:pt x="3332" y="1168"/>
                </a:lnTo>
                <a:lnTo>
                  <a:pt x="3440" y="1280"/>
                </a:lnTo>
                <a:lnTo>
                  <a:pt x="3524" y="1380"/>
                </a:lnTo>
                <a:lnTo>
                  <a:pt x="3624" y="1491"/>
                </a:lnTo>
                <a:lnTo>
                  <a:pt x="3608" y="1491"/>
                </a:lnTo>
                <a:lnTo>
                  <a:pt x="0" y="1491"/>
                </a:lnTo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5400000" scaled="1"/>
          </a:gradFill>
          <a:ln w="9525" cap="flat" cmpd="sng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0724" name="Freeform 4"/>
          <p:cNvSpPr>
            <a:spLocks/>
          </p:cNvSpPr>
          <p:nvPr/>
        </p:nvSpPr>
        <p:spPr bwMode="white">
          <a:xfrm>
            <a:off x="0" y="3817938"/>
            <a:ext cx="8164513" cy="3019425"/>
          </a:xfrm>
          <a:custGeom>
            <a:avLst/>
            <a:gdLst/>
            <a:ahLst/>
            <a:cxnLst>
              <a:cxn ang="0">
                <a:pos x="2718" y="405"/>
              </a:cxn>
              <a:cxn ang="0">
                <a:pos x="2466" y="333"/>
              </a:cxn>
              <a:cxn ang="0">
                <a:pos x="2202" y="261"/>
              </a:cxn>
              <a:cxn ang="0">
                <a:pos x="1929" y="198"/>
              </a:cxn>
              <a:cxn ang="0">
                <a:pos x="1695" y="153"/>
              </a:cxn>
              <a:cxn ang="0">
                <a:pos x="1434" y="111"/>
              </a:cxn>
              <a:cxn ang="0">
                <a:pos x="1188" y="75"/>
              </a:cxn>
              <a:cxn ang="0">
                <a:pos x="957" y="48"/>
              </a:cxn>
              <a:cxn ang="0">
                <a:pos x="747" y="30"/>
              </a:cxn>
              <a:cxn ang="0">
                <a:pos x="501" y="15"/>
              </a:cxn>
              <a:cxn ang="0">
                <a:pos x="246" y="3"/>
              </a:cxn>
              <a:cxn ang="0">
                <a:pos x="0" y="0"/>
              </a:cxn>
              <a:cxn ang="0">
                <a:pos x="0" y="275"/>
              </a:cxn>
              <a:cxn ang="0">
                <a:pos x="0" y="345"/>
              </a:cxn>
              <a:cxn ang="0">
                <a:pos x="0" y="275"/>
              </a:cxn>
              <a:cxn ang="0">
                <a:pos x="0" y="342"/>
              </a:cxn>
              <a:cxn ang="0">
                <a:pos x="339" y="351"/>
              </a:cxn>
              <a:cxn ang="0">
                <a:pos x="606" y="372"/>
              </a:cxn>
              <a:cxn ang="0">
                <a:pos x="852" y="399"/>
              </a:cxn>
              <a:cxn ang="0">
                <a:pos x="1068" y="435"/>
              </a:cxn>
              <a:cxn ang="0">
                <a:pos x="1275" y="474"/>
              </a:cxn>
              <a:cxn ang="0">
                <a:pos x="1545" y="540"/>
              </a:cxn>
              <a:cxn ang="0">
                <a:pos x="1761" y="603"/>
              </a:cxn>
              <a:cxn ang="0">
                <a:pos x="1971" y="678"/>
              </a:cxn>
              <a:cxn ang="0">
                <a:pos x="2166" y="747"/>
              </a:cxn>
              <a:cxn ang="0">
                <a:pos x="2397" y="852"/>
              </a:cxn>
              <a:cxn ang="0">
                <a:pos x="2613" y="960"/>
              </a:cxn>
              <a:cxn ang="0">
                <a:pos x="2832" y="1095"/>
              </a:cxn>
              <a:cxn ang="0">
                <a:pos x="3012" y="1212"/>
              </a:cxn>
              <a:cxn ang="0">
                <a:pos x="3186" y="1347"/>
              </a:cxn>
              <a:cxn ang="0">
                <a:pos x="3351" y="1497"/>
              </a:cxn>
              <a:cxn ang="0">
                <a:pos x="3480" y="1629"/>
              </a:cxn>
              <a:cxn ang="0">
                <a:pos x="3612" y="1785"/>
              </a:cxn>
              <a:cxn ang="0">
                <a:pos x="3699" y="1901"/>
              </a:cxn>
              <a:cxn ang="0">
                <a:pos x="5142" y="1901"/>
              </a:cxn>
              <a:cxn ang="0">
                <a:pos x="5076" y="1827"/>
              </a:cxn>
              <a:cxn ang="0">
                <a:pos x="4968" y="1707"/>
              </a:cxn>
              <a:cxn ang="0">
                <a:pos x="4797" y="1539"/>
              </a:cxn>
              <a:cxn ang="0">
                <a:pos x="4617" y="1383"/>
              </a:cxn>
              <a:cxn ang="0">
                <a:pos x="4410" y="1221"/>
              </a:cxn>
              <a:cxn ang="0">
                <a:pos x="4185" y="1071"/>
              </a:cxn>
              <a:cxn ang="0">
                <a:pos x="3960" y="939"/>
              </a:cxn>
              <a:cxn ang="0">
                <a:pos x="3708" y="801"/>
              </a:cxn>
              <a:cxn ang="0">
                <a:pos x="3492" y="702"/>
              </a:cxn>
              <a:cxn ang="0">
                <a:pos x="3231" y="588"/>
              </a:cxn>
              <a:cxn ang="0">
                <a:pos x="2964" y="489"/>
              </a:cxn>
              <a:cxn ang="0">
                <a:pos x="2718" y="405"/>
              </a:cxn>
            </a:cxnLst>
            <a:rect l="0" t="0" r="r" b="b"/>
            <a:pathLst>
              <a:path w="5143" h="1902">
                <a:moveTo>
                  <a:pt x="2718" y="405"/>
                </a:moveTo>
                <a:lnTo>
                  <a:pt x="2466" y="333"/>
                </a:lnTo>
                <a:lnTo>
                  <a:pt x="2202" y="261"/>
                </a:lnTo>
                <a:lnTo>
                  <a:pt x="1929" y="198"/>
                </a:lnTo>
                <a:lnTo>
                  <a:pt x="1695" y="153"/>
                </a:lnTo>
                <a:lnTo>
                  <a:pt x="1434" y="111"/>
                </a:lnTo>
                <a:lnTo>
                  <a:pt x="1188" y="75"/>
                </a:lnTo>
                <a:lnTo>
                  <a:pt x="957" y="48"/>
                </a:lnTo>
                <a:lnTo>
                  <a:pt x="747" y="30"/>
                </a:lnTo>
                <a:lnTo>
                  <a:pt x="501" y="15"/>
                </a:lnTo>
                <a:lnTo>
                  <a:pt x="246" y="3"/>
                </a:lnTo>
                <a:lnTo>
                  <a:pt x="0" y="0"/>
                </a:lnTo>
                <a:lnTo>
                  <a:pt x="0" y="275"/>
                </a:lnTo>
                <a:lnTo>
                  <a:pt x="0" y="345"/>
                </a:lnTo>
                <a:lnTo>
                  <a:pt x="0" y="275"/>
                </a:lnTo>
                <a:lnTo>
                  <a:pt x="0" y="342"/>
                </a:lnTo>
                <a:lnTo>
                  <a:pt x="339" y="351"/>
                </a:lnTo>
                <a:lnTo>
                  <a:pt x="606" y="372"/>
                </a:lnTo>
                <a:lnTo>
                  <a:pt x="852" y="399"/>
                </a:lnTo>
                <a:lnTo>
                  <a:pt x="1068" y="435"/>
                </a:lnTo>
                <a:lnTo>
                  <a:pt x="1275" y="474"/>
                </a:lnTo>
                <a:lnTo>
                  <a:pt x="1545" y="540"/>
                </a:lnTo>
                <a:lnTo>
                  <a:pt x="1761" y="603"/>
                </a:lnTo>
                <a:lnTo>
                  <a:pt x="1971" y="678"/>
                </a:lnTo>
                <a:lnTo>
                  <a:pt x="2166" y="747"/>
                </a:lnTo>
                <a:lnTo>
                  <a:pt x="2397" y="852"/>
                </a:lnTo>
                <a:lnTo>
                  <a:pt x="2613" y="960"/>
                </a:lnTo>
                <a:lnTo>
                  <a:pt x="2832" y="1095"/>
                </a:lnTo>
                <a:lnTo>
                  <a:pt x="3012" y="1212"/>
                </a:lnTo>
                <a:lnTo>
                  <a:pt x="3186" y="1347"/>
                </a:lnTo>
                <a:lnTo>
                  <a:pt x="3351" y="1497"/>
                </a:lnTo>
                <a:lnTo>
                  <a:pt x="3480" y="1629"/>
                </a:lnTo>
                <a:lnTo>
                  <a:pt x="3612" y="1785"/>
                </a:lnTo>
                <a:lnTo>
                  <a:pt x="3699" y="1901"/>
                </a:lnTo>
                <a:lnTo>
                  <a:pt x="5142" y="1901"/>
                </a:lnTo>
                <a:lnTo>
                  <a:pt x="5076" y="1827"/>
                </a:lnTo>
                <a:lnTo>
                  <a:pt x="4968" y="1707"/>
                </a:lnTo>
                <a:lnTo>
                  <a:pt x="4797" y="1539"/>
                </a:lnTo>
                <a:lnTo>
                  <a:pt x="4617" y="1383"/>
                </a:lnTo>
                <a:lnTo>
                  <a:pt x="4410" y="1221"/>
                </a:lnTo>
                <a:lnTo>
                  <a:pt x="4185" y="1071"/>
                </a:lnTo>
                <a:lnTo>
                  <a:pt x="3960" y="939"/>
                </a:lnTo>
                <a:lnTo>
                  <a:pt x="3708" y="801"/>
                </a:lnTo>
                <a:lnTo>
                  <a:pt x="3492" y="702"/>
                </a:lnTo>
                <a:lnTo>
                  <a:pt x="3231" y="588"/>
                </a:lnTo>
                <a:lnTo>
                  <a:pt x="2964" y="489"/>
                </a:lnTo>
                <a:lnTo>
                  <a:pt x="2718" y="405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0725" name="Freeform 5"/>
          <p:cNvSpPr>
            <a:spLocks/>
          </p:cNvSpPr>
          <p:nvPr/>
        </p:nvSpPr>
        <p:spPr bwMode="white">
          <a:xfrm>
            <a:off x="0" y="3146425"/>
            <a:ext cx="9144000" cy="36909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39"/>
              </a:cxn>
              <a:cxn ang="0">
                <a:pos x="558" y="357"/>
              </a:cxn>
              <a:cxn ang="0">
                <a:pos x="807" y="375"/>
              </a:cxn>
              <a:cxn ang="0">
                <a:pos x="1056" y="399"/>
              </a:cxn>
              <a:cxn ang="0">
                <a:pos x="1272" y="426"/>
              </a:cxn>
              <a:cxn ang="0">
                <a:pos x="1539" y="465"/>
              </a:cxn>
              <a:cxn ang="0">
                <a:pos x="1791" y="510"/>
              </a:cxn>
              <a:cxn ang="0">
                <a:pos x="2076" y="570"/>
              </a:cxn>
              <a:cxn ang="0">
                <a:pos x="2334" y="630"/>
              </a:cxn>
              <a:cxn ang="0">
                <a:pos x="2544" y="687"/>
              </a:cxn>
              <a:cxn ang="0">
                <a:pos x="2775" y="759"/>
              </a:cxn>
              <a:cxn ang="0">
                <a:pos x="3003" y="837"/>
              </a:cxn>
              <a:cxn ang="0">
                <a:pos x="3231" y="924"/>
              </a:cxn>
              <a:cxn ang="0">
                <a:pos x="3438" y="1005"/>
              </a:cxn>
              <a:cxn ang="0">
                <a:pos x="3663" y="1110"/>
              </a:cxn>
              <a:cxn ang="0">
                <a:pos x="3903" y="1233"/>
              </a:cxn>
              <a:cxn ang="0">
                <a:pos x="4149" y="1374"/>
              </a:cxn>
              <a:cxn ang="0">
                <a:pos x="4353" y="1506"/>
              </a:cxn>
              <a:cxn ang="0">
                <a:pos x="4491" y="1602"/>
              </a:cxn>
              <a:cxn ang="0">
                <a:pos x="4668" y="1740"/>
              </a:cxn>
              <a:cxn ang="0">
                <a:pos x="4824" y="1875"/>
              </a:cxn>
              <a:cxn ang="0">
                <a:pos x="4968" y="2016"/>
              </a:cxn>
              <a:cxn ang="0">
                <a:pos x="5100" y="2154"/>
              </a:cxn>
              <a:cxn ang="0">
                <a:pos x="5238" y="2324"/>
              </a:cxn>
              <a:cxn ang="0">
                <a:pos x="5759" y="2324"/>
              </a:cxn>
              <a:cxn ang="0">
                <a:pos x="5759" y="1245"/>
              </a:cxn>
              <a:cxn ang="0">
                <a:pos x="5580" y="1119"/>
              </a:cxn>
              <a:cxn ang="0">
                <a:pos x="5400" y="1020"/>
              </a:cxn>
              <a:cxn ang="0">
                <a:pos x="5205" y="918"/>
              </a:cxn>
              <a:cxn ang="0">
                <a:pos x="5031" y="837"/>
              </a:cxn>
              <a:cxn ang="0">
                <a:pos x="4866" y="771"/>
              </a:cxn>
              <a:cxn ang="0">
                <a:pos x="4710" y="711"/>
              </a:cxn>
              <a:cxn ang="0">
                <a:pos x="4545" y="651"/>
              </a:cxn>
              <a:cxn ang="0">
                <a:pos x="4386" y="600"/>
              </a:cxn>
              <a:cxn ang="0">
                <a:pos x="4248" y="552"/>
              </a:cxn>
              <a:cxn ang="0">
                <a:pos x="3993" y="483"/>
              </a:cxn>
              <a:cxn ang="0">
                <a:pos x="3777" y="423"/>
              </a:cxn>
              <a:cxn ang="0">
                <a:pos x="3564" y="375"/>
              </a:cxn>
              <a:cxn ang="0">
                <a:pos x="3282" y="312"/>
              </a:cxn>
              <a:cxn ang="0">
                <a:pos x="3003" y="261"/>
              </a:cxn>
              <a:cxn ang="0">
                <a:pos x="2733" y="213"/>
              </a:cxn>
              <a:cxn ang="0">
                <a:pos x="2451" y="171"/>
              </a:cxn>
              <a:cxn ang="0">
                <a:pos x="2211" y="138"/>
              </a:cxn>
              <a:cxn ang="0">
                <a:pos x="1974" y="108"/>
              </a:cxn>
              <a:cxn ang="0">
                <a:pos x="1665" y="81"/>
              </a:cxn>
              <a:cxn ang="0">
                <a:pos x="1437" y="60"/>
              </a:cxn>
              <a:cxn ang="0">
                <a:pos x="1125" y="36"/>
              </a:cxn>
              <a:cxn ang="0">
                <a:pos x="828" y="21"/>
              </a:cxn>
              <a:cxn ang="0">
                <a:pos x="558" y="12"/>
              </a:cxn>
              <a:cxn ang="0">
                <a:pos x="282" y="3"/>
              </a:cxn>
              <a:cxn ang="0">
                <a:pos x="0" y="0"/>
              </a:cxn>
            </a:cxnLst>
            <a:rect l="0" t="0" r="r" b="b"/>
            <a:pathLst>
              <a:path w="5760" h="2325">
                <a:moveTo>
                  <a:pt x="0" y="0"/>
                </a:moveTo>
                <a:lnTo>
                  <a:pt x="0" y="339"/>
                </a:lnTo>
                <a:lnTo>
                  <a:pt x="558" y="357"/>
                </a:lnTo>
                <a:lnTo>
                  <a:pt x="807" y="375"/>
                </a:lnTo>
                <a:lnTo>
                  <a:pt x="1056" y="399"/>
                </a:lnTo>
                <a:lnTo>
                  <a:pt x="1272" y="426"/>
                </a:lnTo>
                <a:lnTo>
                  <a:pt x="1539" y="465"/>
                </a:lnTo>
                <a:lnTo>
                  <a:pt x="1791" y="510"/>
                </a:lnTo>
                <a:lnTo>
                  <a:pt x="2076" y="570"/>
                </a:lnTo>
                <a:lnTo>
                  <a:pt x="2334" y="630"/>
                </a:lnTo>
                <a:lnTo>
                  <a:pt x="2544" y="687"/>
                </a:lnTo>
                <a:lnTo>
                  <a:pt x="2775" y="759"/>
                </a:lnTo>
                <a:lnTo>
                  <a:pt x="3003" y="837"/>
                </a:lnTo>
                <a:lnTo>
                  <a:pt x="3231" y="924"/>
                </a:lnTo>
                <a:lnTo>
                  <a:pt x="3438" y="1005"/>
                </a:lnTo>
                <a:lnTo>
                  <a:pt x="3663" y="1110"/>
                </a:lnTo>
                <a:lnTo>
                  <a:pt x="3903" y="1233"/>
                </a:lnTo>
                <a:lnTo>
                  <a:pt x="4149" y="1374"/>
                </a:lnTo>
                <a:lnTo>
                  <a:pt x="4353" y="1506"/>
                </a:lnTo>
                <a:lnTo>
                  <a:pt x="4491" y="1602"/>
                </a:lnTo>
                <a:lnTo>
                  <a:pt x="4668" y="1740"/>
                </a:lnTo>
                <a:lnTo>
                  <a:pt x="4824" y="1875"/>
                </a:lnTo>
                <a:lnTo>
                  <a:pt x="4968" y="2016"/>
                </a:lnTo>
                <a:lnTo>
                  <a:pt x="5100" y="2154"/>
                </a:lnTo>
                <a:lnTo>
                  <a:pt x="5238" y="2324"/>
                </a:lnTo>
                <a:lnTo>
                  <a:pt x="5759" y="2324"/>
                </a:lnTo>
                <a:lnTo>
                  <a:pt x="5759" y="1245"/>
                </a:lnTo>
                <a:lnTo>
                  <a:pt x="5580" y="1119"/>
                </a:lnTo>
                <a:lnTo>
                  <a:pt x="5400" y="1020"/>
                </a:lnTo>
                <a:lnTo>
                  <a:pt x="5205" y="918"/>
                </a:lnTo>
                <a:lnTo>
                  <a:pt x="5031" y="837"/>
                </a:lnTo>
                <a:lnTo>
                  <a:pt x="4866" y="771"/>
                </a:lnTo>
                <a:lnTo>
                  <a:pt x="4710" y="711"/>
                </a:lnTo>
                <a:lnTo>
                  <a:pt x="4545" y="651"/>
                </a:lnTo>
                <a:lnTo>
                  <a:pt x="4386" y="600"/>
                </a:lnTo>
                <a:lnTo>
                  <a:pt x="4248" y="552"/>
                </a:lnTo>
                <a:lnTo>
                  <a:pt x="3993" y="483"/>
                </a:lnTo>
                <a:lnTo>
                  <a:pt x="3777" y="423"/>
                </a:lnTo>
                <a:lnTo>
                  <a:pt x="3564" y="375"/>
                </a:lnTo>
                <a:lnTo>
                  <a:pt x="3282" y="312"/>
                </a:lnTo>
                <a:lnTo>
                  <a:pt x="3003" y="261"/>
                </a:lnTo>
                <a:lnTo>
                  <a:pt x="2733" y="213"/>
                </a:lnTo>
                <a:lnTo>
                  <a:pt x="2451" y="171"/>
                </a:lnTo>
                <a:lnTo>
                  <a:pt x="2211" y="138"/>
                </a:lnTo>
                <a:lnTo>
                  <a:pt x="1974" y="108"/>
                </a:lnTo>
                <a:lnTo>
                  <a:pt x="1665" y="81"/>
                </a:lnTo>
                <a:lnTo>
                  <a:pt x="1437" y="60"/>
                </a:lnTo>
                <a:lnTo>
                  <a:pt x="1125" y="36"/>
                </a:lnTo>
                <a:lnTo>
                  <a:pt x="828" y="21"/>
                </a:lnTo>
                <a:lnTo>
                  <a:pt x="558" y="12"/>
                </a:lnTo>
                <a:lnTo>
                  <a:pt x="282" y="3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0726" name="Freeform 6"/>
          <p:cNvSpPr>
            <a:spLocks/>
          </p:cNvSpPr>
          <p:nvPr/>
        </p:nvSpPr>
        <p:spPr bwMode="white">
          <a:xfrm>
            <a:off x="0" y="2460625"/>
            <a:ext cx="9144000" cy="24971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51"/>
              </a:cxn>
              <a:cxn ang="0">
                <a:pos x="282" y="357"/>
              </a:cxn>
              <a:cxn ang="0">
                <a:pos x="627" y="363"/>
              </a:cxn>
              <a:cxn ang="0">
                <a:pos x="960" y="375"/>
              </a:cxn>
              <a:cxn ang="0">
                <a:pos x="1218" y="393"/>
              </a:cxn>
              <a:cxn ang="0">
                <a:pos x="1470" y="411"/>
              </a:cxn>
              <a:cxn ang="0">
                <a:pos x="1746" y="435"/>
              </a:cxn>
              <a:cxn ang="0">
                <a:pos x="2022" y="462"/>
              </a:cxn>
              <a:cxn ang="0">
                <a:pos x="2340" y="504"/>
              </a:cxn>
              <a:cxn ang="0">
                <a:pos x="2664" y="549"/>
              </a:cxn>
              <a:cxn ang="0">
                <a:pos x="2952" y="597"/>
              </a:cxn>
              <a:cxn ang="0">
                <a:pos x="3225" y="648"/>
              </a:cxn>
              <a:cxn ang="0">
                <a:pos x="3513" y="708"/>
              </a:cxn>
              <a:cxn ang="0">
                <a:pos x="3693" y="750"/>
              </a:cxn>
              <a:cxn ang="0">
                <a:pos x="3936" y="810"/>
              </a:cxn>
              <a:cxn ang="0">
                <a:pos x="4095" y="855"/>
              </a:cxn>
              <a:cxn ang="0">
                <a:pos x="4281" y="909"/>
              </a:cxn>
              <a:cxn ang="0">
                <a:pos x="4503" y="981"/>
              </a:cxn>
              <a:cxn ang="0">
                <a:pos x="4704" y="1053"/>
              </a:cxn>
              <a:cxn ang="0">
                <a:pos x="4911" y="1131"/>
              </a:cxn>
              <a:cxn ang="0">
                <a:pos x="5073" y="1197"/>
              </a:cxn>
              <a:cxn ang="0">
                <a:pos x="5256" y="1281"/>
              </a:cxn>
              <a:cxn ang="0">
                <a:pos x="5475" y="1401"/>
              </a:cxn>
              <a:cxn ang="0">
                <a:pos x="5628" y="1482"/>
              </a:cxn>
              <a:cxn ang="0">
                <a:pos x="5759" y="1572"/>
              </a:cxn>
              <a:cxn ang="0">
                <a:pos x="5759" y="633"/>
              </a:cxn>
              <a:cxn ang="0">
                <a:pos x="5493" y="570"/>
              </a:cxn>
              <a:cxn ang="0">
                <a:pos x="5214" y="501"/>
              </a:cxn>
              <a:cxn ang="0">
                <a:pos x="4950" y="444"/>
              </a:cxn>
              <a:cxn ang="0">
                <a:pos x="4701" y="396"/>
              </a:cxn>
              <a:cxn ang="0">
                <a:pos x="4425" y="348"/>
              </a:cxn>
              <a:cxn ang="0">
                <a:pos x="4110" y="294"/>
              </a:cxn>
              <a:cxn ang="0">
                <a:pos x="3813" y="252"/>
              </a:cxn>
              <a:cxn ang="0">
                <a:pos x="3549" y="213"/>
              </a:cxn>
              <a:cxn ang="0">
                <a:pos x="3261" y="183"/>
              </a:cxn>
              <a:cxn ang="0">
                <a:pos x="3015" y="153"/>
              </a:cxn>
              <a:cxn ang="0">
                <a:pos x="2757" y="129"/>
              </a:cxn>
              <a:cxn ang="0">
                <a:pos x="2520" y="105"/>
              </a:cxn>
              <a:cxn ang="0">
                <a:pos x="2301" y="87"/>
              </a:cxn>
              <a:cxn ang="0">
                <a:pos x="2013" y="66"/>
              </a:cxn>
              <a:cxn ang="0">
                <a:pos x="1731" y="48"/>
              </a:cxn>
              <a:cxn ang="0">
                <a:pos x="1524" y="39"/>
              </a:cxn>
              <a:cxn ang="0">
                <a:pos x="1260" y="27"/>
              </a:cxn>
              <a:cxn ang="0">
                <a:pos x="966" y="15"/>
              </a:cxn>
              <a:cxn ang="0">
                <a:pos x="714" y="12"/>
              </a:cxn>
              <a:cxn ang="0">
                <a:pos x="510" y="6"/>
              </a:cxn>
              <a:cxn ang="0">
                <a:pos x="243" y="0"/>
              </a:cxn>
              <a:cxn ang="0">
                <a:pos x="0" y="0"/>
              </a:cxn>
            </a:cxnLst>
            <a:rect l="0" t="0" r="r" b="b"/>
            <a:pathLst>
              <a:path w="5760" h="1573">
                <a:moveTo>
                  <a:pt x="0" y="0"/>
                </a:moveTo>
                <a:lnTo>
                  <a:pt x="0" y="351"/>
                </a:lnTo>
                <a:lnTo>
                  <a:pt x="282" y="357"/>
                </a:lnTo>
                <a:lnTo>
                  <a:pt x="627" y="363"/>
                </a:lnTo>
                <a:lnTo>
                  <a:pt x="960" y="375"/>
                </a:lnTo>
                <a:lnTo>
                  <a:pt x="1218" y="393"/>
                </a:lnTo>
                <a:lnTo>
                  <a:pt x="1470" y="411"/>
                </a:lnTo>
                <a:lnTo>
                  <a:pt x="1746" y="435"/>
                </a:lnTo>
                <a:lnTo>
                  <a:pt x="2022" y="462"/>
                </a:lnTo>
                <a:lnTo>
                  <a:pt x="2340" y="504"/>
                </a:lnTo>
                <a:lnTo>
                  <a:pt x="2664" y="549"/>
                </a:lnTo>
                <a:lnTo>
                  <a:pt x="2952" y="597"/>
                </a:lnTo>
                <a:lnTo>
                  <a:pt x="3225" y="648"/>
                </a:lnTo>
                <a:lnTo>
                  <a:pt x="3513" y="708"/>
                </a:lnTo>
                <a:lnTo>
                  <a:pt x="3693" y="750"/>
                </a:lnTo>
                <a:lnTo>
                  <a:pt x="3936" y="810"/>
                </a:lnTo>
                <a:lnTo>
                  <a:pt x="4095" y="855"/>
                </a:lnTo>
                <a:lnTo>
                  <a:pt x="4281" y="909"/>
                </a:lnTo>
                <a:lnTo>
                  <a:pt x="4503" y="981"/>
                </a:lnTo>
                <a:lnTo>
                  <a:pt x="4704" y="1053"/>
                </a:lnTo>
                <a:lnTo>
                  <a:pt x="4911" y="1131"/>
                </a:lnTo>
                <a:lnTo>
                  <a:pt x="5073" y="1197"/>
                </a:lnTo>
                <a:lnTo>
                  <a:pt x="5256" y="1281"/>
                </a:lnTo>
                <a:lnTo>
                  <a:pt x="5475" y="1401"/>
                </a:lnTo>
                <a:lnTo>
                  <a:pt x="5628" y="1482"/>
                </a:lnTo>
                <a:lnTo>
                  <a:pt x="5759" y="1572"/>
                </a:lnTo>
                <a:lnTo>
                  <a:pt x="5759" y="633"/>
                </a:lnTo>
                <a:lnTo>
                  <a:pt x="5493" y="570"/>
                </a:lnTo>
                <a:lnTo>
                  <a:pt x="5214" y="501"/>
                </a:lnTo>
                <a:lnTo>
                  <a:pt x="4950" y="444"/>
                </a:lnTo>
                <a:lnTo>
                  <a:pt x="4701" y="396"/>
                </a:lnTo>
                <a:lnTo>
                  <a:pt x="4425" y="348"/>
                </a:lnTo>
                <a:lnTo>
                  <a:pt x="4110" y="294"/>
                </a:lnTo>
                <a:lnTo>
                  <a:pt x="3813" y="252"/>
                </a:lnTo>
                <a:lnTo>
                  <a:pt x="3549" y="213"/>
                </a:lnTo>
                <a:lnTo>
                  <a:pt x="3261" y="183"/>
                </a:lnTo>
                <a:lnTo>
                  <a:pt x="3015" y="153"/>
                </a:lnTo>
                <a:lnTo>
                  <a:pt x="2757" y="129"/>
                </a:lnTo>
                <a:lnTo>
                  <a:pt x="2520" y="105"/>
                </a:lnTo>
                <a:lnTo>
                  <a:pt x="2301" y="87"/>
                </a:lnTo>
                <a:lnTo>
                  <a:pt x="2013" y="66"/>
                </a:lnTo>
                <a:lnTo>
                  <a:pt x="1731" y="48"/>
                </a:lnTo>
                <a:lnTo>
                  <a:pt x="1524" y="39"/>
                </a:lnTo>
                <a:lnTo>
                  <a:pt x="1260" y="27"/>
                </a:lnTo>
                <a:lnTo>
                  <a:pt x="966" y="15"/>
                </a:lnTo>
                <a:lnTo>
                  <a:pt x="714" y="12"/>
                </a:lnTo>
                <a:lnTo>
                  <a:pt x="510" y="6"/>
                </a:lnTo>
                <a:lnTo>
                  <a:pt x="243" y="0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0727" name="Freeform 7"/>
          <p:cNvSpPr>
            <a:spLocks/>
          </p:cNvSpPr>
          <p:nvPr/>
        </p:nvSpPr>
        <p:spPr bwMode="white">
          <a:xfrm>
            <a:off x="0" y="1793875"/>
            <a:ext cx="9144000" cy="15398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39"/>
              </a:cxn>
              <a:cxn ang="0">
                <a:pos x="318" y="342"/>
              </a:cxn>
              <a:cxn ang="0">
                <a:pos x="591" y="348"/>
              </a:cxn>
              <a:cxn ang="0">
                <a:pos x="846" y="354"/>
              </a:cxn>
              <a:cxn ang="0">
                <a:pos x="1074" y="360"/>
              </a:cxn>
              <a:cxn ang="0">
                <a:pos x="1314" y="366"/>
              </a:cxn>
              <a:cxn ang="0">
                <a:pos x="1599" y="381"/>
              </a:cxn>
              <a:cxn ang="0">
                <a:pos x="1911" y="399"/>
              </a:cxn>
              <a:cxn ang="0">
                <a:pos x="2241" y="420"/>
              </a:cxn>
              <a:cxn ang="0">
                <a:pos x="2619" y="453"/>
              </a:cxn>
              <a:cxn ang="0">
                <a:pos x="2889" y="477"/>
              </a:cxn>
              <a:cxn ang="0">
                <a:pos x="3177" y="507"/>
              </a:cxn>
              <a:cxn ang="0">
                <a:pos x="3498" y="543"/>
              </a:cxn>
              <a:cxn ang="0">
                <a:pos x="3813" y="585"/>
              </a:cxn>
              <a:cxn ang="0">
                <a:pos x="4044" y="618"/>
              </a:cxn>
              <a:cxn ang="0">
                <a:pos x="4365" y="669"/>
              </a:cxn>
              <a:cxn ang="0">
                <a:pos x="4683" y="726"/>
              </a:cxn>
              <a:cxn ang="0">
                <a:pos x="4980" y="786"/>
              </a:cxn>
              <a:cxn ang="0">
                <a:pos x="5268" y="846"/>
              </a:cxn>
              <a:cxn ang="0">
                <a:pos x="5646" y="942"/>
              </a:cxn>
              <a:cxn ang="0">
                <a:pos x="5759" y="969"/>
              </a:cxn>
              <a:cxn ang="0">
                <a:pos x="5759" y="0"/>
              </a:cxn>
              <a:cxn ang="0">
                <a:pos x="0" y="0"/>
              </a:cxn>
            </a:cxnLst>
            <a:rect l="0" t="0" r="r" b="b"/>
            <a:pathLst>
              <a:path w="5760" h="970">
                <a:moveTo>
                  <a:pt x="0" y="0"/>
                </a:moveTo>
                <a:lnTo>
                  <a:pt x="0" y="339"/>
                </a:lnTo>
                <a:lnTo>
                  <a:pt x="318" y="342"/>
                </a:lnTo>
                <a:lnTo>
                  <a:pt x="591" y="348"/>
                </a:lnTo>
                <a:lnTo>
                  <a:pt x="846" y="354"/>
                </a:lnTo>
                <a:lnTo>
                  <a:pt x="1074" y="360"/>
                </a:lnTo>
                <a:lnTo>
                  <a:pt x="1314" y="366"/>
                </a:lnTo>
                <a:lnTo>
                  <a:pt x="1599" y="381"/>
                </a:lnTo>
                <a:lnTo>
                  <a:pt x="1911" y="399"/>
                </a:lnTo>
                <a:lnTo>
                  <a:pt x="2241" y="420"/>
                </a:lnTo>
                <a:lnTo>
                  <a:pt x="2619" y="453"/>
                </a:lnTo>
                <a:lnTo>
                  <a:pt x="2889" y="477"/>
                </a:lnTo>
                <a:lnTo>
                  <a:pt x="3177" y="507"/>
                </a:lnTo>
                <a:lnTo>
                  <a:pt x="3498" y="543"/>
                </a:lnTo>
                <a:lnTo>
                  <a:pt x="3813" y="585"/>
                </a:lnTo>
                <a:lnTo>
                  <a:pt x="4044" y="618"/>
                </a:lnTo>
                <a:lnTo>
                  <a:pt x="4365" y="669"/>
                </a:lnTo>
                <a:lnTo>
                  <a:pt x="4683" y="726"/>
                </a:lnTo>
                <a:lnTo>
                  <a:pt x="4980" y="786"/>
                </a:lnTo>
                <a:lnTo>
                  <a:pt x="5268" y="846"/>
                </a:lnTo>
                <a:lnTo>
                  <a:pt x="5646" y="942"/>
                </a:lnTo>
                <a:lnTo>
                  <a:pt x="5759" y="969"/>
                </a:lnTo>
                <a:lnTo>
                  <a:pt x="5759" y="0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0728" name="Freeform 8"/>
          <p:cNvSpPr>
            <a:spLocks/>
          </p:cNvSpPr>
          <p:nvPr/>
        </p:nvSpPr>
        <p:spPr bwMode="white">
          <a:xfrm>
            <a:off x="0" y="-20638"/>
            <a:ext cx="9144000" cy="1682751"/>
          </a:xfrm>
          <a:custGeom>
            <a:avLst/>
            <a:gdLst/>
            <a:ahLst/>
            <a:cxnLst>
              <a:cxn ang="0">
                <a:pos x="0" y="753"/>
              </a:cxn>
              <a:cxn ang="0">
                <a:pos x="0" y="1059"/>
              </a:cxn>
              <a:cxn ang="0">
                <a:pos x="5759" y="1059"/>
              </a:cxn>
              <a:cxn ang="0">
                <a:pos x="5759" y="0"/>
              </a:cxn>
              <a:cxn ang="0">
                <a:pos x="5430" y="0"/>
              </a:cxn>
              <a:cxn ang="0">
                <a:pos x="5298" y="84"/>
              </a:cxn>
              <a:cxn ang="0">
                <a:pos x="5136" y="159"/>
              </a:cxn>
              <a:cxn ang="0">
                <a:pos x="4968" y="222"/>
              </a:cxn>
              <a:cxn ang="0">
                <a:pos x="4812" y="267"/>
              </a:cxn>
              <a:cxn ang="0">
                <a:pos x="4626" y="324"/>
              </a:cxn>
              <a:cxn ang="0">
                <a:pos x="4440" y="366"/>
              </a:cxn>
              <a:cxn ang="0">
                <a:pos x="4230" y="414"/>
              </a:cxn>
              <a:cxn ang="0">
                <a:pos x="3939" y="468"/>
              </a:cxn>
              <a:cxn ang="0">
                <a:pos x="3711" y="504"/>
              </a:cxn>
              <a:cxn ang="0">
                <a:pos x="3441" y="543"/>
              </a:cxn>
              <a:cxn ang="0">
                <a:pos x="3189" y="579"/>
              </a:cxn>
              <a:cxn ang="0">
                <a:pos x="2925" y="606"/>
              </a:cxn>
              <a:cxn ang="0">
                <a:pos x="2679" y="633"/>
              </a:cxn>
              <a:cxn ang="0">
                <a:pos x="2418" y="654"/>
              </a:cxn>
              <a:cxn ang="0">
                <a:pos x="2142" y="675"/>
              </a:cxn>
              <a:cxn ang="0">
                <a:pos x="1896" y="693"/>
              </a:cxn>
              <a:cxn ang="0">
                <a:pos x="1647" y="708"/>
              </a:cxn>
              <a:cxn ang="0">
                <a:pos x="1404" y="720"/>
              </a:cxn>
              <a:cxn ang="0">
                <a:pos x="1170" y="732"/>
              </a:cxn>
              <a:cxn ang="0">
                <a:pos x="906" y="738"/>
              </a:cxn>
              <a:cxn ang="0">
                <a:pos x="534" y="747"/>
              </a:cxn>
              <a:cxn ang="0">
                <a:pos x="201" y="753"/>
              </a:cxn>
              <a:cxn ang="0">
                <a:pos x="0" y="753"/>
              </a:cxn>
            </a:cxnLst>
            <a:rect l="0" t="0" r="r" b="b"/>
            <a:pathLst>
              <a:path w="5760" h="1060">
                <a:moveTo>
                  <a:pt x="0" y="753"/>
                </a:moveTo>
                <a:lnTo>
                  <a:pt x="0" y="1059"/>
                </a:lnTo>
                <a:lnTo>
                  <a:pt x="5759" y="1059"/>
                </a:lnTo>
                <a:lnTo>
                  <a:pt x="5759" y="0"/>
                </a:lnTo>
                <a:lnTo>
                  <a:pt x="5430" y="0"/>
                </a:lnTo>
                <a:lnTo>
                  <a:pt x="5298" y="84"/>
                </a:lnTo>
                <a:lnTo>
                  <a:pt x="5136" y="159"/>
                </a:lnTo>
                <a:lnTo>
                  <a:pt x="4968" y="222"/>
                </a:lnTo>
                <a:lnTo>
                  <a:pt x="4812" y="267"/>
                </a:lnTo>
                <a:lnTo>
                  <a:pt x="4626" y="324"/>
                </a:lnTo>
                <a:lnTo>
                  <a:pt x="4440" y="366"/>
                </a:lnTo>
                <a:lnTo>
                  <a:pt x="4230" y="414"/>
                </a:lnTo>
                <a:lnTo>
                  <a:pt x="3939" y="468"/>
                </a:lnTo>
                <a:lnTo>
                  <a:pt x="3711" y="504"/>
                </a:lnTo>
                <a:lnTo>
                  <a:pt x="3441" y="543"/>
                </a:lnTo>
                <a:lnTo>
                  <a:pt x="3189" y="579"/>
                </a:lnTo>
                <a:lnTo>
                  <a:pt x="2925" y="606"/>
                </a:lnTo>
                <a:lnTo>
                  <a:pt x="2679" y="633"/>
                </a:lnTo>
                <a:lnTo>
                  <a:pt x="2418" y="654"/>
                </a:lnTo>
                <a:lnTo>
                  <a:pt x="2142" y="675"/>
                </a:lnTo>
                <a:lnTo>
                  <a:pt x="1896" y="693"/>
                </a:lnTo>
                <a:lnTo>
                  <a:pt x="1647" y="708"/>
                </a:lnTo>
                <a:lnTo>
                  <a:pt x="1404" y="720"/>
                </a:lnTo>
                <a:lnTo>
                  <a:pt x="1170" y="732"/>
                </a:lnTo>
                <a:lnTo>
                  <a:pt x="906" y="738"/>
                </a:lnTo>
                <a:lnTo>
                  <a:pt x="534" y="747"/>
                </a:lnTo>
                <a:lnTo>
                  <a:pt x="201" y="753"/>
                </a:lnTo>
                <a:lnTo>
                  <a:pt x="0" y="753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0729" name="Freeform 9"/>
          <p:cNvSpPr>
            <a:spLocks/>
          </p:cNvSpPr>
          <p:nvPr/>
        </p:nvSpPr>
        <p:spPr bwMode="white">
          <a:xfrm>
            <a:off x="0" y="-20638"/>
            <a:ext cx="8388350" cy="1068388"/>
          </a:xfrm>
          <a:custGeom>
            <a:avLst/>
            <a:gdLst/>
            <a:ahLst/>
            <a:cxnLst>
              <a:cxn ang="0">
                <a:pos x="0" y="366"/>
              </a:cxn>
              <a:cxn ang="0">
                <a:pos x="0" y="672"/>
              </a:cxn>
              <a:cxn ang="0">
                <a:pos x="303" y="672"/>
              </a:cxn>
              <a:cxn ang="0">
                <a:pos x="723" y="663"/>
              </a:cxn>
              <a:cxn ang="0">
                <a:pos x="1020" y="654"/>
              </a:cxn>
              <a:cxn ang="0">
                <a:pos x="1302" y="642"/>
              </a:cxn>
              <a:cxn ang="0">
                <a:pos x="1554" y="630"/>
              </a:cxn>
              <a:cxn ang="0">
                <a:pos x="1779" y="615"/>
              </a:cxn>
              <a:cxn ang="0">
                <a:pos x="1962" y="606"/>
              </a:cxn>
              <a:cxn ang="0">
                <a:pos x="2193" y="588"/>
              </a:cxn>
              <a:cxn ang="0">
                <a:pos x="2448" y="570"/>
              </a:cxn>
              <a:cxn ang="0">
                <a:pos x="2700" y="546"/>
              </a:cxn>
              <a:cxn ang="0">
                <a:pos x="2904" y="528"/>
              </a:cxn>
              <a:cxn ang="0">
                <a:pos x="3138" y="498"/>
              </a:cxn>
              <a:cxn ang="0">
                <a:pos x="3324" y="474"/>
              </a:cxn>
              <a:cxn ang="0">
                <a:pos x="3534" y="447"/>
              </a:cxn>
              <a:cxn ang="0">
                <a:pos x="3735" y="420"/>
              </a:cxn>
              <a:cxn ang="0">
                <a:pos x="3933" y="384"/>
              </a:cxn>
              <a:cxn ang="0">
                <a:pos x="4116" y="351"/>
              </a:cxn>
              <a:cxn ang="0">
                <a:pos x="4266" y="318"/>
              </a:cxn>
              <a:cxn ang="0">
                <a:pos x="4446" y="279"/>
              </a:cxn>
              <a:cxn ang="0">
                <a:pos x="4620" y="237"/>
              </a:cxn>
              <a:cxn ang="0">
                <a:pos x="4779" y="192"/>
              </a:cxn>
              <a:cxn ang="0">
                <a:pos x="4920" y="147"/>
              </a:cxn>
              <a:cxn ang="0">
                <a:pos x="5085" y="90"/>
              </a:cxn>
              <a:cxn ang="0">
                <a:pos x="5193" y="42"/>
              </a:cxn>
              <a:cxn ang="0">
                <a:pos x="5283" y="0"/>
              </a:cxn>
              <a:cxn ang="0">
                <a:pos x="3201" y="0"/>
              </a:cxn>
              <a:cxn ang="0">
                <a:pos x="2982" y="57"/>
              </a:cxn>
              <a:cxn ang="0">
                <a:pos x="2775" y="108"/>
              </a:cxn>
              <a:cxn ang="0">
                <a:pos x="2562" y="150"/>
              </a:cxn>
              <a:cxn ang="0">
                <a:pos x="2397" y="183"/>
              </a:cxn>
              <a:cxn ang="0">
                <a:pos x="2205" y="213"/>
              </a:cxn>
              <a:cxn ang="0">
                <a:pos x="2001" y="243"/>
              </a:cxn>
              <a:cxn ang="0">
                <a:pos x="1776" y="273"/>
              </a:cxn>
              <a:cxn ang="0">
                <a:pos x="1536" y="297"/>
              </a:cxn>
              <a:cxn ang="0">
                <a:pos x="1344" y="312"/>
              </a:cxn>
              <a:cxn ang="0">
                <a:pos x="1134" y="330"/>
              </a:cxn>
              <a:cxn ang="0">
                <a:pos x="921" y="342"/>
              </a:cxn>
              <a:cxn ang="0">
                <a:pos x="696" y="354"/>
              </a:cxn>
              <a:cxn ang="0">
                <a:pos x="501" y="360"/>
              </a:cxn>
              <a:cxn ang="0">
                <a:pos x="279" y="366"/>
              </a:cxn>
              <a:cxn ang="0">
                <a:pos x="99" y="369"/>
              </a:cxn>
              <a:cxn ang="0">
                <a:pos x="0" y="366"/>
              </a:cxn>
            </a:cxnLst>
            <a:rect l="0" t="0" r="r" b="b"/>
            <a:pathLst>
              <a:path w="5284" h="673">
                <a:moveTo>
                  <a:pt x="0" y="366"/>
                </a:moveTo>
                <a:lnTo>
                  <a:pt x="0" y="672"/>
                </a:lnTo>
                <a:lnTo>
                  <a:pt x="303" y="672"/>
                </a:lnTo>
                <a:lnTo>
                  <a:pt x="723" y="663"/>
                </a:lnTo>
                <a:lnTo>
                  <a:pt x="1020" y="654"/>
                </a:lnTo>
                <a:lnTo>
                  <a:pt x="1302" y="642"/>
                </a:lnTo>
                <a:lnTo>
                  <a:pt x="1554" y="630"/>
                </a:lnTo>
                <a:lnTo>
                  <a:pt x="1779" y="615"/>
                </a:lnTo>
                <a:lnTo>
                  <a:pt x="1962" y="606"/>
                </a:lnTo>
                <a:lnTo>
                  <a:pt x="2193" y="588"/>
                </a:lnTo>
                <a:lnTo>
                  <a:pt x="2448" y="570"/>
                </a:lnTo>
                <a:lnTo>
                  <a:pt x="2700" y="546"/>
                </a:lnTo>
                <a:lnTo>
                  <a:pt x="2904" y="528"/>
                </a:lnTo>
                <a:lnTo>
                  <a:pt x="3138" y="498"/>
                </a:lnTo>
                <a:lnTo>
                  <a:pt x="3324" y="474"/>
                </a:lnTo>
                <a:lnTo>
                  <a:pt x="3534" y="447"/>
                </a:lnTo>
                <a:lnTo>
                  <a:pt x="3735" y="420"/>
                </a:lnTo>
                <a:lnTo>
                  <a:pt x="3933" y="384"/>
                </a:lnTo>
                <a:lnTo>
                  <a:pt x="4116" y="351"/>
                </a:lnTo>
                <a:lnTo>
                  <a:pt x="4266" y="318"/>
                </a:lnTo>
                <a:lnTo>
                  <a:pt x="4446" y="279"/>
                </a:lnTo>
                <a:lnTo>
                  <a:pt x="4620" y="237"/>
                </a:lnTo>
                <a:lnTo>
                  <a:pt x="4779" y="192"/>
                </a:lnTo>
                <a:lnTo>
                  <a:pt x="4920" y="147"/>
                </a:lnTo>
                <a:lnTo>
                  <a:pt x="5085" y="90"/>
                </a:lnTo>
                <a:lnTo>
                  <a:pt x="5193" y="42"/>
                </a:lnTo>
                <a:lnTo>
                  <a:pt x="5283" y="0"/>
                </a:lnTo>
                <a:lnTo>
                  <a:pt x="3201" y="0"/>
                </a:lnTo>
                <a:lnTo>
                  <a:pt x="2982" y="57"/>
                </a:lnTo>
                <a:lnTo>
                  <a:pt x="2775" y="108"/>
                </a:lnTo>
                <a:lnTo>
                  <a:pt x="2562" y="150"/>
                </a:lnTo>
                <a:lnTo>
                  <a:pt x="2397" y="183"/>
                </a:lnTo>
                <a:lnTo>
                  <a:pt x="2205" y="213"/>
                </a:lnTo>
                <a:lnTo>
                  <a:pt x="2001" y="243"/>
                </a:lnTo>
                <a:lnTo>
                  <a:pt x="1776" y="273"/>
                </a:lnTo>
                <a:lnTo>
                  <a:pt x="1536" y="297"/>
                </a:lnTo>
                <a:lnTo>
                  <a:pt x="1344" y="312"/>
                </a:lnTo>
                <a:lnTo>
                  <a:pt x="1134" y="330"/>
                </a:lnTo>
                <a:lnTo>
                  <a:pt x="921" y="342"/>
                </a:lnTo>
                <a:lnTo>
                  <a:pt x="696" y="354"/>
                </a:lnTo>
                <a:lnTo>
                  <a:pt x="501" y="360"/>
                </a:lnTo>
                <a:lnTo>
                  <a:pt x="279" y="366"/>
                </a:lnTo>
                <a:lnTo>
                  <a:pt x="99" y="369"/>
                </a:lnTo>
                <a:lnTo>
                  <a:pt x="0" y="366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0730" name="Freeform 10"/>
          <p:cNvSpPr>
            <a:spLocks/>
          </p:cNvSpPr>
          <p:nvPr/>
        </p:nvSpPr>
        <p:spPr bwMode="white">
          <a:xfrm>
            <a:off x="0" y="-20638"/>
            <a:ext cx="4578350" cy="454026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85"/>
              </a:cxn>
              <a:cxn ang="0">
                <a:pos x="192" y="285"/>
              </a:cxn>
              <a:cxn ang="0">
                <a:pos x="384" y="282"/>
              </a:cxn>
              <a:cxn ang="0">
                <a:pos x="579" y="276"/>
              </a:cxn>
              <a:cxn ang="0">
                <a:pos x="789" y="267"/>
              </a:cxn>
              <a:cxn ang="0">
                <a:pos x="999" y="258"/>
              </a:cxn>
              <a:cxn ang="0">
                <a:pos x="1161" y="246"/>
              </a:cxn>
              <a:cxn ang="0">
                <a:pos x="1302" y="234"/>
              </a:cxn>
              <a:cxn ang="0">
                <a:pos x="1458" y="222"/>
              </a:cxn>
              <a:cxn ang="0">
                <a:pos x="1665" y="201"/>
              </a:cxn>
              <a:cxn ang="0">
                <a:pos x="1992" y="159"/>
              </a:cxn>
              <a:cxn ang="0">
                <a:pos x="2301" y="117"/>
              </a:cxn>
              <a:cxn ang="0">
                <a:pos x="2604" y="60"/>
              </a:cxn>
              <a:cxn ang="0">
                <a:pos x="2883" y="0"/>
              </a:cxn>
              <a:cxn ang="0">
                <a:pos x="0" y="0"/>
              </a:cxn>
            </a:cxnLst>
            <a:rect l="0" t="0" r="r" b="b"/>
            <a:pathLst>
              <a:path w="2884" h="286">
                <a:moveTo>
                  <a:pt x="0" y="0"/>
                </a:moveTo>
                <a:lnTo>
                  <a:pt x="0" y="285"/>
                </a:lnTo>
                <a:lnTo>
                  <a:pt x="192" y="285"/>
                </a:lnTo>
                <a:lnTo>
                  <a:pt x="384" y="282"/>
                </a:lnTo>
                <a:lnTo>
                  <a:pt x="579" y="276"/>
                </a:lnTo>
                <a:lnTo>
                  <a:pt x="789" y="267"/>
                </a:lnTo>
                <a:lnTo>
                  <a:pt x="999" y="258"/>
                </a:lnTo>
                <a:lnTo>
                  <a:pt x="1161" y="246"/>
                </a:lnTo>
                <a:lnTo>
                  <a:pt x="1302" y="234"/>
                </a:lnTo>
                <a:lnTo>
                  <a:pt x="1458" y="222"/>
                </a:lnTo>
                <a:lnTo>
                  <a:pt x="1665" y="201"/>
                </a:lnTo>
                <a:lnTo>
                  <a:pt x="1992" y="159"/>
                </a:lnTo>
                <a:lnTo>
                  <a:pt x="2301" y="117"/>
                </a:lnTo>
                <a:lnTo>
                  <a:pt x="2604" y="60"/>
                </a:lnTo>
                <a:lnTo>
                  <a:pt x="2883" y="0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073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Haga clic para modificar el estilo de título del patrón</a:t>
            </a:r>
          </a:p>
        </p:txBody>
      </p:sp>
      <p:sp>
        <p:nvSpPr>
          <p:cNvPr id="30732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Haga clic para modificar el estilo de subtítulo del patrón</a:t>
            </a:r>
          </a:p>
        </p:txBody>
      </p:sp>
      <p:sp>
        <p:nvSpPr>
          <p:cNvPr id="30733" name="Rectangle 13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34" name="Rectangle 1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35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E5770FD-EAB3-458D-B24E-1B7B7DDAEAE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CBF444-6A9D-4F07-AD6C-24F49D920B30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DF419B-92DE-4AC9-9BFB-D3C53FE5EB54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C568B1-91F5-4358-B46F-4528126D49E9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D342C7-5CBB-4CD7-A875-434A99000965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6DF3E3-323E-41D1-B705-0C7BDB129C8E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B45DF3-1EE6-4C6F-94B6-3B0A08DF93CE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D5A092-9ED8-4035-993C-92402B04E437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A23064-AE9E-4C96-8D98-2CAAD9DCFBD7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2C9986-3485-4A91-947E-B73B2C149B2B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AC5426-272D-4BA4-9EBC-8B347285B1A9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invGray"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invGray">
          <a:xfrm>
            <a:off x="8809038" y="0"/>
            <a:ext cx="334962" cy="68580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50000">
                <a:schemeClr val="hlink"/>
              </a:gs>
              <a:gs pos="100000">
                <a:schemeClr val="accent2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9699" name="Freeform 3"/>
          <p:cNvSpPr>
            <a:spLocks/>
          </p:cNvSpPr>
          <p:nvPr/>
        </p:nvSpPr>
        <p:spPr bwMode="white">
          <a:xfrm>
            <a:off x="-9525" y="4489450"/>
            <a:ext cx="5754688" cy="2368550"/>
          </a:xfrm>
          <a:custGeom>
            <a:avLst/>
            <a:gdLst/>
            <a:ahLst/>
            <a:cxnLst>
              <a:cxn ang="0">
                <a:pos x="0" y="1491"/>
              </a:cxn>
              <a:cxn ang="0">
                <a:pos x="0" y="0"/>
              </a:cxn>
              <a:cxn ang="0">
                <a:pos x="171" y="3"/>
              </a:cxn>
              <a:cxn ang="0">
                <a:pos x="355" y="9"/>
              </a:cxn>
              <a:cxn ang="0">
                <a:pos x="499" y="21"/>
              </a:cxn>
              <a:cxn ang="0">
                <a:pos x="650" y="36"/>
              </a:cxn>
              <a:cxn ang="0">
                <a:pos x="809" y="54"/>
              </a:cxn>
              <a:cxn ang="0">
                <a:pos x="957" y="78"/>
              </a:cxn>
              <a:cxn ang="0">
                <a:pos x="1119" y="105"/>
              </a:cxn>
              <a:cxn ang="0">
                <a:pos x="1261" y="133"/>
              </a:cxn>
              <a:cxn ang="0">
                <a:pos x="1441" y="175"/>
              </a:cxn>
              <a:cxn ang="0">
                <a:pos x="1598" y="217"/>
              </a:cxn>
              <a:cxn ang="0">
                <a:pos x="1763" y="269"/>
              </a:cxn>
              <a:cxn ang="0">
                <a:pos x="1887" y="308"/>
              </a:cxn>
              <a:cxn ang="0">
                <a:pos x="2085" y="384"/>
              </a:cxn>
              <a:cxn ang="0">
                <a:pos x="2230" y="444"/>
              </a:cxn>
              <a:cxn ang="0">
                <a:pos x="2456" y="547"/>
              </a:cxn>
              <a:cxn ang="0">
                <a:pos x="2666" y="662"/>
              </a:cxn>
              <a:cxn ang="0">
                <a:pos x="2859" y="786"/>
              </a:cxn>
              <a:cxn ang="0">
                <a:pos x="3046" y="920"/>
              </a:cxn>
              <a:cxn ang="0">
                <a:pos x="3193" y="1038"/>
              </a:cxn>
              <a:cxn ang="0">
                <a:pos x="3332" y="1168"/>
              </a:cxn>
              <a:cxn ang="0">
                <a:pos x="3440" y="1280"/>
              </a:cxn>
              <a:cxn ang="0">
                <a:pos x="3524" y="1380"/>
              </a:cxn>
              <a:cxn ang="0">
                <a:pos x="3624" y="1491"/>
              </a:cxn>
              <a:cxn ang="0">
                <a:pos x="3608" y="1491"/>
              </a:cxn>
              <a:cxn ang="0">
                <a:pos x="0" y="1491"/>
              </a:cxn>
            </a:cxnLst>
            <a:rect l="0" t="0" r="r" b="b"/>
            <a:pathLst>
              <a:path w="3625" h="1492">
                <a:moveTo>
                  <a:pt x="0" y="1491"/>
                </a:moveTo>
                <a:lnTo>
                  <a:pt x="0" y="0"/>
                </a:lnTo>
                <a:lnTo>
                  <a:pt x="171" y="3"/>
                </a:lnTo>
                <a:lnTo>
                  <a:pt x="355" y="9"/>
                </a:lnTo>
                <a:lnTo>
                  <a:pt x="499" y="21"/>
                </a:lnTo>
                <a:lnTo>
                  <a:pt x="650" y="36"/>
                </a:lnTo>
                <a:lnTo>
                  <a:pt x="809" y="54"/>
                </a:lnTo>
                <a:lnTo>
                  <a:pt x="957" y="78"/>
                </a:lnTo>
                <a:lnTo>
                  <a:pt x="1119" y="105"/>
                </a:lnTo>
                <a:lnTo>
                  <a:pt x="1261" y="133"/>
                </a:lnTo>
                <a:lnTo>
                  <a:pt x="1441" y="175"/>
                </a:lnTo>
                <a:lnTo>
                  <a:pt x="1598" y="217"/>
                </a:lnTo>
                <a:lnTo>
                  <a:pt x="1763" y="269"/>
                </a:lnTo>
                <a:lnTo>
                  <a:pt x="1887" y="308"/>
                </a:lnTo>
                <a:lnTo>
                  <a:pt x="2085" y="384"/>
                </a:lnTo>
                <a:lnTo>
                  <a:pt x="2230" y="444"/>
                </a:lnTo>
                <a:lnTo>
                  <a:pt x="2456" y="547"/>
                </a:lnTo>
                <a:lnTo>
                  <a:pt x="2666" y="662"/>
                </a:lnTo>
                <a:lnTo>
                  <a:pt x="2859" y="786"/>
                </a:lnTo>
                <a:lnTo>
                  <a:pt x="3046" y="920"/>
                </a:lnTo>
                <a:lnTo>
                  <a:pt x="3193" y="1038"/>
                </a:lnTo>
                <a:lnTo>
                  <a:pt x="3332" y="1168"/>
                </a:lnTo>
                <a:lnTo>
                  <a:pt x="3440" y="1280"/>
                </a:lnTo>
                <a:lnTo>
                  <a:pt x="3524" y="1380"/>
                </a:lnTo>
                <a:lnTo>
                  <a:pt x="3624" y="1491"/>
                </a:lnTo>
                <a:lnTo>
                  <a:pt x="3608" y="1491"/>
                </a:lnTo>
                <a:lnTo>
                  <a:pt x="0" y="1491"/>
                </a:lnTo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5400000" scaled="1"/>
          </a:gradFill>
          <a:ln w="9525" cap="flat" cmpd="sng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9700" name="Freeform 4"/>
          <p:cNvSpPr>
            <a:spLocks/>
          </p:cNvSpPr>
          <p:nvPr/>
        </p:nvSpPr>
        <p:spPr bwMode="white">
          <a:xfrm>
            <a:off x="0" y="3817938"/>
            <a:ext cx="8164513" cy="3019425"/>
          </a:xfrm>
          <a:custGeom>
            <a:avLst/>
            <a:gdLst/>
            <a:ahLst/>
            <a:cxnLst>
              <a:cxn ang="0">
                <a:pos x="2718" y="405"/>
              </a:cxn>
              <a:cxn ang="0">
                <a:pos x="2466" y="333"/>
              </a:cxn>
              <a:cxn ang="0">
                <a:pos x="2202" y="261"/>
              </a:cxn>
              <a:cxn ang="0">
                <a:pos x="1929" y="198"/>
              </a:cxn>
              <a:cxn ang="0">
                <a:pos x="1695" y="153"/>
              </a:cxn>
              <a:cxn ang="0">
                <a:pos x="1434" y="111"/>
              </a:cxn>
              <a:cxn ang="0">
                <a:pos x="1188" y="75"/>
              </a:cxn>
              <a:cxn ang="0">
                <a:pos x="957" y="48"/>
              </a:cxn>
              <a:cxn ang="0">
                <a:pos x="747" y="30"/>
              </a:cxn>
              <a:cxn ang="0">
                <a:pos x="501" y="15"/>
              </a:cxn>
              <a:cxn ang="0">
                <a:pos x="246" y="3"/>
              </a:cxn>
              <a:cxn ang="0">
                <a:pos x="0" y="0"/>
              </a:cxn>
              <a:cxn ang="0">
                <a:pos x="0" y="275"/>
              </a:cxn>
              <a:cxn ang="0">
                <a:pos x="0" y="345"/>
              </a:cxn>
              <a:cxn ang="0">
                <a:pos x="0" y="275"/>
              </a:cxn>
              <a:cxn ang="0">
                <a:pos x="0" y="342"/>
              </a:cxn>
              <a:cxn ang="0">
                <a:pos x="339" y="351"/>
              </a:cxn>
              <a:cxn ang="0">
                <a:pos x="606" y="372"/>
              </a:cxn>
              <a:cxn ang="0">
                <a:pos x="852" y="399"/>
              </a:cxn>
              <a:cxn ang="0">
                <a:pos x="1068" y="435"/>
              </a:cxn>
              <a:cxn ang="0">
                <a:pos x="1275" y="474"/>
              </a:cxn>
              <a:cxn ang="0">
                <a:pos x="1545" y="540"/>
              </a:cxn>
              <a:cxn ang="0">
                <a:pos x="1761" y="603"/>
              </a:cxn>
              <a:cxn ang="0">
                <a:pos x="1971" y="678"/>
              </a:cxn>
              <a:cxn ang="0">
                <a:pos x="2166" y="747"/>
              </a:cxn>
              <a:cxn ang="0">
                <a:pos x="2397" y="852"/>
              </a:cxn>
              <a:cxn ang="0">
                <a:pos x="2613" y="960"/>
              </a:cxn>
              <a:cxn ang="0">
                <a:pos x="2832" y="1095"/>
              </a:cxn>
              <a:cxn ang="0">
                <a:pos x="3012" y="1212"/>
              </a:cxn>
              <a:cxn ang="0">
                <a:pos x="3186" y="1347"/>
              </a:cxn>
              <a:cxn ang="0">
                <a:pos x="3351" y="1497"/>
              </a:cxn>
              <a:cxn ang="0">
                <a:pos x="3480" y="1629"/>
              </a:cxn>
              <a:cxn ang="0">
                <a:pos x="3612" y="1785"/>
              </a:cxn>
              <a:cxn ang="0">
                <a:pos x="3699" y="1901"/>
              </a:cxn>
              <a:cxn ang="0">
                <a:pos x="5142" y="1901"/>
              </a:cxn>
              <a:cxn ang="0">
                <a:pos x="5076" y="1827"/>
              </a:cxn>
              <a:cxn ang="0">
                <a:pos x="4968" y="1707"/>
              </a:cxn>
              <a:cxn ang="0">
                <a:pos x="4797" y="1539"/>
              </a:cxn>
              <a:cxn ang="0">
                <a:pos x="4617" y="1383"/>
              </a:cxn>
              <a:cxn ang="0">
                <a:pos x="4410" y="1221"/>
              </a:cxn>
              <a:cxn ang="0">
                <a:pos x="4185" y="1071"/>
              </a:cxn>
              <a:cxn ang="0">
                <a:pos x="3960" y="939"/>
              </a:cxn>
              <a:cxn ang="0">
                <a:pos x="3708" y="801"/>
              </a:cxn>
              <a:cxn ang="0">
                <a:pos x="3492" y="702"/>
              </a:cxn>
              <a:cxn ang="0">
                <a:pos x="3231" y="588"/>
              </a:cxn>
              <a:cxn ang="0">
                <a:pos x="2964" y="489"/>
              </a:cxn>
              <a:cxn ang="0">
                <a:pos x="2718" y="405"/>
              </a:cxn>
            </a:cxnLst>
            <a:rect l="0" t="0" r="r" b="b"/>
            <a:pathLst>
              <a:path w="5143" h="1902">
                <a:moveTo>
                  <a:pt x="2718" y="405"/>
                </a:moveTo>
                <a:lnTo>
                  <a:pt x="2466" y="333"/>
                </a:lnTo>
                <a:lnTo>
                  <a:pt x="2202" y="261"/>
                </a:lnTo>
                <a:lnTo>
                  <a:pt x="1929" y="198"/>
                </a:lnTo>
                <a:lnTo>
                  <a:pt x="1695" y="153"/>
                </a:lnTo>
                <a:lnTo>
                  <a:pt x="1434" y="111"/>
                </a:lnTo>
                <a:lnTo>
                  <a:pt x="1188" y="75"/>
                </a:lnTo>
                <a:lnTo>
                  <a:pt x="957" y="48"/>
                </a:lnTo>
                <a:lnTo>
                  <a:pt x="747" y="30"/>
                </a:lnTo>
                <a:lnTo>
                  <a:pt x="501" y="15"/>
                </a:lnTo>
                <a:lnTo>
                  <a:pt x="246" y="3"/>
                </a:lnTo>
                <a:lnTo>
                  <a:pt x="0" y="0"/>
                </a:lnTo>
                <a:lnTo>
                  <a:pt x="0" y="275"/>
                </a:lnTo>
                <a:lnTo>
                  <a:pt x="0" y="345"/>
                </a:lnTo>
                <a:lnTo>
                  <a:pt x="0" y="275"/>
                </a:lnTo>
                <a:lnTo>
                  <a:pt x="0" y="342"/>
                </a:lnTo>
                <a:lnTo>
                  <a:pt x="339" y="351"/>
                </a:lnTo>
                <a:lnTo>
                  <a:pt x="606" y="372"/>
                </a:lnTo>
                <a:lnTo>
                  <a:pt x="852" y="399"/>
                </a:lnTo>
                <a:lnTo>
                  <a:pt x="1068" y="435"/>
                </a:lnTo>
                <a:lnTo>
                  <a:pt x="1275" y="474"/>
                </a:lnTo>
                <a:lnTo>
                  <a:pt x="1545" y="540"/>
                </a:lnTo>
                <a:lnTo>
                  <a:pt x="1761" y="603"/>
                </a:lnTo>
                <a:lnTo>
                  <a:pt x="1971" y="678"/>
                </a:lnTo>
                <a:lnTo>
                  <a:pt x="2166" y="747"/>
                </a:lnTo>
                <a:lnTo>
                  <a:pt x="2397" y="852"/>
                </a:lnTo>
                <a:lnTo>
                  <a:pt x="2613" y="960"/>
                </a:lnTo>
                <a:lnTo>
                  <a:pt x="2832" y="1095"/>
                </a:lnTo>
                <a:lnTo>
                  <a:pt x="3012" y="1212"/>
                </a:lnTo>
                <a:lnTo>
                  <a:pt x="3186" y="1347"/>
                </a:lnTo>
                <a:lnTo>
                  <a:pt x="3351" y="1497"/>
                </a:lnTo>
                <a:lnTo>
                  <a:pt x="3480" y="1629"/>
                </a:lnTo>
                <a:lnTo>
                  <a:pt x="3612" y="1785"/>
                </a:lnTo>
                <a:lnTo>
                  <a:pt x="3699" y="1901"/>
                </a:lnTo>
                <a:lnTo>
                  <a:pt x="5142" y="1901"/>
                </a:lnTo>
                <a:lnTo>
                  <a:pt x="5076" y="1827"/>
                </a:lnTo>
                <a:lnTo>
                  <a:pt x="4968" y="1707"/>
                </a:lnTo>
                <a:lnTo>
                  <a:pt x="4797" y="1539"/>
                </a:lnTo>
                <a:lnTo>
                  <a:pt x="4617" y="1383"/>
                </a:lnTo>
                <a:lnTo>
                  <a:pt x="4410" y="1221"/>
                </a:lnTo>
                <a:lnTo>
                  <a:pt x="4185" y="1071"/>
                </a:lnTo>
                <a:lnTo>
                  <a:pt x="3960" y="939"/>
                </a:lnTo>
                <a:lnTo>
                  <a:pt x="3708" y="801"/>
                </a:lnTo>
                <a:lnTo>
                  <a:pt x="3492" y="702"/>
                </a:lnTo>
                <a:lnTo>
                  <a:pt x="3231" y="588"/>
                </a:lnTo>
                <a:lnTo>
                  <a:pt x="2964" y="489"/>
                </a:lnTo>
                <a:lnTo>
                  <a:pt x="2718" y="405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701" name="Freeform 5"/>
          <p:cNvSpPr>
            <a:spLocks/>
          </p:cNvSpPr>
          <p:nvPr/>
        </p:nvSpPr>
        <p:spPr bwMode="white">
          <a:xfrm>
            <a:off x="0" y="3146425"/>
            <a:ext cx="9144000" cy="36909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39"/>
              </a:cxn>
              <a:cxn ang="0">
                <a:pos x="558" y="357"/>
              </a:cxn>
              <a:cxn ang="0">
                <a:pos x="807" y="375"/>
              </a:cxn>
              <a:cxn ang="0">
                <a:pos x="1056" y="399"/>
              </a:cxn>
              <a:cxn ang="0">
                <a:pos x="1272" y="426"/>
              </a:cxn>
              <a:cxn ang="0">
                <a:pos x="1539" y="465"/>
              </a:cxn>
              <a:cxn ang="0">
                <a:pos x="1791" y="510"/>
              </a:cxn>
              <a:cxn ang="0">
                <a:pos x="2076" y="570"/>
              </a:cxn>
              <a:cxn ang="0">
                <a:pos x="2334" y="630"/>
              </a:cxn>
              <a:cxn ang="0">
                <a:pos x="2544" y="687"/>
              </a:cxn>
              <a:cxn ang="0">
                <a:pos x="2775" y="759"/>
              </a:cxn>
              <a:cxn ang="0">
                <a:pos x="3003" y="837"/>
              </a:cxn>
              <a:cxn ang="0">
                <a:pos x="3231" y="924"/>
              </a:cxn>
              <a:cxn ang="0">
                <a:pos x="3438" y="1005"/>
              </a:cxn>
              <a:cxn ang="0">
                <a:pos x="3663" y="1110"/>
              </a:cxn>
              <a:cxn ang="0">
                <a:pos x="3903" y="1233"/>
              </a:cxn>
              <a:cxn ang="0">
                <a:pos x="4149" y="1374"/>
              </a:cxn>
              <a:cxn ang="0">
                <a:pos x="4353" y="1506"/>
              </a:cxn>
              <a:cxn ang="0">
                <a:pos x="4491" y="1602"/>
              </a:cxn>
              <a:cxn ang="0">
                <a:pos x="4668" y="1740"/>
              </a:cxn>
              <a:cxn ang="0">
                <a:pos x="4824" y="1875"/>
              </a:cxn>
              <a:cxn ang="0">
                <a:pos x="4968" y="2016"/>
              </a:cxn>
              <a:cxn ang="0">
                <a:pos x="5100" y="2154"/>
              </a:cxn>
              <a:cxn ang="0">
                <a:pos x="5238" y="2324"/>
              </a:cxn>
              <a:cxn ang="0">
                <a:pos x="5759" y="2324"/>
              </a:cxn>
              <a:cxn ang="0">
                <a:pos x="5759" y="1245"/>
              </a:cxn>
              <a:cxn ang="0">
                <a:pos x="5580" y="1119"/>
              </a:cxn>
              <a:cxn ang="0">
                <a:pos x="5400" y="1020"/>
              </a:cxn>
              <a:cxn ang="0">
                <a:pos x="5205" y="918"/>
              </a:cxn>
              <a:cxn ang="0">
                <a:pos x="5031" y="837"/>
              </a:cxn>
              <a:cxn ang="0">
                <a:pos x="4866" y="771"/>
              </a:cxn>
              <a:cxn ang="0">
                <a:pos x="4710" y="711"/>
              </a:cxn>
              <a:cxn ang="0">
                <a:pos x="4545" y="651"/>
              </a:cxn>
              <a:cxn ang="0">
                <a:pos x="4386" y="600"/>
              </a:cxn>
              <a:cxn ang="0">
                <a:pos x="4248" y="552"/>
              </a:cxn>
              <a:cxn ang="0">
                <a:pos x="3993" y="483"/>
              </a:cxn>
              <a:cxn ang="0">
                <a:pos x="3777" y="423"/>
              </a:cxn>
              <a:cxn ang="0">
                <a:pos x="3564" y="375"/>
              </a:cxn>
              <a:cxn ang="0">
                <a:pos x="3282" y="312"/>
              </a:cxn>
              <a:cxn ang="0">
                <a:pos x="3003" y="261"/>
              </a:cxn>
              <a:cxn ang="0">
                <a:pos x="2733" y="213"/>
              </a:cxn>
              <a:cxn ang="0">
                <a:pos x="2451" y="171"/>
              </a:cxn>
              <a:cxn ang="0">
                <a:pos x="2211" y="138"/>
              </a:cxn>
              <a:cxn ang="0">
                <a:pos x="1974" y="108"/>
              </a:cxn>
              <a:cxn ang="0">
                <a:pos x="1665" y="81"/>
              </a:cxn>
              <a:cxn ang="0">
                <a:pos x="1437" y="60"/>
              </a:cxn>
              <a:cxn ang="0">
                <a:pos x="1125" y="36"/>
              </a:cxn>
              <a:cxn ang="0">
                <a:pos x="828" y="21"/>
              </a:cxn>
              <a:cxn ang="0">
                <a:pos x="558" y="12"/>
              </a:cxn>
              <a:cxn ang="0">
                <a:pos x="282" y="3"/>
              </a:cxn>
              <a:cxn ang="0">
                <a:pos x="0" y="0"/>
              </a:cxn>
            </a:cxnLst>
            <a:rect l="0" t="0" r="r" b="b"/>
            <a:pathLst>
              <a:path w="5760" h="2325">
                <a:moveTo>
                  <a:pt x="0" y="0"/>
                </a:moveTo>
                <a:lnTo>
                  <a:pt x="0" y="339"/>
                </a:lnTo>
                <a:lnTo>
                  <a:pt x="558" y="357"/>
                </a:lnTo>
                <a:lnTo>
                  <a:pt x="807" y="375"/>
                </a:lnTo>
                <a:lnTo>
                  <a:pt x="1056" y="399"/>
                </a:lnTo>
                <a:lnTo>
                  <a:pt x="1272" y="426"/>
                </a:lnTo>
                <a:lnTo>
                  <a:pt x="1539" y="465"/>
                </a:lnTo>
                <a:lnTo>
                  <a:pt x="1791" y="510"/>
                </a:lnTo>
                <a:lnTo>
                  <a:pt x="2076" y="570"/>
                </a:lnTo>
                <a:lnTo>
                  <a:pt x="2334" y="630"/>
                </a:lnTo>
                <a:lnTo>
                  <a:pt x="2544" y="687"/>
                </a:lnTo>
                <a:lnTo>
                  <a:pt x="2775" y="759"/>
                </a:lnTo>
                <a:lnTo>
                  <a:pt x="3003" y="837"/>
                </a:lnTo>
                <a:lnTo>
                  <a:pt x="3231" y="924"/>
                </a:lnTo>
                <a:lnTo>
                  <a:pt x="3438" y="1005"/>
                </a:lnTo>
                <a:lnTo>
                  <a:pt x="3663" y="1110"/>
                </a:lnTo>
                <a:lnTo>
                  <a:pt x="3903" y="1233"/>
                </a:lnTo>
                <a:lnTo>
                  <a:pt x="4149" y="1374"/>
                </a:lnTo>
                <a:lnTo>
                  <a:pt x="4353" y="1506"/>
                </a:lnTo>
                <a:lnTo>
                  <a:pt x="4491" y="1602"/>
                </a:lnTo>
                <a:lnTo>
                  <a:pt x="4668" y="1740"/>
                </a:lnTo>
                <a:lnTo>
                  <a:pt x="4824" y="1875"/>
                </a:lnTo>
                <a:lnTo>
                  <a:pt x="4968" y="2016"/>
                </a:lnTo>
                <a:lnTo>
                  <a:pt x="5100" y="2154"/>
                </a:lnTo>
                <a:lnTo>
                  <a:pt x="5238" y="2324"/>
                </a:lnTo>
                <a:lnTo>
                  <a:pt x="5759" y="2324"/>
                </a:lnTo>
                <a:lnTo>
                  <a:pt x="5759" y="1245"/>
                </a:lnTo>
                <a:lnTo>
                  <a:pt x="5580" y="1119"/>
                </a:lnTo>
                <a:lnTo>
                  <a:pt x="5400" y="1020"/>
                </a:lnTo>
                <a:lnTo>
                  <a:pt x="5205" y="918"/>
                </a:lnTo>
                <a:lnTo>
                  <a:pt x="5031" y="837"/>
                </a:lnTo>
                <a:lnTo>
                  <a:pt x="4866" y="771"/>
                </a:lnTo>
                <a:lnTo>
                  <a:pt x="4710" y="711"/>
                </a:lnTo>
                <a:lnTo>
                  <a:pt x="4545" y="651"/>
                </a:lnTo>
                <a:lnTo>
                  <a:pt x="4386" y="600"/>
                </a:lnTo>
                <a:lnTo>
                  <a:pt x="4248" y="552"/>
                </a:lnTo>
                <a:lnTo>
                  <a:pt x="3993" y="483"/>
                </a:lnTo>
                <a:lnTo>
                  <a:pt x="3777" y="423"/>
                </a:lnTo>
                <a:lnTo>
                  <a:pt x="3564" y="375"/>
                </a:lnTo>
                <a:lnTo>
                  <a:pt x="3282" y="312"/>
                </a:lnTo>
                <a:lnTo>
                  <a:pt x="3003" y="261"/>
                </a:lnTo>
                <a:lnTo>
                  <a:pt x="2733" y="213"/>
                </a:lnTo>
                <a:lnTo>
                  <a:pt x="2451" y="171"/>
                </a:lnTo>
                <a:lnTo>
                  <a:pt x="2211" y="138"/>
                </a:lnTo>
                <a:lnTo>
                  <a:pt x="1974" y="108"/>
                </a:lnTo>
                <a:lnTo>
                  <a:pt x="1665" y="81"/>
                </a:lnTo>
                <a:lnTo>
                  <a:pt x="1437" y="60"/>
                </a:lnTo>
                <a:lnTo>
                  <a:pt x="1125" y="36"/>
                </a:lnTo>
                <a:lnTo>
                  <a:pt x="828" y="21"/>
                </a:lnTo>
                <a:lnTo>
                  <a:pt x="558" y="12"/>
                </a:lnTo>
                <a:lnTo>
                  <a:pt x="282" y="3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702" name="Freeform 6"/>
          <p:cNvSpPr>
            <a:spLocks/>
          </p:cNvSpPr>
          <p:nvPr/>
        </p:nvSpPr>
        <p:spPr bwMode="white">
          <a:xfrm>
            <a:off x="0" y="2460625"/>
            <a:ext cx="9144000" cy="24971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51"/>
              </a:cxn>
              <a:cxn ang="0">
                <a:pos x="282" y="357"/>
              </a:cxn>
              <a:cxn ang="0">
                <a:pos x="627" y="363"/>
              </a:cxn>
              <a:cxn ang="0">
                <a:pos x="960" y="375"/>
              </a:cxn>
              <a:cxn ang="0">
                <a:pos x="1218" y="393"/>
              </a:cxn>
              <a:cxn ang="0">
                <a:pos x="1470" y="411"/>
              </a:cxn>
              <a:cxn ang="0">
                <a:pos x="1746" y="435"/>
              </a:cxn>
              <a:cxn ang="0">
                <a:pos x="2022" y="462"/>
              </a:cxn>
              <a:cxn ang="0">
                <a:pos x="2340" y="504"/>
              </a:cxn>
              <a:cxn ang="0">
                <a:pos x="2664" y="549"/>
              </a:cxn>
              <a:cxn ang="0">
                <a:pos x="2952" y="597"/>
              </a:cxn>
              <a:cxn ang="0">
                <a:pos x="3225" y="648"/>
              </a:cxn>
              <a:cxn ang="0">
                <a:pos x="3513" y="708"/>
              </a:cxn>
              <a:cxn ang="0">
                <a:pos x="3693" y="750"/>
              </a:cxn>
              <a:cxn ang="0">
                <a:pos x="3936" y="810"/>
              </a:cxn>
              <a:cxn ang="0">
                <a:pos x="4095" y="855"/>
              </a:cxn>
              <a:cxn ang="0">
                <a:pos x="4281" y="909"/>
              </a:cxn>
              <a:cxn ang="0">
                <a:pos x="4503" y="981"/>
              </a:cxn>
              <a:cxn ang="0">
                <a:pos x="4704" y="1053"/>
              </a:cxn>
              <a:cxn ang="0">
                <a:pos x="4911" y="1131"/>
              </a:cxn>
              <a:cxn ang="0">
                <a:pos x="5073" y="1197"/>
              </a:cxn>
              <a:cxn ang="0">
                <a:pos x="5256" y="1281"/>
              </a:cxn>
              <a:cxn ang="0">
                <a:pos x="5475" y="1401"/>
              </a:cxn>
              <a:cxn ang="0">
                <a:pos x="5628" y="1482"/>
              </a:cxn>
              <a:cxn ang="0">
                <a:pos x="5759" y="1572"/>
              </a:cxn>
              <a:cxn ang="0">
                <a:pos x="5759" y="633"/>
              </a:cxn>
              <a:cxn ang="0">
                <a:pos x="5493" y="570"/>
              </a:cxn>
              <a:cxn ang="0">
                <a:pos x="5214" y="501"/>
              </a:cxn>
              <a:cxn ang="0">
                <a:pos x="4950" y="444"/>
              </a:cxn>
              <a:cxn ang="0">
                <a:pos x="4701" y="396"/>
              </a:cxn>
              <a:cxn ang="0">
                <a:pos x="4425" y="348"/>
              </a:cxn>
              <a:cxn ang="0">
                <a:pos x="4110" y="294"/>
              </a:cxn>
              <a:cxn ang="0">
                <a:pos x="3813" y="252"/>
              </a:cxn>
              <a:cxn ang="0">
                <a:pos x="3549" y="213"/>
              </a:cxn>
              <a:cxn ang="0">
                <a:pos x="3261" y="183"/>
              </a:cxn>
              <a:cxn ang="0">
                <a:pos x="3015" y="153"/>
              </a:cxn>
              <a:cxn ang="0">
                <a:pos x="2757" y="129"/>
              </a:cxn>
              <a:cxn ang="0">
                <a:pos x="2520" y="105"/>
              </a:cxn>
              <a:cxn ang="0">
                <a:pos x="2301" y="87"/>
              </a:cxn>
              <a:cxn ang="0">
                <a:pos x="2013" y="66"/>
              </a:cxn>
              <a:cxn ang="0">
                <a:pos x="1731" y="48"/>
              </a:cxn>
              <a:cxn ang="0">
                <a:pos x="1524" y="39"/>
              </a:cxn>
              <a:cxn ang="0">
                <a:pos x="1260" y="27"/>
              </a:cxn>
              <a:cxn ang="0">
                <a:pos x="966" y="15"/>
              </a:cxn>
              <a:cxn ang="0">
                <a:pos x="714" y="12"/>
              </a:cxn>
              <a:cxn ang="0">
                <a:pos x="510" y="6"/>
              </a:cxn>
              <a:cxn ang="0">
                <a:pos x="243" y="0"/>
              </a:cxn>
              <a:cxn ang="0">
                <a:pos x="0" y="0"/>
              </a:cxn>
            </a:cxnLst>
            <a:rect l="0" t="0" r="r" b="b"/>
            <a:pathLst>
              <a:path w="5760" h="1573">
                <a:moveTo>
                  <a:pt x="0" y="0"/>
                </a:moveTo>
                <a:lnTo>
                  <a:pt x="0" y="351"/>
                </a:lnTo>
                <a:lnTo>
                  <a:pt x="282" y="357"/>
                </a:lnTo>
                <a:lnTo>
                  <a:pt x="627" y="363"/>
                </a:lnTo>
                <a:lnTo>
                  <a:pt x="960" y="375"/>
                </a:lnTo>
                <a:lnTo>
                  <a:pt x="1218" y="393"/>
                </a:lnTo>
                <a:lnTo>
                  <a:pt x="1470" y="411"/>
                </a:lnTo>
                <a:lnTo>
                  <a:pt x="1746" y="435"/>
                </a:lnTo>
                <a:lnTo>
                  <a:pt x="2022" y="462"/>
                </a:lnTo>
                <a:lnTo>
                  <a:pt x="2340" y="504"/>
                </a:lnTo>
                <a:lnTo>
                  <a:pt x="2664" y="549"/>
                </a:lnTo>
                <a:lnTo>
                  <a:pt x="2952" y="597"/>
                </a:lnTo>
                <a:lnTo>
                  <a:pt x="3225" y="648"/>
                </a:lnTo>
                <a:lnTo>
                  <a:pt x="3513" y="708"/>
                </a:lnTo>
                <a:lnTo>
                  <a:pt x="3693" y="750"/>
                </a:lnTo>
                <a:lnTo>
                  <a:pt x="3936" y="810"/>
                </a:lnTo>
                <a:lnTo>
                  <a:pt x="4095" y="855"/>
                </a:lnTo>
                <a:lnTo>
                  <a:pt x="4281" y="909"/>
                </a:lnTo>
                <a:lnTo>
                  <a:pt x="4503" y="981"/>
                </a:lnTo>
                <a:lnTo>
                  <a:pt x="4704" y="1053"/>
                </a:lnTo>
                <a:lnTo>
                  <a:pt x="4911" y="1131"/>
                </a:lnTo>
                <a:lnTo>
                  <a:pt x="5073" y="1197"/>
                </a:lnTo>
                <a:lnTo>
                  <a:pt x="5256" y="1281"/>
                </a:lnTo>
                <a:lnTo>
                  <a:pt x="5475" y="1401"/>
                </a:lnTo>
                <a:lnTo>
                  <a:pt x="5628" y="1482"/>
                </a:lnTo>
                <a:lnTo>
                  <a:pt x="5759" y="1572"/>
                </a:lnTo>
                <a:lnTo>
                  <a:pt x="5759" y="633"/>
                </a:lnTo>
                <a:lnTo>
                  <a:pt x="5493" y="570"/>
                </a:lnTo>
                <a:lnTo>
                  <a:pt x="5214" y="501"/>
                </a:lnTo>
                <a:lnTo>
                  <a:pt x="4950" y="444"/>
                </a:lnTo>
                <a:lnTo>
                  <a:pt x="4701" y="396"/>
                </a:lnTo>
                <a:lnTo>
                  <a:pt x="4425" y="348"/>
                </a:lnTo>
                <a:lnTo>
                  <a:pt x="4110" y="294"/>
                </a:lnTo>
                <a:lnTo>
                  <a:pt x="3813" y="252"/>
                </a:lnTo>
                <a:lnTo>
                  <a:pt x="3549" y="213"/>
                </a:lnTo>
                <a:lnTo>
                  <a:pt x="3261" y="183"/>
                </a:lnTo>
                <a:lnTo>
                  <a:pt x="3015" y="153"/>
                </a:lnTo>
                <a:lnTo>
                  <a:pt x="2757" y="129"/>
                </a:lnTo>
                <a:lnTo>
                  <a:pt x="2520" y="105"/>
                </a:lnTo>
                <a:lnTo>
                  <a:pt x="2301" y="87"/>
                </a:lnTo>
                <a:lnTo>
                  <a:pt x="2013" y="66"/>
                </a:lnTo>
                <a:lnTo>
                  <a:pt x="1731" y="48"/>
                </a:lnTo>
                <a:lnTo>
                  <a:pt x="1524" y="39"/>
                </a:lnTo>
                <a:lnTo>
                  <a:pt x="1260" y="27"/>
                </a:lnTo>
                <a:lnTo>
                  <a:pt x="966" y="15"/>
                </a:lnTo>
                <a:lnTo>
                  <a:pt x="714" y="12"/>
                </a:lnTo>
                <a:lnTo>
                  <a:pt x="510" y="6"/>
                </a:lnTo>
                <a:lnTo>
                  <a:pt x="243" y="0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703" name="Freeform 7"/>
          <p:cNvSpPr>
            <a:spLocks/>
          </p:cNvSpPr>
          <p:nvPr/>
        </p:nvSpPr>
        <p:spPr bwMode="white">
          <a:xfrm>
            <a:off x="0" y="1793875"/>
            <a:ext cx="9144000" cy="15398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39"/>
              </a:cxn>
              <a:cxn ang="0">
                <a:pos x="318" y="342"/>
              </a:cxn>
              <a:cxn ang="0">
                <a:pos x="591" y="348"/>
              </a:cxn>
              <a:cxn ang="0">
                <a:pos x="846" y="354"/>
              </a:cxn>
              <a:cxn ang="0">
                <a:pos x="1074" y="360"/>
              </a:cxn>
              <a:cxn ang="0">
                <a:pos x="1314" y="366"/>
              </a:cxn>
              <a:cxn ang="0">
                <a:pos x="1599" y="381"/>
              </a:cxn>
              <a:cxn ang="0">
                <a:pos x="1911" y="399"/>
              </a:cxn>
              <a:cxn ang="0">
                <a:pos x="2241" y="420"/>
              </a:cxn>
              <a:cxn ang="0">
                <a:pos x="2619" y="453"/>
              </a:cxn>
              <a:cxn ang="0">
                <a:pos x="2889" y="477"/>
              </a:cxn>
              <a:cxn ang="0">
                <a:pos x="3177" y="507"/>
              </a:cxn>
              <a:cxn ang="0">
                <a:pos x="3498" y="543"/>
              </a:cxn>
              <a:cxn ang="0">
                <a:pos x="3813" y="585"/>
              </a:cxn>
              <a:cxn ang="0">
                <a:pos x="4044" y="618"/>
              </a:cxn>
              <a:cxn ang="0">
                <a:pos x="4365" y="669"/>
              </a:cxn>
              <a:cxn ang="0">
                <a:pos x="4683" y="726"/>
              </a:cxn>
              <a:cxn ang="0">
                <a:pos x="4980" y="786"/>
              </a:cxn>
              <a:cxn ang="0">
                <a:pos x="5268" y="846"/>
              </a:cxn>
              <a:cxn ang="0">
                <a:pos x="5646" y="942"/>
              </a:cxn>
              <a:cxn ang="0">
                <a:pos x="5759" y="969"/>
              </a:cxn>
              <a:cxn ang="0">
                <a:pos x="5759" y="0"/>
              </a:cxn>
              <a:cxn ang="0">
                <a:pos x="0" y="0"/>
              </a:cxn>
            </a:cxnLst>
            <a:rect l="0" t="0" r="r" b="b"/>
            <a:pathLst>
              <a:path w="5760" h="970">
                <a:moveTo>
                  <a:pt x="0" y="0"/>
                </a:moveTo>
                <a:lnTo>
                  <a:pt x="0" y="339"/>
                </a:lnTo>
                <a:lnTo>
                  <a:pt x="318" y="342"/>
                </a:lnTo>
                <a:lnTo>
                  <a:pt x="591" y="348"/>
                </a:lnTo>
                <a:lnTo>
                  <a:pt x="846" y="354"/>
                </a:lnTo>
                <a:lnTo>
                  <a:pt x="1074" y="360"/>
                </a:lnTo>
                <a:lnTo>
                  <a:pt x="1314" y="366"/>
                </a:lnTo>
                <a:lnTo>
                  <a:pt x="1599" y="381"/>
                </a:lnTo>
                <a:lnTo>
                  <a:pt x="1911" y="399"/>
                </a:lnTo>
                <a:lnTo>
                  <a:pt x="2241" y="420"/>
                </a:lnTo>
                <a:lnTo>
                  <a:pt x="2619" y="453"/>
                </a:lnTo>
                <a:lnTo>
                  <a:pt x="2889" y="477"/>
                </a:lnTo>
                <a:lnTo>
                  <a:pt x="3177" y="507"/>
                </a:lnTo>
                <a:lnTo>
                  <a:pt x="3498" y="543"/>
                </a:lnTo>
                <a:lnTo>
                  <a:pt x="3813" y="585"/>
                </a:lnTo>
                <a:lnTo>
                  <a:pt x="4044" y="618"/>
                </a:lnTo>
                <a:lnTo>
                  <a:pt x="4365" y="669"/>
                </a:lnTo>
                <a:lnTo>
                  <a:pt x="4683" y="726"/>
                </a:lnTo>
                <a:lnTo>
                  <a:pt x="4980" y="786"/>
                </a:lnTo>
                <a:lnTo>
                  <a:pt x="5268" y="846"/>
                </a:lnTo>
                <a:lnTo>
                  <a:pt x="5646" y="942"/>
                </a:lnTo>
                <a:lnTo>
                  <a:pt x="5759" y="969"/>
                </a:lnTo>
                <a:lnTo>
                  <a:pt x="5759" y="0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704" name="Freeform 8"/>
          <p:cNvSpPr>
            <a:spLocks/>
          </p:cNvSpPr>
          <p:nvPr/>
        </p:nvSpPr>
        <p:spPr bwMode="white">
          <a:xfrm>
            <a:off x="0" y="-20638"/>
            <a:ext cx="9144000" cy="1682751"/>
          </a:xfrm>
          <a:custGeom>
            <a:avLst/>
            <a:gdLst/>
            <a:ahLst/>
            <a:cxnLst>
              <a:cxn ang="0">
                <a:pos x="0" y="753"/>
              </a:cxn>
              <a:cxn ang="0">
                <a:pos x="0" y="1059"/>
              </a:cxn>
              <a:cxn ang="0">
                <a:pos x="5759" y="1059"/>
              </a:cxn>
              <a:cxn ang="0">
                <a:pos x="5759" y="0"/>
              </a:cxn>
              <a:cxn ang="0">
                <a:pos x="5430" y="0"/>
              </a:cxn>
              <a:cxn ang="0">
                <a:pos x="5298" y="84"/>
              </a:cxn>
              <a:cxn ang="0">
                <a:pos x="5136" y="159"/>
              </a:cxn>
              <a:cxn ang="0">
                <a:pos x="4968" y="222"/>
              </a:cxn>
              <a:cxn ang="0">
                <a:pos x="4812" y="267"/>
              </a:cxn>
              <a:cxn ang="0">
                <a:pos x="4626" y="324"/>
              </a:cxn>
              <a:cxn ang="0">
                <a:pos x="4440" y="366"/>
              </a:cxn>
              <a:cxn ang="0">
                <a:pos x="4230" y="414"/>
              </a:cxn>
              <a:cxn ang="0">
                <a:pos x="3939" y="468"/>
              </a:cxn>
              <a:cxn ang="0">
                <a:pos x="3711" y="504"/>
              </a:cxn>
              <a:cxn ang="0">
                <a:pos x="3441" y="543"/>
              </a:cxn>
              <a:cxn ang="0">
                <a:pos x="3189" y="579"/>
              </a:cxn>
              <a:cxn ang="0">
                <a:pos x="2925" y="606"/>
              </a:cxn>
              <a:cxn ang="0">
                <a:pos x="2679" y="633"/>
              </a:cxn>
              <a:cxn ang="0">
                <a:pos x="2418" y="654"/>
              </a:cxn>
              <a:cxn ang="0">
                <a:pos x="2142" y="675"/>
              </a:cxn>
              <a:cxn ang="0">
                <a:pos x="1896" y="693"/>
              </a:cxn>
              <a:cxn ang="0">
                <a:pos x="1647" y="708"/>
              </a:cxn>
              <a:cxn ang="0">
                <a:pos x="1404" y="720"/>
              </a:cxn>
              <a:cxn ang="0">
                <a:pos x="1170" y="732"/>
              </a:cxn>
              <a:cxn ang="0">
                <a:pos x="906" y="738"/>
              </a:cxn>
              <a:cxn ang="0">
                <a:pos x="534" y="747"/>
              </a:cxn>
              <a:cxn ang="0">
                <a:pos x="201" y="753"/>
              </a:cxn>
              <a:cxn ang="0">
                <a:pos x="0" y="753"/>
              </a:cxn>
            </a:cxnLst>
            <a:rect l="0" t="0" r="r" b="b"/>
            <a:pathLst>
              <a:path w="5760" h="1060">
                <a:moveTo>
                  <a:pt x="0" y="753"/>
                </a:moveTo>
                <a:lnTo>
                  <a:pt x="0" y="1059"/>
                </a:lnTo>
                <a:lnTo>
                  <a:pt x="5759" y="1059"/>
                </a:lnTo>
                <a:lnTo>
                  <a:pt x="5759" y="0"/>
                </a:lnTo>
                <a:lnTo>
                  <a:pt x="5430" y="0"/>
                </a:lnTo>
                <a:lnTo>
                  <a:pt x="5298" y="84"/>
                </a:lnTo>
                <a:lnTo>
                  <a:pt x="5136" y="159"/>
                </a:lnTo>
                <a:lnTo>
                  <a:pt x="4968" y="222"/>
                </a:lnTo>
                <a:lnTo>
                  <a:pt x="4812" y="267"/>
                </a:lnTo>
                <a:lnTo>
                  <a:pt x="4626" y="324"/>
                </a:lnTo>
                <a:lnTo>
                  <a:pt x="4440" y="366"/>
                </a:lnTo>
                <a:lnTo>
                  <a:pt x="4230" y="414"/>
                </a:lnTo>
                <a:lnTo>
                  <a:pt x="3939" y="468"/>
                </a:lnTo>
                <a:lnTo>
                  <a:pt x="3711" y="504"/>
                </a:lnTo>
                <a:lnTo>
                  <a:pt x="3441" y="543"/>
                </a:lnTo>
                <a:lnTo>
                  <a:pt x="3189" y="579"/>
                </a:lnTo>
                <a:lnTo>
                  <a:pt x="2925" y="606"/>
                </a:lnTo>
                <a:lnTo>
                  <a:pt x="2679" y="633"/>
                </a:lnTo>
                <a:lnTo>
                  <a:pt x="2418" y="654"/>
                </a:lnTo>
                <a:lnTo>
                  <a:pt x="2142" y="675"/>
                </a:lnTo>
                <a:lnTo>
                  <a:pt x="1896" y="693"/>
                </a:lnTo>
                <a:lnTo>
                  <a:pt x="1647" y="708"/>
                </a:lnTo>
                <a:lnTo>
                  <a:pt x="1404" y="720"/>
                </a:lnTo>
                <a:lnTo>
                  <a:pt x="1170" y="732"/>
                </a:lnTo>
                <a:lnTo>
                  <a:pt x="906" y="738"/>
                </a:lnTo>
                <a:lnTo>
                  <a:pt x="534" y="747"/>
                </a:lnTo>
                <a:lnTo>
                  <a:pt x="201" y="753"/>
                </a:lnTo>
                <a:lnTo>
                  <a:pt x="0" y="753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705" name="Freeform 9"/>
          <p:cNvSpPr>
            <a:spLocks/>
          </p:cNvSpPr>
          <p:nvPr/>
        </p:nvSpPr>
        <p:spPr bwMode="white">
          <a:xfrm>
            <a:off x="0" y="-20638"/>
            <a:ext cx="8388350" cy="1068388"/>
          </a:xfrm>
          <a:custGeom>
            <a:avLst/>
            <a:gdLst/>
            <a:ahLst/>
            <a:cxnLst>
              <a:cxn ang="0">
                <a:pos x="0" y="366"/>
              </a:cxn>
              <a:cxn ang="0">
                <a:pos x="0" y="672"/>
              </a:cxn>
              <a:cxn ang="0">
                <a:pos x="303" y="672"/>
              </a:cxn>
              <a:cxn ang="0">
                <a:pos x="723" y="663"/>
              </a:cxn>
              <a:cxn ang="0">
                <a:pos x="1020" y="654"/>
              </a:cxn>
              <a:cxn ang="0">
                <a:pos x="1302" y="642"/>
              </a:cxn>
              <a:cxn ang="0">
                <a:pos x="1554" y="630"/>
              </a:cxn>
              <a:cxn ang="0">
                <a:pos x="1779" y="615"/>
              </a:cxn>
              <a:cxn ang="0">
                <a:pos x="1962" y="606"/>
              </a:cxn>
              <a:cxn ang="0">
                <a:pos x="2193" y="588"/>
              </a:cxn>
              <a:cxn ang="0">
                <a:pos x="2448" y="570"/>
              </a:cxn>
              <a:cxn ang="0">
                <a:pos x="2700" y="546"/>
              </a:cxn>
              <a:cxn ang="0">
                <a:pos x="2904" y="528"/>
              </a:cxn>
              <a:cxn ang="0">
                <a:pos x="3138" y="498"/>
              </a:cxn>
              <a:cxn ang="0">
                <a:pos x="3324" y="474"/>
              </a:cxn>
              <a:cxn ang="0">
                <a:pos x="3534" y="447"/>
              </a:cxn>
              <a:cxn ang="0">
                <a:pos x="3735" y="420"/>
              </a:cxn>
              <a:cxn ang="0">
                <a:pos x="3933" y="384"/>
              </a:cxn>
              <a:cxn ang="0">
                <a:pos x="4116" y="351"/>
              </a:cxn>
              <a:cxn ang="0">
                <a:pos x="4266" y="318"/>
              </a:cxn>
              <a:cxn ang="0">
                <a:pos x="4446" y="279"/>
              </a:cxn>
              <a:cxn ang="0">
                <a:pos x="4620" y="237"/>
              </a:cxn>
              <a:cxn ang="0">
                <a:pos x="4779" y="192"/>
              </a:cxn>
              <a:cxn ang="0">
                <a:pos x="4920" y="147"/>
              </a:cxn>
              <a:cxn ang="0">
                <a:pos x="5085" y="90"/>
              </a:cxn>
              <a:cxn ang="0">
                <a:pos x="5193" y="42"/>
              </a:cxn>
              <a:cxn ang="0">
                <a:pos x="5283" y="0"/>
              </a:cxn>
              <a:cxn ang="0">
                <a:pos x="3201" y="0"/>
              </a:cxn>
              <a:cxn ang="0">
                <a:pos x="2982" y="57"/>
              </a:cxn>
              <a:cxn ang="0">
                <a:pos x="2775" y="108"/>
              </a:cxn>
              <a:cxn ang="0">
                <a:pos x="2562" y="150"/>
              </a:cxn>
              <a:cxn ang="0">
                <a:pos x="2397" y="183"/>
              </a:cxn>
              <a:cxn ang="0">
                <a:pos x="2205" y="213"/>
              </a:cxn>
              <a:cxn ang="0">
                <a:pos x="2001" y="243"/>
              </a:cxn>
              <a:cxn ang="0">
                <a:pos x="1776" y="273"/>
              </a:cxn>
              <a:cxn ang="0">
                <a:pos x="1536" y="297"/>
              </a:cxn>
              <a:cxn ang="0">
                <a:pos x="1344" y="312"/>
              </a:cxn>
              <a:cxn ang="0">
                <a:pos x="1134" y="330"/>
              </a:cxn>
              <a:cxn ang="0">
                <a:pos x="921" y="342"/>
              </a:cxn>
              <a:cxn ang="0">
                <a:pos x="696" y="354"/>
              </a:cxn>
              <a:cxn ang="0">
                <a:pos x="501" y="360"/>
              </a:cxn>
              <a:cxn ang="0">
                <a:pos x="279" y="366"/>
              </a:cxn>
              <a:cxn ang="0">
                <a:pos x="99" y="369"/>
              </a:cxn>
              <a:cxn ang="0">
                <a:pos x="0" y="366"/>
              </a:cxn>
            </a:cxnLst>
            <a:rect l="0" t="0" r="r" b="b"/>
            <a:pathLst>
              <a:path w="5284" h="673">
                <a:moveTo>
                  <a:pt x="0" y="366"/>
                </a:moveTo>
                <a:lnTo>
                  <a:pt x="0" y="672"/>
                </a:lnTo>
                <a:lnTo>
                  <a:pt x="303" y="672"/>
                </a:lnTo>
                <a:lnTo>
                  <a:pt x="723" y="663"/>
                </a:lnTo>
                <a:lnTo>
                  <a:pt x="1020" y="654"/>
                </a:lnTo>
                <a:lnTo>
                  <a:pt x="1302" y="642"/>
                </a:lnTo>
                <a:lnTo>
                  <a:pt x="1554" y="630"/>
                </a:lnTo>
                <a:lnTo>
                  <a:pt x="1779" y="615"/>
                </a:lnTo>
                <a:lnTo>
                  <a:pt x="1962" y="606"/>
                </a:lnTo>
                <a:lnTo>
                  <a:pt x="2193" y="588"/>
                </a:lnTo>
                <a:lnTo>
                  <a:pt x="2448" y="570"/>
                </a:lnTo>
                <a:lnTo>
                  <a:pt x="2700" y="546"/>
                </a:lnTo>
                <a:lnTo>
                  <a:pt x="2904" y="528"/>
                </a:lnTo>
                <a:lnTo>
                  <a:pt x="3138" y="498"/>
                </a:lnTo>
                <a:lnTo>
                  <a:pt x="3324" y="474"/>
                </a:lnTo>
                <a:lnTo>
                  <a:pt x="3534" y="447"/>
                </a:lnTo>
                <a:lnTo>
                  <a:pt x="3735" y="420"/>
                </a:lnTo>
                <a:lnTo>
                  <a:pt x="3933" y="384"/>
                </a:lnTo>
                <a:lnTo>
                  <a:pt x="4116" y="351"/>
                </a:lnTo>
                <a:lnTo>
                  <a:pt x="4266" y="318"/>
                </a:lnTo>
                <a:lnTo>
                  <a:pt x="4446" y="279"/>
                </a:lnTo>
                <a:lnTo>
                  <a:pt x="4620" y="237"/>
                </a:lnTo>
                <a:lnTo>
                  <a:pt x="4779" y="192"/>
                </a:lnTo>
                <a:lnTo>
                  <a:pt x="4920" y="147"/>
                </a:lnTo>
                <a:lnTo>
                  <a:pt x="5085" y="90"/>
                </a:lnTo>
                <a:lnTo>
                  <a:pt x="5193" y="42"/>
                </a:lnTo>
                <a:lnTo>
                  <a:pt x="5283" y="0"/>
                </a:lnTo>
                <a:lnTo>
                  <a:pt x="3201" y="0"/>
                </a:lnTo>
                <a:lnTo>
                  <a:pt x="2982" y="57"/>
                </a:lnTo>
                <a:lnTo>
                  <a:pt x="2775" y="108"/>
                </a:lnTo>
                <a:lnTo>
                  <a:pt x="2562" y="150"/>
                </a:lnTo>
                <a:lnTo>
                  <a:pt x="2397" y="183"/>
                </a:lnTo>
                <a:lnTo>
                  <a:pt x="2205" y="213"/>
                </a:lnTo>
                <a:lnTo>
                  <a:pt x="2001" y="243"/>
                </a:lnTo>
                <a:lnTo>
                  <a:pt x="1776" y="273"/>
                </a:lnTo>
                <a:lnTo>
                  <a:pt x="1536" y="297"/>
                </a:lnTo>
                <a:lnTo>
                  <a:pt x="1344" y="312"/>
                </a:lnTo>
                <a:lnTo>
                  <a:pt x="1134" y="330"/>
                </a:lnTo>
                <a:lnTo>
                  <a:pt x="921" y="342"/>
                </a:lnTo>
                <a:lnTo>
                  <a:pt x="696" y="354"/>
                </a:lnTo>
                <a:lnTo>
                  <a:pt x="501" y="360"/>
                </a:lnTo>
                <a:lnTo>
                  <a:pt x="279" y="366"/>
                </a:lnTo>
                <a:lnTo>
                  <a:pt x="99" y="369"/>
                </a:lnTo>
                <a:lnTo>
                  <a:pt x="0" y="366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706" name="Freeform 10"/>
          <p:cNvSpPr>
            <a:spLocks/>
          </p:cNvSpPr>
          <p:nvPr/>
        </p:nvSpPr>
        <p:spPr bwMode="white">
          <a:xfrm>
            <a:off x="0" y="-20638"/>
            <a:ext cx="4578350" cy="454026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85"/>
              </a:cxn>
              <a:cxn ang="0">
                <a:pos x="192" y="285"/>
              </a:cxn>
              <a:cxn ang="0">
                <a:pos x="384" y="282"/>
              </a:cxn>
              <a:cxn ang="0">
                <a:pos x="579" y="276"/>
              </a:cxn>
              <a:cxn ang="0">
                <a:pos x="789" y="267"/>
              </a:cxn>
              <a:cxn ang="0">
                <a:pos x="999" y="258"/>
              </a:cxn>
              <a:cxn ang="0">
                <a:pos x="1161" y="246"/>
              </a:cxn>
              <a:cxn ang="0">
                <a:pos x="1302" y="234"/>
              </a:cxn>
              <a:cxn ang="0">
                <a:pos x="1458" y="222"/>
              </a:cxn>
              <a:cxn ang="0">
                <a:pos x="1665" y="201"/>
              </a:cxn>
              <a:cxn ang="0">
                <a:pos x="1992" y="159"/>
              </a:cxn>
              <a:cxn ang="0">
                <a:pos x="2301" y="117"/>
              </a:cxn>
              <a:cxn ang="0">
                <a:pos x="2604" y="60"/>
              </a:cxn>
              <a:cxn ang="0">
                <a:pos x="2883" y="0"/>
              </a:cxn>
              <a:cxn ang="0">
                <a:pos x="0" y="0"/>
              </a:cxn>
            </a:cxnLst>
            <a:rect l="0" t="0" r="r" b="b"/>
            <a:pathLst>
              <a:path w="2884" h="286">
                <a:moveTo>
                  <a:pt x="0" y="0"/>
                </a:moveTo>
                <a:lnTo>
                  <a:pt x="0" y="285"/>
                </a:lnTo>
                <a:lnTo>
                  <a:pt x="192" y="285"/>
                </a:lnTo>
                <a:lnTo>
                  <a:pt x="384" y="282"/>
                </a:lnTo>
                <a:lnTo>
                  <a:pt x="579" y="276"/>
                </a:lnTo>
                <a:lnTo>
                  <a:pt x="789" y="267"/>
                </a:lnTo>
                <a:lnTo>
                  <a:pt x="999" y="258"/>
                </a:lnTo>
                <a:lnTo>
                  <a:pt x="1161" y="246"/>
                </a:lnTo>
                <a:lnTo>
                  <a:pt x="1302" y="234"/>
                </a:lnTo>
                <a:lnTo>
                  <a:pt x="1458" y="222"/>
                </a:lnTo>
                <a:lnTo>
                  <a:pt x="1665" y="201"/>
                </a:lnTo>
                <a:lnTo>
                  <a:pt x="1992" y="159"/>
                </a:lnTo>
                <a:lnTo>
                  <a:pt x="2301" y="117"/>
                </a:lnTo>
                <a:lnTo>
                  <a:pt x="2604" y="60"/>
                </a:lnTo>
                <a:lnTo>
                  <a:pt x="2883" y="0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70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título del patrón</a:t>
            </a:r>
          </a:p>
        </p:txBody>
      </p:sp>
      <p:sp>
        <p:nvSpPr>
          <p:cNvPr id="2970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29709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endParaRPr lang="en-US"/>
          </a:p>
        </p:txBody>
      </p:sp>
      <p:sp>
        <p:nvSpPr>
          <p:cNvPr id="2971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endParaRPr lang="en-US"/>
          </a:p>
        </p:txBody>
      </p:sp>
      <p:sp>
        <p:nvSpPr>
          <p:cNvPr id="29711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F166D58E-C715-4B9E-8444-55A84AEE18AA}" type="slidenum">
              <a:rPr lang="en-US"/>
              <a:pPr/>
              <a:t>‹Nº›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animBg="1"/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http://www.latu.org.uy/doc/forestal/notas_tecnicas/nota2/foto2.jpg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443" name="Rectangle 115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/>
          <a:lstStyle/>
          <a:p>
            <a:r>
              <a:rPr lang="es-ES" b="1"/>
              <a:t>COSTO TOTAL DEL PROYECTO.</a:t>
            </a:r>
            <a:endParaRPr lang="es-MX" b="1"/>
          </a:p>
        </p:txBody>
      </p:sp>
      <p:sp>
        <p:nvSpPr>
          <p:cNvPr id="99444" name="Rectangle 116"/>
          <p:cNvSpPr>
            <a:spLocks noGrp="1" noChangeArrowheads="1"/>
          </p:cNvSpPr>
          <p:nvPr>
            <p:ph type="body" idx="1"/>
          </p:nvPr>
        </p:nvSpPr>
        <p:spPr>
          <a:xfrm>
            <a:off x="304800" y="685800"/>
            <a:ext cx="8458200" cy="6172200"/>
          </a:xfrm>
        </p:spPr>
        <p:txBody>
          <a:bodyPr/>
          <a:lstStyle/>
          <a:p>
            <a:pPr algn="just"/>
            <a:r>
              <a:rPr lang="es-ES" sz="3600" b="1"/>
              <a:t>Gasto generando USD </a:t>
            </a:r>
            <a:r>
              <a:rPr lang="es-ES" sz="3600" b="1">
                <a:solidFill>
                  <a:schemeClr val="folHlink"/>
                </a:solidFill>
              </a:rPr>
              <a:t>$ 40,041.45.</a:t>
            </a:r>
          </a:p>
          <a:p>
            <a:pPr lvl="1" algn="just"/>
            <a:r>
              <a:rPr lang="es-ES" sz="2400"/>
              <a:t>Reparación y compra de Equipos e instrumentos.</a:t>
            </a:r>
          </a:p>
          <a:p>
            <a:pPr lvl="1" algn="just"/>
            <a:r>
              <a:rPr lang="es-ES" sz="2400"/>
              <a:t>Adquisición de reactivos químicos e insumos.</a:t>
            </a:r>
          </a:p>
          <a:p>
            <a:pPr lvl="1" algn="just"/>
            <a:r>
              <a:rPr lang="es-ES" sz="2400"/>
              <a:t>Adecuación de Infraestructura.</a:t>
            </a:r>
          </a:p>
          <a:p>
            <a:pPr lvl="1" algn="just"/>
            <a:r>
              <a:rPr lang="es-ES" sz="2400"/>
              <a:t>Adquisición de Normas ASTM 2004. </a:t>
            </a:r>
          </a:p>
          <a:p>
            <a:pPr lvl="1" algn="just"/>
            <a:r>
              <a:rPr lang="es-ES" sz="2400"/>
              <a:t>Capacitación.</a:t>
            </a:r>
          </a:p>
          <a:p>
            <a:pPr algn="just"/>
            <a:r>
              <a:rPr lang="es-ES" sz="3600" b="1"/>
              <a:t>Gasto estimado de USD </a:t>
            </a:r>
            <a:r>
              <a:rPr lang="es-ES" sz="3600" b="1">
                <a:solidFill>
                  <a:schemeClr val="folHlink"/>
                </a:solidFill>
              </a:rPr>
              <a:t>$72,235.00</a:t>
            </a:r>
          </a:p>
          <a:p>
            <a:pPr lvl="1" algn="just"/>
            <a:r>
              <a:rPr lang="es-MX"/>
              <a:t>Línea de Aire comprimido.</a:t>
            </a:r>
          </a:p>
          <a:p>
            <a:pPr lvl="1" algn="just"/>
            <a:r>
              <a:rPr lang="es-MX"/>
              <a:t>Acondicionador de aire</a:t>
            </a:r>
          </a:p>
          <a:p>
            <a:pPr lvl="1" algn="just"/>
            <a:r>
              <a:rPr lang="es-MX"/>
              <a:t>Acreditación ISO 17025.</a:t>
            </a:r>
          </a:p>
          <a:p>
            <a:pPr lvl="1" algn="just"/>
            <a:r>
              <a:rPr lang="es-MX"/>
              <a:t>Construcción de Infraestructura faltante.</a:t>
            </a:r>
          </a:p>
          <a:p>
            <a:pPr lvl="1" algn="just"/>
            <a:r>
              <a:rPr lang="es-MX"/>
              <a:t>Costos de mantenimiento y operacionales.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s-ES" sz="3200" b="1"/>
              <a:t>Análisis Térmico Diferencial y Análisis Termogravimétrico simultáneos DTG-60</a:t>
            </a:r>
            <a:r>
              <a:rPr lang="es-MX" sz="4000"/>
              <a:t> </a:t>
            </a:r>
          </a:p>
        </p:txBody>
      </p:sp>
      <p:pic>
        <p:nvPicPr>
          <p:cNvPr id="111620" name="Picture 4" descr="shimadzu-s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0400" y="6184900"/>
            <a:ext cx="204470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1621" name="Picture 5" descr="dtg6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524000"/>
            <a:ext cx="3551238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1759" name="Group 143"/>
          <p:cNvGraphicFramePr>
            <a:graphicFrameLocks noGrp="1"/>
          </p:cNvGraphicFramePr>
          <p:nvPr/>
        </p:nvGraphicFramePr>
        <p:xfrm>
          <a:off x="4267200" y="1524000"/>
          <a:ext cx="4800600" cy="2133600"/>
        </p:xfrm>
        <a:graphic>
          <a:graphicData uri="http://schemas.openxmlformats.org/drawingml/2006/table">
            <a:tbl>
              <a:tblPr/>
              <a:tblGrid>
                <a:gridCol w="2133600"/>
                <a:gridCol w="363538"/>
                <a:gridCol w="2303462"/>
              </a:tblGrid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Rango de temperaturas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Ambiente a 1500ºC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Rango de TGA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± 500mg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Lectura mínima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1µg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Carga máxima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1g incluyendo tara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Rango de DTA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± 1000µV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Dimensiones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367</a:t>
                      </a:r>
                      <a:r>
                        <a:rPr kumimoji="0" lang="en-GB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ANCHO</a:t>
                      </a: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x 650</a:t>
                      </a:r>
                      <a:r>
                        <a:rPr kumimoji="0" lang="en-GB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PROF.</a:t>
                      </a: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x 453</a:t>
                      </a:r>
                      <a:r>
                        <a:rPr kumimoji="0" lang="en-GB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ALT. </a:t>
                      </a: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mm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Peso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aprox. 35 Kg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8458200" cy="609600"/>
          </a:xfrm>
        </p:spPr>
        <p:txBody>
          <a:bodyPr/>
          <a:lstStyle/>
          <a:p>
            <a:r>
              <a:rPr lang="es-MX" sz="4000" b="1"/>
              <a:t>CURVAS </a:t>
            </a:r>
            <a:r>
              <a:rPr lang="es-ES" sz="4000" b="1"/>
              <a:t>TG/DTA/DTG</a:t>
            </a:r>
            <a:r>
              <a:rPr lang="es-MX" sz="4000"/>
              <a:t> </a:t>
            </a:r>
          </a:p>
        </p:txBody>
      </p:sp>
      <p:pic>
        <p:nvPicPr>
          <p:cNvPr id="112644" name="Picture 4" descr="bal-pic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838200"/>
            <a:ext cx="7848600" cy="588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685800"/>
          </a:xfrm>
        </p:spPr>
        <p:txBody>
          <a:bodyPr/>
          <a:lstStyle/>
          <a:p>
            <a:r>
              <a:rPr lang="es-MX" sz="4000" b="1"/>
              <a:t>CONCLUSIONES</a:t>
            </a:r>
            <a:r>
              <a:rPr lang="es-MX" sz="4000"/>
              <a:t> </a:t>
            </a:r>
          </a:p>
        </p:txBody>
      </p:sp>
      <p:sp>
        <p:nvSpPr>
          <p:cNvPr id="104142" name="Rectangle 718"/>
          <p:cNvSpPr>
            <a:spLocks noGrp="1" noChangeArrowheads="1"/>
          </p:cNvSpPr>
          <p:nvPr>
            <p:ph type="body" idx="1"/>
          </p:nvPr>
        </p:nvSpPr>
        <p:spPr>
          <a:xfrm>
            <a:off x="685800" y="609600"/>
            <a:ext cx="7772400" cy="5867400"/>
          </a:xfrm>
        </p:spPr>
        <p:txBody>
          <a:bodyPr/>
          <a:lstStyle/>
          <a:p>
            <a:pPr marL="609600" indent="-609600">
              <a:lnSpc>
                <a:spcPct val="80000"/>
              </a:lnSpc>
            </a:pPr>
            <a:r>
              <a:rPr lang="es-MX"/>
              <a:t>Implementar un nuevo laboratorio para la Facultad de Mecánica.</a:t>
            </a:r>
          </a:p>
          <a:p>
            <a:pPr marL="609600" indent="-609600">
              <a:lnSpc>
                <a:spcPct val="80000"/>
              </a:lnSpc>
            </a:pPr>
            <a:endParaRPr lang="es-MX"/>
          </a:p>
          <a:p>
            <a:pPr marL="609600" indent="-609600">
              <a:lnSpc>
                <a:spcPct val="80000"/>
              </a:lnSpc>
            </a:pPr>
            <a:r>
              <a:rPr lang="es-MX"/>
              <a:t>El interés hacia un bien común se pueden lograr proyectos muy importantes para el desarrollo intelectual de los estudiantes en nuevos ramas de los materiales.</a:t>
            </a:r>
          </a:p>
          <a:p>
            <a:pPr marL="609600" indent="-609600">
              <a:lnSpc>
                <a:spcPct val="80000"/>
              </a:lnSpc>
            </a:pPr>
            <a:endParaRPr lang="es-MX"/>
          </a:p>
          <a:p>
            <a:pPr marL="609600" indent="-609600">
              <a:lnSpc>
                <a:spcPct val="80000"/>
              </a:lnSpc>
            </a:pPr>
            <a:r>
              <a:rPr lang="es-MX"/>
              <a:t>Con el desarrollo de esta tesis se incentivo la investigación sobre los materiales cerámicos, en la ya que existen las herramientas necesarias para poder hacerlo.</a:t>
            </a:r>
          </a:p>
          <a:p>
            <a:pPr marL="609600" indent="-609600">
              <a:lnSpc>
                <a:spcPct val="80000"/>
              </a:lnSpc>
            </a:pPr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09600"/>
            <a:ext cx="7772400" cy="5943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MX"/>
              <a:t>Creación de un manual de prácticas de laboratorio según Normas ASTM 2004. </a:t>
            </a:r>
          </a:p>
          <a:p>
            <a:pPr>
              <a:lnSpc>
                <a:spcPct val="80000"/>
              </a:lnSpc>
            </a:pPr>
            <a:endParaRPr lang="es-MX"/>
          </a:p>
          <a:p>
            <a:pPr>
              <a:lnSpc>
                <a:spcPct val="80000"/>
              </a:lnSpc>
            </a:pPr>
            <a:r>
              <a:rPr lang="es-MX"/>
              <a:t>Describir los requerimientos técnicos y administrativos que deberían cumplirse para poder aprobar una auditoria ISO 17025.</a:t>
            </a:r>
          </a:p>
          <a:p>
            <a:pPr>
              <a:lnSpc>
                <a:spcPct val="80000"/>
              </a:lnSpc>
            </a:pPr>
            <a:endParaRPr lang="es-MX"/>
          </a:p>
          <a:p>
            <a:pPr>
              <a:lnSpc>
                <a:spcPct val="80000"/>
              </a:lnSpc>
            </a:pPr>
            <a:r>
              <a:rPr lang="es-MX"/>
              <a:t>Mejorar la enseñanza sobre los materiales cerámicos a los estudiantes del área.</a:t>
            </a:r>
          </a:p>
          <a:p>
            <a:pPr>
              <a:lnSpc>
                <a:spcPct val="80000"/>
              </a:lnSpc>
            </a:pPr>
            <a:endParaRPr lang="es-MX"/>
          </a:p>
          <a:p>
            <a:pPr>
              <a:lnSpc>
                <a:spcPct val="80000"/>
              </a:lnSpc>
            </a:pPr>
            <a:r>
              <a:rPr lang="es-MX"/>
              <a:t>Finalmente crear un vínculo entre la empresa privada y la escuela .</a:t>
            </a:r>
          </a:p>
          <a:p>
            <a:pPr>
              <a:lnSpc>
                <a:spcPct val="80000"/>
              </a:lnSpc>
            </a:pPr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"/>
            <a:ext cx="7772400" cy="533400"/>
          </a:xfrm>
        </p:spPr>
        <p:txBody>
          <a:bodyPr/>
          <a:lstStyle/>
          <a:p>
            <a:r>
              <a:rPr lang="es-MX" sz="4000" b="1"/>
              <a:t>RECOMENDACIONES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762000"/>
            <a:ext cx="8686800" cy="5867400"/>
          </a:xfrm>
        </p:spPr>
        <p:txBody>
          <a:bodyPr/>
          <a:lstStyle/>
          <a:p>
            <a:pPr marL="609600" indent="-609600">
              <a:lnSpc>
                <a:spcPct val="80000"/>
              </a:lnSpc>
            </a:pPr>
            <a:r>
              <a:rPr lang="es-MX" sz="2800"/>
              <a:t>Terminar los trabajos pendientes con respecto a infraestructura, adecuación y ambientación de la sección de análisis y experimentación. </a:t>
            </a:r>
          </a:p>
          <a:p>
            <a:pPr marL="609600" indent="-609600">
              <a:lnSpc>
                <a:spcPct val="80000"/>
              </a:lnSpc>
            </a:pPr>
            <a:endParaRPr lang="es-MX" sz="2800"/>
          </a:p>
          <a:p>
            <a:pPr marL="609600" indent="-609600">
              <a:lnSpc>
                <a:spcPct val="80000"/>
              </a:lnSpc>
            </a:pPr>
            <a:r>
              <a:rPr lang="es-MX" sz="2800"/>
              <a:t>Hacer hincapié en la capacitación de personal técnico y administrativo para poder llevar a cabo el proceso de certificación ISO 17025.</a:t>
            </a:r>
          </a:p>
          <a:p>
            <a:pPr marL="609600" indent="-609600">
              <a:lnSpc>
                <a:spcPct val="80000"/>
              </a:lnSpc>
            </a:pPr>
            <a:endParaRPr lang="es-MX" sz="2800"/>
          </a:p>
          <a:p>
            <a:pPr marL="609600" indent="-609600">
              <a:lnSpc>
                <a:spcPct val="80000"/>
              </a:lnSpc>
            </a:pPr>
            <a:r>
              <a:rPr lang="es-MX" sz="2800"/>
              <a:t>Llevar el control del estado de los equipos de molienda y comprobar frecuentemente la calibración de los instrumentos de análisis.</a:t>
            </a:r>
          </a:p>
          <a:p>
            <a:pPr marL="609600" indent="-609600">
              <a:lnSpc>
                <a:spcPct val="80000"/>
              </a:lnSpc>
            </a:pPr>
            <a:endParaRPr lang="es-MX" sz="2800"/>
          </a:p>
          <a:p>
            <a:pPr marL="609600" indent="-609600">
              <a:lnSpc>
                <a:spcPct val="80000"/>
              </a:lnSpc>
            </a:pPr>
            <a:r>
              <a:rPr lang="es-MX" sz="2800"/>
              <a:t>Promocionar los servicios del Laboratorio a nivel de la industria privada del país.</a:t>
            </a:r>
          </a:p>
          <a:p>
            <a:pPr marL="609600" indent="-609600">
              <a:lnSpc>
                <a:spcPct val="80000"/>
              </a:lnSpc>
            </a:pPr>
            <a:endParaRPr lang="es-MX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304800"/>
            <a:ext cx="8458200" cy="5791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MX" sz="4400" b="1"/>
              <a:t>Adquisición de Equipos</a:t>
            </a:r>
            <a:r>
              <a:rPr lang="es-MX" sz="4000"/>
              <a:t> </a:t>
            </a:r>
          </a:p>
          <a:p>
            <a:pPr>
              <a:lnSpc>
                <a:spcPct val="90000"/>
              </a:lnSpc>
            </a:pPr>
            <a:endParaRPr lang="es-MX" sz="4000"/>
          </a:p>
          <a:p>
            <a:pPr lvl="1">
              <a:lnSpc>
                <a:spcPct val="90000"/>
              </a:lnSpc>
              <a:buFontTx/>
              <a:buBlip>
                <a:blip r:embed="rId2"/>
              </a:buBlip>
            </a:pPr>
            <a:r>
              <a:rPr lang="es-MX"/>
              <a:t>MODULO DE RUPTURA POR FLEXION MARCA UNIVERSAL</a:t>
            </a:r>
          </a:p>
          <a:p>
            <a:pPr lvl="1">
              <a:lnSpc>
                <a:spcPct val="90000"/>
              </a:lnSpc>
              <a:buFontTx/>
              <a:buBlip>
                <a:blip r:embed="rId2"/>
              </a:buBlip>
            </a:pPr>
            <a:r>
              <a:rPr lang="es-MX"/>
              <a:t>HORNOS DE RAMPAS.</a:t>
            </a:r>
          </a:p>
          <a:p>
            <a:pPr lvl="1">
              <a:lnSpc>
                <a:spcPct val="90000"/>
              </a:lnSpc>
              <a:buFontTx/>
              <a:buBlip>
                <a:blip r:embed="rId2"/>
              </a:buBlip>
            </a:pPr>
            <a:r>
              <a:rPr lang="es-MX"/>
              <a:t>VISCOSIMETRO.</a:t>
            </a:r>
          </a:p>
          <a:p>
            <a:pPr lvl="1">
              <a:lnSpc>
                <a:spcPct val="90000"/>
              </a:lnSpc>
              <a:buFontTx/>
              <a:buBlip>
                <a:blip r:embed="rId2"/>
              </a:buBlip>
            </a:pPr>
            <a:r>
              <a:rPr lang="es-MX"/>
              <a:t>DETERMINADOR DE TAMAÑO DE PARTICULA.</a:t>
            </a:r>
          </a:p>
          <a:p>
            <a:pPr lvl="1">
              <a:lnSpc>
                <a:spcPct val="90000"/>
              </a:lnSpc>
              <a:buFontTx/>
              <a:buBlip>
                <a:blip r:embed="rId2"/>
              </a:buBlip>
            </a:pPr>
            <a:r>
              <a:rPr lang="es-MX"/>
              <a:t>DTA 50 SHIMADZU. </a:t>
            </a:r>
          </a:p>
          <a:p>
            <a:pPr lvl="1">
              <a:lnSpc>
                <a:spcPct val="90000"/>
              </a:lnSpc>
              <a:buFontTx/>
              <a:buBlip>
                <a:blip r:embed="rId2"/>
              </a:buBlip>
            </a:pPr>
            <a:r>
              <a:rPr lang="es-MX"/>
              <a:t>ESPECTROMETRO FLUORECENCIA DE RAYOS X.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4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sz="4000" b="1"/>
              <a:t>405-A Universal Sand Strength Machine (High range)</a:t>
            </a:r>
            <a:r>
              <a:rPr lang="es-MX" sz="4000"/>
              <a:t>  Dietert Detroid Co.</a:t>
            </a:r>
          </a:p>
        </p:txBody>
      </p:sp>
      <p:pic>
        <p:nvPicPr>
          <p:cNvPr id="107526" name="Picture 6" descr="http://www.latu.org.uy/doc/forestal/notas_tecnicas/nota2/foto2.jpg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76200" y="1981200"/>
            <a:ext cx="3810000" cy="2768600"/>
          </a:xfrm>
          <a:prstGeom prst="rect">
            <a:avLst/>
          </a:prstGeom>
          <a:noFill/>
        </p:spPr>
      </p:pic>
      <p:sp>
        <p:nvSpPr>
          <p:cNvPr id="107528" name="Rectangle 8"/>
          <p:cNvSpPr>
            <a:spLocks noChangeArrowheads="1"/>
          </p:cNvSpPr>
          <p:nvPr/>
        </p:nvSpPr>
        <p:spPr bwMode="auto">
          <a:xfrm>
            <a:off x="381000" y="5638800"/>
            <a:ext cx="838200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s-ES" sz="1800">
                <a:latin typeface="Arial" charset="0"/>
                <a:ea typeface="Times New Roman" pitchFamily="18" charset="0"/>
                <a:cs typeface="Arial" charset="0"/>
              </a:rPr>
              <a:t>Esquema y ensayo de flexión estática en 3 puntos en máquina universal.</a:t>
            </a:r>
            <a:endParaRPr lang="es-ES" sz="1800">
              <a:ea typeface="Times New Roman" pitchFamily="18" charset="0"/>
              <a:cs typeface="Arial" charset="0"/>
            </a:endParaRPr>
          </a:p>
          <a:p>
            <a:endParaRPr lang="es-ES" sz="1800" b="0">
              <a:ea typeface="Times New Roman" pitchFamily="18" charset="0"/>
              <a:cs typeface="Arial" charset="0"/>
            </a:endParaRPr>
          </a:p>
        </p:txBody>
      </p:sp>
      <p:graphicFrame>
        <p:nvGraphicFramePr>
          <p:cNvPr id="107525" name="Object 5"/>
          <p:cNvGraphicFramePr>
            <a:graphicFrameLocks noChangeAspect="1"/>
          </p:cNvGraphicFramePr>
          <p:nvPr/>
        </p:nvGraphicFramePr>
        <p:xfrm>
          <a:off x="4114800" y="1981200"/>
          <a:ext cx="5029200" cy="2708275"/>
        </p:xfrm>
        <a:graphic>
          <a:graphicData uri="http://schemas.openxmlformats.org/presentationml/2006/ole">
            <p:oleObj spid="_x0000_s107525" name="Drawing" r:id="rId5" imgW="3667125" imgH="2562225" progId="AutoCAD.Drawing.15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8" name="Picture 4" descr="Equipo Cross Break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525" y="228600"/>
            <a:ext cx="8448675" cy="6337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s-MX" sz="4000" b="1"/>
              <a:t>Horno de Rampas. </a:t>
            </a:r>
            <a:r>
              <a:rPr lang="en-GB" sz="4000" b="1"/>
              <a:t>LGO Lindberg/Blue M's</a:t>
            </a:r>
            <a:r>
              <a:rPr lang="en-GB" sz="4000"/>
              <a:t> </a:t>
            </a:r>
            <a:endParaRPr lang="es-MX" sz="4000"/>
          </a:p>
        </p:txBody>
      </p:sp>
      <p:pic>
        <p:nvPicPr>
          <p:cNvPr id="109572" name="Picture 4" descr="bf51732c.jpg (9937 bytes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81200"/>
            <a:ext cx="3886200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9663" name="Group 95"/>
          <p:cNvGraphicFramePr>
            <a:graphicFrameLocks noGrp="1"/>
          </p:cNvGraphicFramePr>
          <p:nvPr/>
        </p:nvGraphicFramePr>
        <p:xfrm>
          <a:off x="4114800" y="2362200"/>
          <a:ext cx="5029200" cy="2514918"/>
        </p:xfrm>
        <a:graphic>
          <a:graphicData uri="http://schemas.openxmlformats.org/drawingml/2006/table">
            <a:tbl>
              <a:tblPr/>
              <a:tblGrid>
                <a:gridCol w="2547938"/>
                <a:gridCol w="2481262"/>
              </a:tblGrid>
              <a:tr h="350838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Modelo: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BF51732PBFMC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Tipo: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Programable con selección de MUltietapas.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Potencia (Watts):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4500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Dimensiones (mm):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(610 x 584 x 686)</a:t>
                      </a: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endParaRPr kumimoji="0" lang="es-ES_tradnl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Temperatura Max (°C)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1500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Numero de Rampas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32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762000"/>
          </a:xfrm>
        </p:spPr>
        <p:txBody>
          <a:bodyPr/>
          <a:lstStyle/>
          <a:p>
            <a:r>
              <a:rPr lang="es-MX" sz="4000" b="1"/>
              <a:t>Viscosímetro Digital Brookfield LV</a:t>
            </a:r>
            <a:r>
              <a:rPr lang="en-US" sz="4000" b="1"/>
              <a:t>DV-II+ PRO</a:t>
            </a:r>
            <a:endParaRPr lang="es-MX" sz="4000" b="1"/>
          </a:p>
        </p:txBody>
      </p:sp>
      <p:pic>
        <p:nvPicPr>
          <p:cNvPr id="110596" name="Picture 4" descr="DV-II+ Pro Viscomet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524000"/>
            <a:ext cx="3062288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059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505200" y="1981200"/>
            <a:ext cx="5334000" cy="4114800"/>
          </a:xfrm>
        </p:spPr>
        <p:txBody>
          <a:bodyPr/>
          <a:lstStyle/>
          <a:p>
            <a:r>
              <a:rPr lang="es-MX" b="1"/>
              <a:t>Características</a:t>
            </a:r>
          </a:p>
          <a:p>
            <a:pPr lvl="1"/>
            <a:r>
              <a:rPr lang="es-MX" b="1"/>
              <a:t>Pantalla Digital.</a:t>
            </a:r>
          </a:p>
          <a:p>
            <a:pPr lvl="1"/>
            <a:r>
              <a:rPr lang="es-MX" b="1"/>
              <a:t>1 hasta 6 Millones cPs.</a:t>
            </a:r>
          </a:p>
          <a:p>
            <a:pPr lvl="1"/>
            <a:r>
              <a:rPr lang="es-MX" b="1"/>
              <a:t>100 RPM / 18 incrementos.</a:t>
            </a:r>
          </a:p>
          <a:p>
            <a:pPr lvl="1"/>
            <a:r>
              <a:rPr lang="es-MX" b="1"/>
              <a:t>Conexión PC.</a:t>
            </a:r>
          </a:p>
          <a:p>
            <a:pPr lvl="1"/>
            <a:r>
              <a:rPr lang="es-MX" b="1"/>
              <a:t>Software DV Loader.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mpulso">
  <a:themeElements>
    <a:clrScheme name="Impulso 2">
      <a:dk1>
        <a:srgbClr val="000000"/>
      </a:dk1>
      <a:lt1>
        <a:srgbClr val="FFFFFF"/>
      </a:lt1>
      <a:dk2>
        <a:srgbClr val="000066"/>
      </a:dk2>
      <a:lt2>
        <a:srgbClr val="FFCC66"/>
      </a:lt2>
      <a:accent1>
        <a:srgbClr val="FF9900"/>
      </a:accent1>
      <a:accent2>
        <a:srgbClr val="000044"/>
      </a:accent2>
      <a:accent3>
        <a:srgbClr val="AAAAB8"/>
      </a:accent3>
      <a:accent4>
        <a:srgbClr val="DADADA"/>
      </a:accent4>
      <a:accent5>
        <a:srgbClr val="FFCAAA"/>
      </a:accent5>
      <a:accent6>
        <a:srgbClr val="00003D"/>
      </a:accent6>
      <a:hlink>
        <a:srgbClr val="3366FF"/>
      </a:hlink>
      <a:folHlink>
        <a:srgbClr val="FFFF00"/>
      </a:folHlink>
    </a:clrScheme>
    <a:fontScheme name="Impuls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Impulso 1">
        <a:dk1>
          <a:srgbClr val="000000"/>
        </a:dk1>
        <a:lt1>
          <a:srgbClr val="CCECFF"/>
        </a:lt1>
        <a:dk2>
          <a:srgbClr val="000066"/>
        </a:dk2>
        <a:lt2>
          <a:srgbClr val="6699FF"/>
        </a:lt2>
        <a:accent1>
          <a:srgbClr val="33CCCC"/>
        </a:accent1>
        <a:accent2>
          <a:srgbClr val="0099FF"/>
        </a:accent2>
        <a:accent3>
          <a:srgbClr val="E2F4FF"/>
        </a:accent3>
        <a:accent4>
          <a:srgbClr val="000000"/>
        </a:accent4>
        <a:accent5>
          <a:srgbClr val="ADE2E2"/>
        </a:accent5>
        <a:accent6>
          <a:srgbClr val="008AE7"/>
        </a:accent6>
        <a:hlink>
          <a:srgbClr val="FFFFFF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mpulso 2">
        <a:dk1>
          <a:srgbClr val="000000"/>
        </a:dk1>
        <a:lt1>
          <a:srgbClr val="FFFFFF"/>
        </a:lt1>
        <a:dk2>
          <a:srgbClr val="000066"/>
        </a:dk2>
        <a:lt2>
          <a:srgbClr val="FFCC66"/>
        </a:lt2>
        <a:accent1>
          <a:srgbClr val="FF9900"/>
        </a:accent1>
        <a:accent2>
          <a:srgbClr val="000044"/>
        </a:accent2>
        <a:accent3>
          <a:srgbClr val="AAAAB8"/>
        </a:accent3>
        <a:accent4>
          <a:srgbClr val="DADADA"/>
        </a:accent4>
        <a:accent5>
          <a:srgbClr val="FFCAAA"/>
        </a:accent5>
        <a:accent6>
          <a:srgbClr val="00003D"/>
        </a:accent6>
        <a:hlink>
          <a:srgbClr val="3366FF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mpulso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CBCBCB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AEAEAE"/>
        </a:accent6>
        <a:hlink>
          <a:srgbClr val="4D4D4D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mpulso 4">
        <a:dk1>
          <a:srgbClr val="000000"/>
        </a:dk1>
        <a:lt1>
          <a:srgbClr val="FFFFFF"/>
        </a:lt1>
        <a:dk2>
          <a:srgbClr val="660033"/>
        </a:dk2>
        <a:lt2>
          <a:srgbClr val="FFCC66"/>
        </a:lt2>
        <a:accent1>
          <a:srgbClr val="FF9900"/>
        </a:accent1>
        <a:accent2>
          <a:srgbClr val="440022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3D001E"/>
        </a:accent6>
        <a:hlink>
          <a:srgbClr val="B20059"/>
        </a:hlink>
        <a:folHlink>
          <a:srgbClr val="FF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mpulso 5">
        <a:dk1>
          <a:srgbClr val="000000"/>
        </a:dk1>
        <a:lt1>
          <a:srgbClr val="FFFFFF"/>
        </a:lt1>
        <a:dk2>
          <a:srgbClr val="663300"/>
        </a:dk2>
        <a:lt2>
          <a:srgbClr val="FFCC66"/>
        </a:lt2>
        <a:accent1>
          <a:srgbClr val="FF9900"/>
        </a:accent1>
        <a:accent2>
          <a:srgbClr val="361B00"/>
        </a:accent2>
        <a:accent3>
          <a:srgbClr val="B8ADAA"/>
        </a:accent3>
        <a:accent4>
          <a:srgbClr val="DADADA"/>
        </a:accent4>
        <a:accent5>
          <a:srgbClr val="FFCAAA"/>
        </a:accent5>
        <a:accent6>
          <a:srgbClr val="301700"/>
        </a:accent6>
        <a:hlink>
          <a:srgbClr val="996633"/>
        </a:hlink>
        <a:folHlink>
          <a:srgbClr val="FF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mpulso 6">
        <a:dk1>
          <a:srgbClr val="000000"/>
        </a:dk1>
        <a:lt1>
          <a:srgbClr val="FFFFFF"/>
        </a:lt1>
        <a:dk2>
          <a:srgbClr val="003300"/>
        </a:dk2>
        <a:lt2>
          <a:srgbClr val="FFCC66"/>
        </a:lt2>
        <a:accent1>
          <a:srgbClr val="CC9900"/>
        </a:accent1>
        <a:accent2>
          <a:srgbClr val="001600"/>
        </a:accent2>
        <a:accent3>
          <a:srgbClr val="AAADAA"/>
        </a:accent3>
        <a:accent4>
          <a:srgbClr val="DADADA"/>
        </a:accent4>
        <a:accent5>
          <a:srgbClr val="E2CAAA"/>
        </a:accent5>
        <a:accent6>
          <a:srgbClr val="001300"/>
        </a:accent6>
        <a:hlink>
          <a:srgbClr val="0066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Office\Plantillas\Diseños de presentaciones\IMPULSO.POT</Template>
  <TotalTime>783</TotalTime>
  <Words>444</Words>
  <Application>Microsoft PowerPoint</Application>
  <PresentationFormat>Presentación en pantalla (4:3)</PresentationFormat>
  <Paragraphs>80</Paragraphs>
  <Slides>11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5" baseType="lpstr">
      <vt:lpstr>Times New Roman</vt:lpstr>
      <vt:lpstr>Arial</vt:lpstr>
      <vt:lpstr>Impulso</vt:lpstr>
      <vt:lpstr>AutoCAD Drawing</vt:lpstr>
      <vt:lpstr>COSTO TOTAL DEL PROYECTO.</vt:lpstr>
      <vt:lpstr>CONCLUSIONES </vt:lpstr>
      <vt:lpstr>Diapositiva 3</vt:lpstr>
      <vt:lpstr>RECOMENDACIONES</vt:lpstr>
      <vt:lpstr>Diapositiva 5</vt:lpstr>
      <vt:lpstr>405-A Universal Sand Strength Machine (High range)  Dietert Detroid Co.</vt:lpstr>
      <vt:lpstr>Diapositiva 7</vt:lpstr>
      <vt:lpstr>Horno de Rampas. LGO Lindberg/Blue M's </vt:lpstr>
      <vt:lpstr>Viscosímetro Digital Brookfield LVDV-II+ PRO</vt:lpstr>
      <vt:lpstr>Análisis Térmico Diferencial y Análisis Termogravimétrico simultáneos DTG-60 </vt:lpstr>
      <vt:lpstr>CURVAS TG/DTA/DTG </vt:lpstr>
    </vt:vector>
  </TitlesOfParts>
  <Company>Escuela Politecnica Nacional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 E R S P E C T I V A S</dc:title>
  <dc:creator>Lab. de Termodinamica</dc:creator>
  <cp:lastModifiedBy>Ayudante</cp:lastModifiedBy>
  <cp:revision>35</cp:revision>
  <dcterms:created xsi:type="dcterms:W3CDTF">2002-03-30T15:32:16Z</dcterms:created>
  <dcterms:modified xsi:type="dcterms:W3CDTF">2009-07-16T20:07:51Z</dcterms:modified>
</cp:coreProperties>
</file>