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1" r:id="rId1"/>
  </p:sldMasterIdLst>
  <p:sldIdLst>
    <p:sldId id="256" r:id="rId2"/>
    <p:sldId id="298" r:id="rId3"/>
    <p:sldId id="299" r:id="rId4"/>
    <p:sldId id="300" r:id="rId5"/>
    <p:sldId id="301" r:id="rId6"/>
    <p:sldId id="302" r:id="rId7"/>
    <p:sldId id="303" r:id="rId8"/>
    <p:sldId id="304" r:id="rId9"/>
    <p:sldId id="305" r:id="rId10"/>
    <p:sldId id="306" r:id="rId11"/>
    <p:sldId id="307" r:id="rId12"/>
    <p:sldId id="308" r:id="rId13"/>
    <p:sldId id="309" r:id="rId14"/>
    <p:sldId id="310" r:id="rId15"/>
    <p:sldId id="311" r:id="rId16"/>
    <p:sldId id="312" r:id="rId17"/>
    <p:sldId id="313" r:id="rId18"/>
  </p:sldIdLst>
  <p:sldSz cx="9144000" cy="6858000" type="screen4x3"/>
  <p:notesSz cx="6858000" cy="9144000"/>
  <p:defaultTextStyle>
    <a:defPPr>
      <a:defRPr lang="es-ES_tradnl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0076" autoAdjust="0"/>
    <p:restoredTop sz="90929"/>
  </p:normalViewPr>
  <p:slideViewPr>
    <p:cSldViewPr>
      <p:cViewPr varScale="1">
        <p:scale>
          <a:sx n="99" d="100"/>
          <a:sy n="99" d="100"/>
        </p:scale>
        <p:origin x="-54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15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invGray">
          <a:xfrm>
            <a:off x="8809038" y="0"/>
            <a:ext cx="334962" cy="68580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50000">
                <a:schemeClr val="hlink"/>
              </a:gs>
              <a:gs pos="100000">
                <a:schemeClr val="accent2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30723" name="Freeform 3"/>
          <p:cNvSpPr>
            <a:spLocks/>
          </p:cNvSpPr>
          <p:nvPr/>
        </p:nvSpPr>
        <p:spPr bwMode="white">
          <a:xfrm>
            <a:off x="-9525" y="4489450"/>
            <a:ext cx="5754688" cy="2368550"/>
          </a:xfrm>
          <a:custGeom>
            <a:avLst/>
            <a:gdLst/>
            <a:ahLst/>
            <a:cxnLst>
              <a:cxn ang="0">
                <a:pos x="0" y="1491"/>
              </a:cxn>
              <a:cxn ang="0">
                <a:pos x="0" y="0"/>
              </a:cxn>
              <a:cxn ang="0">
                <a:pos x="171" y="3"/>
              </a:cxn>
              <a:cxn ang="0">
                <a:pos x="355" y="9"/>
              </a:cxn>
              <a:cxn ang="0">
                <a:pos x="499" y="21"/>
              </a:cxn>
              <a:cxn ang="0">
                <a:pos x="650" y="36"/>
              </a:cxn>
              <a:cxn ang="0">
                <a:pos x="809" y="54"/>
              </a:cxn>
              <a:cxn ang="0">
                <a:pos x="957" y="78"/>
              </a:cxn>
              <a:cxn ang="0">
                <a:pos x="1119" y="105"/>
              </a:cxn>
              <a:cxn ang="0">
                <a:pos x="1261" y="133"/>
              </a:cxn>
              <a:cxn ang="0">
                <a:pos x="1441" y="175"/>
              </a:cxn>
              <a:cxn ang="0">
                <a:pos x="1598" y="217"/>
              </a:cxn>
              <a:cxn ang="0">
                <a:pos x="1763" y="269"/>
              </a:cxn>
              <a:cxn ang="0">
                <a:pos x="1887" y="308"/>
              </a:cxn>
              <a:cxn ang="0">
                <a:pos x="2085" y="384"/>
              </a:cxn>
              <a:cxn ang="0">
                <a:pos x="2230" y="444"/>
              </a:cxn>
              <a:cxn ang="0">
                <a:pos x="2456" y="547"/>
              </a:cxn>
              <a:cxn ang="0">
                <a:pos x="2666" y="662"/>
              </a:cxn>
              <a:cxn ang="0">
                <a:pos x="2859" y="786"/>
              </a:cxn>
              <a:cxn ang="0">
                <a:pos x="3046" y="920"/>
              </a:cxn>
              <a:cxn ang="0">
                <a:pos x="3193" y="1038"/>
              </a:cxn>
              <a:cxn ang="0">
                <a:pos x="3332" y="1168"/>
              </a:cxn>
              <a:cxn ang="0">
                <a:pos x="3440" y="1280"/>
              </a:cxn>
              <a:cxn ang="0">
                <a:pos x="3524" y="1380"/>
              </a:cxn>
              <a:cxn ang="0">
                <a:pos x="3624" y="1491"/>
              </a:cxn>
              <a:cxn ang="0">
                <a:pos x="3608" y="1491"/>
              </a:cxn>
              <a:cxn ang="0">
                <a:pos x="0" y="1491"/>
              </a:cxn>
            </a:cxnLst>
            <a:rect l="0" t="0" r="r" b="b"/>
            <a:pathLst>
              <a:path w="3625" h="1492">
                <a:moveTo>
                  <a:pt x="0" y="1491"/>
                </a:moveTo>
                <a:lnTo>
                  <a:pt x="0" y="0"/>
                </a:lnTo>
                <a:lnTo>
                  <a:pt x="171" y="3"/>
                </a:lnTo>
                <a:lnTo>
                  <a:pt x="355" y="9"/>
                </a:lnTo>
                <a:lnTo>
                  <a:pt x="499" y="21"/>
                </a:lnTo>
                <a:lnTo>
                  <a:pt x="650" y="36"/>
                </a:lnTo>
                <a:lnTo>
                  <a:pt x="809" y="54"/>
                </a:lnTo>
                <a:lnTo>
                  <a:pt x="957" y="78"/>
                </a:lnTo>
                <a:lnTo>
                  <a:pt x="1119" y="105"/>
                </a:lnTo>
                <a:lnTo>
                  <a:pt x="1261" y="133"/>
                </a:lnTo>
                <a:lnTo>
                  <a:pt x="1441" y="175"/>
                </a:lnTo>
                <a:lnTo>
                  <a:pt x="1598" y="217"/>
                </a:lnTo>
                <a:lnTo>
                  <a:pt x="1763" y="269"/>
                </a:lnTo>
                <a:lnTo>
                  <a:pt x="1887" y="308"/>
                </a:lnTo>
                <a:lnTo>
                  <a:pt x="2085" y="384"/>
                </a:lnTo>
                <a:lnTo>
                  <a:pt x="2230" y="444"/>
                </a:lnTo>
                <a:lnTo>
                  <a:pt x="2456" y="547"/>
                </a:lnTo>
                <a:lnTo>
                  <a:pt x="2666" y="662"/>
                </a:lnTo>
                <a:lnTo>
                  <a:pt x="2859" y="786"/>
                </a:lnTo>
                <a:lnTo>
                  <a:pt x="3046" y="920"/>
                </a:lnTo>
                <a:lnTo>
                  <a:pt x="3193" y="1038"/>
                </a:lnTo>
                <a:lnTo>
                  <a:pt x="3332" y="1168"/>
                </a:lnTo>
                <a:lnTo>
                  <a:pt x="3440" y="1280"/>
                </a:lnTo>
                <a:lnTo>
                  <a:pt x="3524" y="1380"/>
                </a:lnTo>
                <a:lnTo>
                  <a:pt x="3624" y="1491"/>
                </a:lnTo>
                <a:lnTo>
                  <a:pt x="3608" y="1491"/>
                </a:lnTo>
                <a:lnTo>
                  <a:pt x="0" y="1491"/>
                </a:lnTo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5400000" scaled="1"/>
          </a:gradFill>
          <a:ln w="9525" cap="flat" cmpd="sng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0724" name="Freeform 4"/>
          <p:cNvSpPr>
            <a:spLocks/>
          </p:cNvSpPr>
          <p:nvPr/>
        </p:nvSpPr>
        <p:spPr bwMode="white">
          <a:xfrm>
            <a:off x="0" y="3817938"/>
            <a:ext cx="8164513" cy="3019425"/>
          </a:xfrm>
          <a:custGeom>
            <a:avLst/>
            <a:gdLst/>
            <a:ahLst/>
            <a:cxnLst>
              <a:cxn ang="0">
                <a:pos x="2718" y="405"/>
              </a:cxn>
              <a:cxn ang="0">
                <a:pos x="2466" y="333"/>
              </a:cxn>
              <a:cxn ang="0">
                <a:pos x="2202" y="261"/>
              </a:cxn>
              <a:cxn ang="0">
                <a:pos x="1929" y="198"/>
              </a:cxn>
              <a:cxn ang="0">
                <a:pos x="1695" y="153"/>
              </a:cxn>
              <a:cxn ang="0">
                <a:pos x="1434" y="111"/>
              </a:cxn>
              <a:cxn ang="0">
                <a:pos x="1188" y="75"/>
              </a:cxn>
              <a:cxn ang="0">
                <a:pos x="957" y="48"/>
              </a:cxn>
              <a:cxn ang="0">
                <a:pos x="747" y="30"/>
              </a:cxn>
              <a:cxn ang="0">
                <a:pos x="501" y="15"/>
              </a:cxn>
              <a:cxn ang="0">
                <a:pos x="246" y="3"/>
              </a:cxn>
              <a:cxn ang="0">
                <a:pos x="0" y="0"/>
              </a:cxn>
              <a:cxn ang="0">
                <a:pos x="0" y="275"/>
              </a:cxn>
              <a:cxn ang="0">
                <a:pos x="0" y="345"/>
              </a:cxn>
              <a:cxn ang="0">
                <a:pos x="0" y="275"/>
              </a:cxn>
              <a:cxn ang="0">
                <a:pos x="0" y="342"/>
              </a:cxn>
              <a:cxn ang="0">
                <a:pos x="339" y="351"/>
              </a:cxn>
              <a:cxn ang="0">
                <a:pos x="606" y="372"/>
              </a:cxn>
              <a:cxn ang="0">
                <a:pos x="852" y="399"/>
              </a:cxn>
              <a:cxn ang="0">
                <a:pos x="1068" y="435"/>
              </a:cxn>
              <a:cxn ang="0">
                <a:pos x="1275" y="474"/>
              </a:cxn>
              <a:cxn ang="0">
                <a:pos x="1545" y="540"/>
              </a:cxn>
              <a:cxn ang="0">
                <a:pos x="1761" y="603"/>
              </a:cxn>
              <a:cxn ang="0">
                <a:pos x="1971" y="678"/>
              </a:cxn>
              <a:cxn ang="0">
                <a:pos x="2166" y="747"/>
              </a:cxn>
              <a:cxn ang="0">
                <a:pos x="2397" y="852"/>
              </a:cxn>
              <a:cxn ang="0">
                <a:pos x="2613" y="960"/>
              </a:cxn>
              <a:cxn ang="0">
                <a:pos x="2832" y="1095"/>
              </a:cxn>
              <a:cxn ang="0">
                <a:pos x="3012" y="1212"/>
              </a:cxn>
              <a:cxn ang="0">
                <a:pos x="3186" y="1347"/>
              </a:cxn>
              <a:cxn ang="0">
                <a:pos x="3351" y="1497"/>
              </a:cxn>
              <a:cxn ang="0">
                <a:pos x="3480" y="1629"/>
              </a:cxn>
              <a:cxn ang="0">
                <a:pos x="3612" y="1785"/>
              </a:cxn>
              <a:cxn ang="0">
                <a:pos x="3699" y="1901"/>
              </a:cxn>
              <a:cxn ang="0">
                <a:pos x="5142" y="1901"/>
              </a:cxn>
              <a:cxn ang="0">
                <a:pos x="5076" y="1827"/>
              </a:cxn>
              <a:cxn ang="0">
                <a:pos x="4968" y="1707"/>
              </a:cxn>
              <a:cxn ang="0">
                <a:pos x="4797" y="1539"/>
              </a:cxn>
              <a:cxn ang="0">
                <a:pos x="4617" y="1383"/>
              </a:cxn>
              <a:cxn ang="0">
                <a:pos x="4410" y="1221"/>
              </a:cxn>
              <a:cxn ang="0">
                <a:pos x="4185" y="1071"/>
              </a:cxn>
              <a:cxn ang="0">
                <a:pos x="3960" y="939"/>
              </a:cxn>
              <a:cxn ang="0">
                <a:pos x="3708" y="801"/>
              </a:cxn>
              <a:cxn ang="0">
                <a:pos x="3492" y="702"/>
              </a:cxn>
              <a:cxn ang="0">
                <a:pos x="3231" y="588"/>
              </a:cxn>
              <a:cxn ang="0">
                <a:pos x="2964" y="489"/>
              </a:cxn>
              <a:cxn ang="0">
                <a:pos x="2718" y="405"/>
              </a:cxn>
            </a:cxnLst>
            <a:rect l="0" t="0" r="r" b="b"/>
            <a:pathLst>
              <a:path w="5143" h="1902">
                <a:moveTo>
                  <a:pt x="2718" y="405"/>
                </a:moveTo>
                <a:lnTo>
                  <a:pt x="2466" y="333"/>
                </a:lnTo>
                <a:lnTo>
                  <a:pt x="2202" y="261"/>
                </a:lnTo>
                <a:lnTo>
                  <a:pt x="1929" y="198"/>
                </a:lnTo>
                <a:lnTo>
                  <a:pt x="1695" y="153"/>
                </a:lnTo>
                <a:lnTo>
                  <a:pt x="1434" y="111"/>
                </a:lnTo>
                <a:lnTo>
                  <a:pt x="1188" y="75"/>
                </a:lnTo>
                <a:lnTo>
                  <a:pt x="957" y="48"/>
                </a:lnTo>
                <a:lnTo>
                  <a:pt x="747" y="30"/>
                </a:lnTo>
                <a:lnTo>
                  <a:pt x="501" y="15"/>
                </a:lnTo>
                <a:lnTo>
                  <a:pt x="246" y="3"/>
                </a:lnTo>
                <a:lnTo>
                  <a:pt x="0" y="0"/>
                </a:lnTo>
                <a:lnTo>
                  <a:pt x="0" y="275"/>
                </a:lnTo>
                <a:lnTo>
                  <a:pt x="0" y="345"/>
                </a:lnTo>
                <a:lnTo>
                  <a:pt x="0" y="275"/>
                </a:lnTo>
                <a:lnTo>
                  <a:pt x="0" y="342"/>
                </a:lnTo>
                <a:lnTo>
                  <a:pt x="339" y="351"/>
                </a:lnTo>
                <a:lnTo>
                  <a:pt x="606" y="372"/>
                </a:lnTo>
                <a:lnTo>
                  <a:pt x="852" y="399"/>
                </a:lnTo>
                <a:lnTo>
                  <a:pt x="1068" y="435"/>
                </a:lnTo>
                <a:lnTo>
                  <a:pt x="1275" y="474"/>
                </a:lnTo>
                <a:lnTo>
                  <a:pt x="1545" y="540"/>
                </a:lnTo>
                <a:lnTo>
                  <a:pt x="1761" y="603"/>
                </a:lnTo>
                <a:lnTo>
                  <a:pt x="1971" y="678"/>
                </a:lnTo>
                <a:lnTo>
                  <a:pt x="2166" y="747"/>
                </a:lnTo>
                <a:lnTo>
                  <a:pt x="2397" y="852"/>
                </a:lnTo>
                <a:lnTo>
                  <a:pt x="2613" y="960"/>
                </a:lnTo>
                <a:lnTo>
                  <a:pt x="2832" y="1095"/>
                </a:lnTo>
                <a:lnTo>
                  <a:pt x="3012" y="1212"/>
                </a:lnTo>
                <a:lnTo>
                  <a:pt x="3186" y="1347"/>
                </a:lnTo>
                <a:lnTo>
                  <a:pt x="3351" y="1497"/>
                </a:lnTo>
                <a:lnTo>
                  <a:pt x="3480" y="1629"/>
                </a:lnTo>
                <a:lnTo>
                  <a:pt x="3612" y="1785"/>
                </a:lnTo>
                <a:lnTo>
                  <a:pt x="3699" y="1901"/>
                </a:lnTo>
                <a:lnTo>
                  <a:pt x="5142" y="1901"/>
                </a:lnTo>
                <a:lnTo>
                  <a:pt x="5076" y="1827"/>
                </a:lnTo>
                <a:lnTo>
                  <a:pt x="4968" y="1707"/>
                </a:lnTo>
                <a:lnTo>
                  <a:pt x="4797" y="1539"/>
                </a:lnTo>
                <a:lnTo>
                  <a:pt x="4617" y="1383"/>
                </a:lnTo>
                <a:lnTo>
                  <a:pt x="4410" y="1221"/>
                </a:lnTo>
                <a:lnTo>
                  <a:pt x="4185" y="1071"/>
                </a:lnTo>
                <a:lnTo>
                  <a:pt x="3960" y="939"/>
                </a:lnTo>
                <a:lnTo>
                  <a:pt x="3708" y="801"/>
                </a:lnTo>
                <a:lnTo>
                  <a:pt x="3492" y="702"/>
                </a:lnTo>
                <a:lnTo>
                  <a:pt x="3231" y="588"/>
                </a:lnTo>
                <a:lnTo>
                  <a:pt x="2964" y="489"/>
                </a:lnTo>
                <a:lnTo>
                  <a:pt x="2718" y="405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0725" name="Freeform 5"/>
          <p:cNvSpPr>
            <a:spLocks/>
          </p:cNvSpPr>
          <p:nvPr/>
        </p:nvSpPr>
        <p:spPr bwMode="white">
          <a:xfrm>
            <a:off x="0" y="3146425"/>
            <a:ext cx="9144000" cy="36909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39"/>
              </a:cxn>
              <a:cxn ang="0">
                <a:pos x="558" y="357"/>
              </a:cxn>
              <a:cxn ang="0">
                <a:pos x="807" y="375"/>
              </a:cxn>
              <a:cxn ang="0">
                <a:pos x="1056" y="399"/>
              </a:cxn>
              <a:cxn ang="0">
                <a:pos x="1272" y="426"/>
              </a:cxn>
              <a:cxn ang="0">
                <a:pos x="1539" y="465"/>
              </a:cxn>
              <a:cxn ang="0">
                <a:pos x="1791" y="510"/>
              </a:cxn>
              <a:cxn ang="0">
                <a:pos x="2076" y="570"/>
              </a:cxn>
              <a:cxn ang="0">
                <a:pos x="2334" y="630"/>
              </a:cxn>
              <a:cxn ang="0">
                <a:pos x="2544" y="687"/>
              </a:cxn>
              <a:cxn ang="0">
                <a:pos x="2775" y="759"/>
              </a:cxn>
              <a:cxn ang="0">
                <a:pos x="3003" y="837"/>
              </a:cxn>
              <a:cxn ang="0">
                <a:pos x="3231" y="924"/>
              </a:cxn>
              <a:cxn ang="0">
                <a:pos x="3438" y="1005"/>
              </a:cxn>
              <a:cxn ang="0">
                <a:pos x="3663" y="1110"/>
              </a:cxn>
              <a:cxn ang="0">
                <a:pos x="3903" y="1233"/>
              </a:cxn>
              <a:cxn ang="0">
                <a:pos x="4149" y="1374"/>
              </a:cxn>
              <a:cxn ang="0">
                <a:pos x="4353" y="1506"/>
              </a:cxn>
              <a:cxn ang="0">
                <a:pos x="4491" y="1602"/>
              </a:cxn>
              <a:cxn ang="0">
                <a:pos x="4668" y="1740"/>
              </a:cxn>
              <a:cxn ang="0">
                <a:pos x="4824" y="1875"/>
              </a:cxn>
              <a:cxn ang="0">
                <a:pos x="4968" y="2016"/>
              </a:cxn>
              <a:cxn ang="0">
                <a:pos x="5100" y="2154"/>
              </a:cxn>
              <a:cxn ang="0">
                <a:pos x="5238" y="2324"/>
              </a:cxn>
              <a:cxn ang="0">
                <a:pos x="5759" y="2324"/>
              </a:cxn>
              <a:cxn ang="0">
                <a:pos x="5759" y="1245"/>
              </a:cxn>
              <a:cxn ang="0">
                <a:pos x="5580" y="1119"/>
              </a:cxn>
              <a:cxn ang="0">
                <a:pos x="5400" y="1020"/>
              </a:cxn>
              <a:cxn ang="0">
                <a:pos x="5205" y="918"/>
              </a:cxn>
              <a:cxn ang="0">
                <a:pos x="5031" y="837"/>
              </a:cxn>
              <a:cxn ang="0">
                <a:pos x="4866" y="771"/>
              </a:cxn>
              <a:cxn ang="0">
                <a:pos x="4710" y="711"/>
              </a:cxn>
              <a:cxn ang="0">
                <a:pos x="4545" y="651"/>
              </a:cxn>
              <a:cxn ang="0">
                <a:pos x="4386" y="600"/>
              </a:cxn>
              <a:cxn ang="0">
                <a:pos x="4248" y="552"/>
              </a:cxn>
              <a:cxn ang="0">
                <a:pos x="3993" y="483"/>
              </a:cxn>
              <a:cxn ang="0">
                <a:pos x="3777" y="423"/>
              </a:cxn>
              <a:cxn ang="0">
                <a:pos x="3564" y="375"/>
              </a:cxn>
              <a:cxn ang="0">
                <a:pos x="3282" y="312"/>
              </a:cxn>
              <a:cxn ang="0">
                <a:pos x="3003" y="261"/>
              </a:cxn>
              <a:cxn ang="0">
                <a:pos x="2733" y="213"/>
              </a:cxn>
              <a:cxn ang="0">
                <a:pos x="2451" y="171"/>
              </a:cxn>
              <a:cxn ang="0">
                <a:pos x="2211" y="138"/>
              </a:cxn>
              <a:cxn ang="0">
                <a:pos x="1974" y="108"/>
              </a:cxn>
              <a:cxn ang="0">
                <a:pos x="1665" y="81"/>
              </a:cxn>
              <a:cxn ang="0">
                <a:pos x="1437" y="60"/>
              </a:cxn>
              <a:cxn ang="0">
                <a:pos x="1125" y="36"/>
              </a:cxn>
              <a:cxn ang="0">
                <a:pos x="828" y="21"/>
              </a:cxn>
              <a:cxn ang="0">
                <a:pos x="558" y="12"/>
              </a:cxn>
              <a:cxn ang="0">
                <a:pos x="282" y="3"/>
              </a:cxn>
              <a:cxn ang="0">
                <a:pos x="0" y="0"/>
              </a:cxn>
            </a:cxnLst>
            <a:rect l="0" t="0" r="r" b="b"/>
            <a:pathLst>
              <a:path w="5760" h="2325">
                <a:moveTo>
                  <a:pt x="0" y="0"/>
                </a:moveTo>
                <a:lnTo>
                  <a:pt x="0" y="339"/>
                </a:lnTo>
                <a:lnTo>
                  <a:pt x="558" y="357"/>
                </a:lnTo>
                <a:lnTo>
                  <a:pt x="807" y="375"/>
                </a:lnTo>
                <a:lnTo>
                  <a:pt x="1056" y="399"/>
                </a:lnTo>
                <a:lnTo>
                  <a:pt x="1272" y="426"/>
                </a:lnTo>
                <a:lnTo>
                  <a:pt x="1539" y="465"/>
                </a:lnTo>
                <a:lnTo>
                  <a:pt x="1791" y="510"/>
                </a:lnTo>
                <a:lnTo>
                  <a:pt x="2076" y="570"/>
                </a:lnTo>
                <a:lnTo>
                  <a:pt x="2334" y="630"/>
                </a:lnTo>
                <a:lnTo>
                  <a:pt x="2544" y="687"/>
                </a:lnTo>
                <a:lnTo>
                  <a:pt x="2775" y="759"/>
                </a:lnTo>
                <a:lnTo>
                  <a:pt x="3003" y="837"/>
                </a:lnTo>
                <a:lnTo>
                  <a:pt x="3231" y="924"/>
                </a:lnTo>
                <a:lnTo>
                  <a:pt x="3438" y="1005"/>
                </a:lnTo>
                <a:lnTo>
                  <a:pt x="3663" y="1110"/>
                </a:lnTo>
                <a:lnTo>
                  <a:pt x="3903" y="1233"/>
                </a:lnTo>
                <a:lnTo>
                  <a:pt x="4149" y="1374"/>
                </a:lnTo>
                <a:lnTo>
                  <a:pt x="4353" y="1506"/>
                </a:lnTo>
                <a:lnTo>
                  <a:pt x="4491" y="1602"/>
                </a:lnTo>
                <a:lnTo>
                  <a:pt x="4668" y="1740"/>
                </a:lnTo>
                <a:lnTo>
                  <a:pt x="4824" y="1875"/>
                </a:lnTo>
                <a:lnTo>
                  <a:pt x="4968" y="2016"/>
                </a:lnTo>
                <a:lnTo>
                  <a:pt x="5100" y="2154"/>
                </a:lnTo>
                <a:lnTo>
                  <a:pt x="5238" y="2324"/>
                </a:lnTo>
                <a:lnTo>
                  <a:pt x="5759" y="2324"/>
                </a:lnTo>
                <a:lnTo>
                  <a:pt x="5759" y="1245"/>
                </a:lnTo>
                <a:lnTo>
                  <a:pt x="5580" y="1119"/>
                </a:lnTo>
                <a:lnTo>
                  <a:pt x="5400" y="1020"/>
                </a:lnTo>
                <a:lnTo>
                  <a:pt x="5205" y="918"/>
                </a:lnTo>
                <a:lnTo>
                  <a:pt x="5031" y="837"/>
                </a:lnTo>
                <a:lnTo>
                  <a:pt x="4866" y="771"/>
                </a:lnTo>
                <a:lnTo>
                  <a:pt x="4710" y="711"/>
                </a:lnTo>
                <a:lnTo>
                  <a:pt x="4545" y="651"/>
                </a:lnTo>
                <a:lnTo>
                  <a:pt x="4386" y="600"/>
                </a:lnTo>
                <a:lnTo>
                  <a:pt x="4248" y="552"/>
                </a:lnTo>
                <a:lnTo>
                  <a:pt x="3993" y="483"/>
                </a:lnTo>
                <a:lnTo>
                  <a:pt x="3777" y="423"/>
                </a:lnTo>
                <a:lnTo>
                  <a:pt x="3564" y="375"/>
                </a:lnTo>
                <a:lnTo>
                  <a:pt x="3282" y="312"/>
                </a:lnTo>
                <a:lnTo>
                  <a:pt x="3003" y="261"/>
                </a:lnTo>
                <a:lnTo>
                  <a:pt x="2733" y="213"/>
                </a:lnTo>
                <a:lnTo>
                  <a:pt x="2451" y="171"/>
                </a:lnTo>
                <a:lnTo>
                  <a:pt x="2211" y="138"/>
                </a:lnTo>
                <a:lnTo>
                  <a:pt x="1974" y="108"/>
                </a:lnTo>
                <a:lnTo>
                  <a:pt x="1665" y="81"/>
                </a:lnTo>
                <a:lnTo>
                  <a:pt x="1437" y="60"/>
                </a:lnTo>
                <a:lnTo>
                  <a:pt x="1125" y="36"/>
                </a:lnTo>
                <a:lnTo>
                  <a:pt x="828" y="21"/>
                </a:lnTo>
                <a:lnTo>
                  <a:pt x="558" y="12"/>
                </a:lnTo>
                <a:lnTo>
                  <a:pt x="282" y="3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0726" name="Freeform 6"/>
          <p:cNvSpPr>
            <a:spLocks/>
          </p:cNvSpPr>
          <p:nvPr/>
        </p:nvSpPr>
        <p:spPr bwMode="white">
          <a:xfrm>
            <a:off x="0" y="2460625"/>
            <a:ext cx="9144000" cy="24971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51"/>
              </a:cxn>
              <a:cxn ang="0">
                <a:pos x="282" y="357"/>
              </a:cxn>
              <a:cxn ang="0">
                <a:pos x="627" y="363"/>
              </a:cxn>
              <a:cxn ang="0">
                <a:pos x="960" y="375"/>
              </a:cxn>
              <a:cxn ang="0">
                <a:pos x="1218" y="393"/>
              </a:cxn>
              <a:cxn ang="0">
                <a:pos x="1470" y="411"/>
              </a:cxn>
              <a:cxn ang="0">
                <a:pos x="1746" y="435"/>
              </a:cxn>
              <a:cxn ang="0">
                <a:pos x="2022" y="462"/>
              </a:cxn>
              <a:cxn ang="0">
                <a:pos x="2340" y="504"/>
              </a:cxn>
              <a:cxn ang="0">
                <a:pos x="2664" y="549"/>
              </a:cxn>
              <a:cxn ang="0">
                <a:pos x="2952" y="597"/>
              </a:cxn>
              <a:cxn ang="0">
                <a:pos x="3225" y="648"/>
              </a:cxn>
              <a:cxn ang="0">
                <a:pos x="3513" y="708"/>
              </a:cxn>
              <a:cxn ang="0">
                <a:pos x="3693" y="750"/>
              </a:cxn>
              <a:cxn ang="0">
                <a:pos x="3936" y="810"/>
              </a:cxn>
              <a:cxn ang="0">
                <a:pos x="4095" y="855"/>
              </a:cxn>
              <a:cxn ang="0">
                <a:pos x="4281" y="909"/>
              </a:cxn>
              <a:cxn ang="0">
                <a:pos x="4503" y="981"/>
              </a:cxn>
              <a:cxn ang="0">
                <a:pos x="4704" y="1053"/>
              </a:cxn>
              <a:cxn ang="0">
                <a:pos x="4911" y="1131"/>
              </a:cxn>
              <a:cxn ang="0">
                <a:pos x="5073" y="1197"/>
              </a:cxn>
              <a:cxn ang="0">
                <a:pos x="5256" y="1281"/>
              </a:cxn>
              <a:cxn ang="0">
                <a:pos x="5475" y="1401"/>
              </a:cxn>
              <a:cxn ang="0">
                <a:pos x="5628" y="1482"/>
              </a:cxn>
              <a:cxn ang="0">
                <a:pos x="5759" y="1572"/>
              </a:cxn>
              <a:cxn ang="0">
                <a:pos x="5759" y="633"/>
              </a:cxn>
              <a:cxn ang="0">
                <a:pos x="5493" y="570"/>
              </a:cxn>
              <a:cxn ang="0">
                <a:pos x="5214" y="501"/>
              </a:cxn>
              <a:cxn ang="0">
                <a:pos x="4950" y="444"/>
              </a:cxn>
              <a:cxn ang="0">
                <a:pos x="4701" y="396"/>
              </a:cxn>
              <a:cxn ang="0">
                <a:pos x="4425" y="348"/>
              </a:cxn>
              <a:cxn ang="0">
                <a:pos x="4110" y="294"/>
              </a:cxn>
              <a:cxn ang="0">
                <a:pos x="3813" y="252"/>
              </a:cxn>
              <a:cxn ang="0">
                <a:pos x="3549" y="213"/>
              </a:cxn>
              <a:cxn ang="0">
                <a:pos x="3261" y="183"/>
              </a:cxn>
              <a:cxn ang="0">
                <a:pos x="3015" y="153"/>
              </a:cxn>
              <a:cxn ang="0">
                <a:pos x="2757" y="129"/>
              </a:cxn>
              <a:cxn ang="0">
                <a:pos x="2520" y="105"/>
              </a:cxn>
              <a:cxn ang="0">
                <a:pos x="2301" y="87"/>
              </a:cxn>
              <a:cxn ang="0">
                <a:pos x="2013" y="66"/>
              </a:cxn>
              <a:cxn ang="0">
                <a:pos x="1731" y="48"/>
              </a:cxn>
              <a:cxn ang="0">
                <a:pos x="1524" y="39"/>
              </a:cxn>
              <a:cxn ang="0">
                <a:pos x="1260" y="27"/>
              </a:cxn>
              <a:cxn ang="0">
                <a:pos x="966" y="15"/>
              </a:cxn>
              <a:cxn ang="0">
                <a:pos x="714" y="12"/>
              </a:cxn>
              <a:cxn ang="0">
                <a:pos x="510" y="6"/>
              </a:cxn>
              <a:cxn ang="0">
                <a:pos x="243" y="0"/>
              </a:cxn>
              <a:cxn ang="0">
                <a:pos x="0" y="0"/>
              </a:cxn>
            </a:cxnLst>
            <a:rect l="0" t="0" r="r" b="b"/>
            <a:pathLst>
              <a:path w="5760" h="1573">
                <a:moveTo>
                  <a:pt x="0" y="0"/>
                </a:moveTo>
                <a:lnTo>
                  <a:pt x="0" y="351"/>
                </a:lnTo>
                <a:lnTo>
                  <a:pt x="282" y="357"/>
                </a:lnTo>
                <a:lnTo>
                  <a:pt x="627" y="363"/>
                </a:lnTo>
                <a:lnTo>
                  <a:pt x="960" y="375"/>
                </a:lnTo>
                <a:lnTo>
                  <a:pt x="1218" y="393"/>
                </a:lnTo>
                <a:lnTo>
                  <a:pt x="1470" y="411"/>
                </a:lnTo>
                <a:lnTo>
                  <a:pt x="1746" y="435"/>
                </a:lnTo>
                <a:lnTo>
                  <a:pt x="2022" y="462"/>
                </a:lnTo>
                <a:lnTo>
                  <a:pt x="2340" y="504"/>
                </a:lnTo>
                <a:lnTo>
                  <a:pt x="2664" y="549"/>
                </a:lnTo>
                <a:lnTo>
                  <a:pt x="2952" y="597"/>
                </a:lnTo>
                <a:lnTo>
                  <a:pt x="3225" y="648"/>
                </a:lnTo>
                <a:lnTo>
                  <a:pt x="3513" y="708"/>
                </a:lnTo>
                <a:lnTo>
                  <a:pt x="3693" y="750"/>
                </a:lnTo>
                <a:lnTo>
                  <a:pt x="3936" y="810"/>
                </a:lnTo>
                <a:lnTo>
                  <a:pt x="4095" y="855"/>
                </a:lnTo>
                <a:lnTo>
                  <a:pt x="4281" y="909"/>
                </a:lnTo>
                <a:lnTo>
                  <a:pt x="4503" y="981"/>
                </a:lnTo>
                <a:lnTo>
                  <a:pt x="4704" y="1053"/>
                </a:lnTo>
                <a:lnTo>
                  <a:pt x="4911" y="1131"/>
                </a:lnTo>
                <a:lnTo>
                  <a:pt x="5073" y="1197"/>
                </a:lnTo>
                <a:lnTo>
                  <a:pt x="5256" y="1281"/>
                </a:lnTo>
                <a:lnTo>
                  <a:pt x="5475" y="1401"/>
                </a:lnTo>
                <a:lnTo>
                  <a:pt x="5628" y="1482"/>
                </a:lnTo>
                <a:lnTo>
                  <a:pt x="5759" y="1572"/>
                </a:lnTo>
                <a:lnTo>
                  <a:pt x="5759" y="633"/>
                </a:lnTo>
                <a:lnTo>
                  <a:pt x="5493" y="570"/>
                </a:lnTo>
                <a:lnTo>
                  <a:pt x="5214" y="501"/>
                </a:lnTo>
                <a:lnTo>
                  <a:pt x="4950" y="444"/>
                </a:lnTo>
                <a:lnTo>
                  <a:pt x="4701" y="396"/>
                </a:lnTo>
                <a:lnTo>
                  <a:pt x="4425" y="348"/>
                </a:lnTo>
                <a:lnTo>
                  <a:pt x="4110" y="294"/>
                </a:lnTo>
                <a:lnTo>
                  <a:pt x="3813" y="252"/>
                </a:lnTo>
                <a:lnTo>
                  <a:pt x="3549" y="213"/>
                </a:lnTo>
                <a:lnTo>
                  <a:pt x="3261" y="183"/>
                </a:lnTo>
                <a:lnTo>
                  <a:pt x="3015" y="153"/>
                </a:lnTo>
                <a:lnTo>
                  <a:pt x="2757" y="129"/>
                </a:lnTo>
                <a:lnTo>
                  <a:pt x="2520" y="105"/>
                </a:lnTo>
                <a:lnTo>
                  <a:pt x="2301" y="87"/>
                </a:lnTo>
                <a:lnTo>
                  <a:pt x="2013" y="66"/>
                </a:lnTo>
                <a:lnTo>
                  <a:pt x="1731" y="48"/>
                </a:lnTo>
                <a:lnTo>
                  <a:pt x="1524" y="39"/>
                </a:lnTo>
                <a:lnTo>
                  <a:pt x="1260" y="27"/>
                </a:lnTo>
                <a:lnTo>
                  <a:pt x="966" y="15"/>
                </a:lnTo>
                <a:lnTo>
                  <a:pt x="714" y="12"/>
                </a:lnTo>
                <a:lnTo>
                  <a:pt x="510" y="6"/>
                </a:lnTo>
                <a:lnTo>
                  <a:pt x="243" y="0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0727" name="Freeform 7"/>
          <p:cNvSpPr>
            <a:spLocks/>
          </p:cNvSpPr>
          <p:nvPr/>
        </p:nvSpPr>
        <p:spPr bwMode="white">
          <a:xfrm>
            <a:off x="0" y="1793875"/>
            <a:ext cx="9144000" cy="15398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39"/>
              </a:cxn>
              <a:cxn ang="0">
                <a:pos x="318" y="342"/>
              </a:cxn>
              <a:cxn ang="0">
                <a:pos x="591" y="348"/>
              </a:cxn>
              <a:cxn ang="0">
                <a:pos x="846" y="354"/>
              </a:cxn>
              <a:cxn ang="0">
                <a:pos x="1074" y="360"/>
              </a:cxn>
              <a:cxn ang="0">
                <a:pos x="1314" y="366"/>
              </a:cxn>
              <a:cxn ang="0">
                <a:pos x="1599" y="381"/>
              </a:cxn>
              <a:cxn ang="0">
                <a:pos x="1911" y="399"/>
              </a:cxn>
              <a:cxn ang="0">
                <a:pos x="2241" y="420"/>
              </a:cxn>
              <a:cxn ang="0">
                <a:pos x="2619" y="453"/>
              </a:cxn>
              <a:cxn ang="0">
                <a:pos x="2889" y="477"/>
              </a:cxn>
              <a:cxn ang="0">
                <a:pos x="3177" y="507"/>
              </a:cxn>
              <a:cxn ang="0">
                <a:pos x="3498" y="543"/>
              </a:cxn>
              <a:cxn ang="0">
                <a:pos x="3813" y="585"/>
              </a:cxn>
              <a:cxn ang="0">
                <a:pos x="4044" y="618"/>
              </a:cxn>
              <a:cxn ang="0">
                <a:pos x="4365" y="669"/>
              </a:cxn>
              <a:cxn ang="0">
                <a:pos x="4683" y="726"/>
              </a:cxn>
              <a:cxn ang="0">
                <a:pos x="4980" y="786"/>
              </a:cxn>
              <a:cxn ang="0">
                <a:pos x="5268" y="846"/>
              </a:cxn>
              <a:cxn ang="0">
                <a:pos x="5646" y="942"/>
              </a:cxn>
              <a:cxn ang="0">
                <a:pos x="5759" y="969"/>
              </a:cxn>
              <a:cxn ang="0">
                <a:pos x="5759" y="0"/>
              </a:cxn>
              <a:cxn ang="0">
                <a:pos x="0" y="0"/>
              </a:cxn>
            </a:cxnLst>
            <a:rect l="0" t="0" r="r" b="b"/>
            <a:pathLst>
              <a:path w="5760" h="970">
                <a:moveTo>
                  <a:pt x="0" y="0"/>
                </a:moveTo>
                <a:lnTo>
                  <a:pt x="0" y="339"/>
                </a:lnTo>
                <a:lnTo>
                  <a:pt x="318" y="342"/>
                </a:lnTo>
                <a:lnTo>
                  <a:pt x="591" y="348"/>
                </a:lnTo>
                <a:lnTo>
                  <a:pt x="846" y="354"/>
                </a:lnTo>
                <a:lnTo>
                  <a:pt x="1074" y="360"/>
                </a:lnTo>
                <a:lnTo>
                  <a:pt x="1314" y="366"/>
                </a:lnTo>
                <a:lnTo>
                  <a:pt x="1599" y="381"/>
                </a:lnTo>
                <a:lnTo>
                  <a:pt x="1911" y="399"/>
                </a:lnTo>
                <a:lnTo>
                  <a:pt x="2241" y="420"/>
                </a:lnTo>
                <a:lnTo>
                  <a:pt x="2619" y="453"/>
                </a:lnTo>
                <a:lnTo>
                  <a:pt x="2889" y="477"/>
                </a:lnTo>
                <a:lnTo>
                  <a:pt x="3177" y="507"/>
                </a:lnTo>
                <a:lnTo>
                  <a:pt x="3498" y="543"/>
                </a:lnTo>
                <a:lnTo>
                  <a:pt x="3813" y="585"/>
                </a:lnTo>
                <a:lnTo>
                  <a:pt x="4044" y="618"/>
                </a:lnTo>
                <a:lnTo>
                  <a:pt x="4365" y="669"/>
                </a:lnTo>
                <a:lnTo>
                  <a:pt x="4683" y="726"/>
                </a:lnTo>
                <a:lnTo>
                  <a:pt x="4980" y="786"/>
                </a:lnTo>
                <a:lnTo>
                  <a:pt x="5268" y="846"/>
                </a:lnTo>
                <a:lnTo>
                  <a:pt x="5646" y="942"/>
                </a:lnTo>
                <a:lnTo>
                  <a:pt x="5759" y="969"/>
                </a:lnTo>
                <a:lnTo>
                  <a:pt x="5759" y="0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0728" name="Freeform 8"/>
          <p:cNvSpPr>
            <a:spLocks/>
          </p:cNvSpPr>
          <p:nvPr/>
        </p:nvSpPr>
        <p:spPr bwMode="white">
          <a:xfrm>
            <a:off x="0" y="-20638"/>
            <a:ext cx="9144000" cy="1682751"/>
          </a:xfrm>
          <a:custGeom>
            <a:avLst/>
            <a:gdLst/>
            <a:ahLst/>
            <a:cxnLst>
              <a:cxn ang="0">
                <a:pos x="0" y="753"/>
              </a:cxn>
              <a:cxn ang="0">
                <a:pos x="0" y="1059"/>
              </a:cxn>
              <a:cxn ang="0">
                <a:pos x="5759" y="1059"/>
              </a:cxn>
              <a:cxn ang="0">
                <a:pos x="5759" y="0"/>
              </a:cxn>
              <a:cxn ang="0">
                <a:pos x="5430" y="0"/>
              </a:cxn>
              <a:cxn ang="0">
                <a:pos x="5298" y="84"/>
              </a:cxn>
              <a:cxn ang="0">
                <a:pos x="5136" y="159"/>
              </a:cxn>
              <a:cxn ang="0">
                <a:pos x="4968" y="222"/>
              </a:cxn>
              <a:cxn ang="0">
                <a:pos x="4812" y="267"/>
              </a:cxn>
              <a:cxn ang="0">
                <a:pos x="4626" y="324"/>
              </a:cxn>
              <a:cxn ang="0">
                <a:pos x="4440" y="366"/>
              </a:cxn>
              <a:cxn ang="0">
                <a:pos x="4230" y="414"/>
              </a:cxn>
              <a:cxn ang="0">
                <a:pos x="3939" y="468"/>
              </a:cxn>
              <a:cxn ang="0">
                <a:pos x="3711" y="504"/>
              </a:cxn>
              <a:cxn ang="0">
                <a:pos x="3441" y="543"/>
              </a:cxn>
              <a:cxn ang="0">
                <a:pos x="3189" y="579"/>
              </a:cxn>
              <a:cxn ang="0">
                <a:pos x="2925" y="606"/>
              </a:cxn>
              <a:cxn ang="0">
                <a:pos x="2679" y="633"/>
              </a:cxn>
              <a:cxn ang="0">
                <a:pos x="2418" y="654"/>
              </a:cxn>
              <a:cxn ang="0">
                <a:pos x="2142" y="675"/>
              </a:cxn>
              <a:cxn ang="0">
                <a:pos x="1896" y="693"/>
              </a:cxn>
              <a:cxn ang="0">
                <a:pos x="1647" y="708"/>
              </a:cxn>
              <a:cxn ang="0">
                <a:pos x="1404" y="720"/>
              </a:cxn>
              <a:cxn ang="0">
                <a:pos x="1170" y="732"/>
              </a:cxn>
              <a:cxn ang="0">
                <a:pos x="906" y="738"/>
              </a:cxn>
              <a:cxn ang="0">
                <a:pos x="534" y="747"/>
              </a:cxn>
              <a:cxn ang="0">
                <a:pos x="201" y="753"/>
              </a:cxn>
              <a:cxn ang="0">
                <a:pos x="0" y="753"/>
              </a:cxn>
            </a:cxnLst>
            <a:rect l="0" t="0" r="r" b="b"/>
            <a:pathLst>
              <a:path w="5760" h="1060">
                <a:moveTo>
                  <a:pt x="0" y="753"/>
                </a:moveTo>
                <a:lnTo>
                  <a:pt x="0" y="1059"/>
                </a:lnTo>
                <a:lnTo>
                  <a:pt x="5759" y="1059"/>
                </a:lnTo>
                <a:lnTo>
                  <a:pt x="5759" y="0"/>
                </a:lnTo>
                <a:lnTo>
                  <a:pt x="5430" y="0"/>
                </a:lnTo>
                <a:lnTo>
                  <a:pt x="5298" y="84"/>
                </a:lnTo>
                <a:lnTo>
                  <a:pt x="5136" y="159"/>
                </a:lnTo>
                <a:lnTo>
                  <a:pt x="4968" y="222"/>
                </a:lnTo>
                <a:lnTo>
                  <a:pt x="4812" y="267"/>
                </a:lnTo>
                <a:lnTo>
                  <a:pt x="4626" y="324"/>
                </a:lnTo>
                <a:lnTo>
                  <a:pt x="4440" y="366"/>
                </a:lnTo>
                <a:lnTo>
                  <a:pt x="4230" y="414"/>
                </a:lnTo>
                <a:lnTo>
                  <a:pt x="3939" y="468"/>
                </a:lnTo>
                <a:lnTo>
                  <a:pt x="3711" y="504"/>
                </a:lnTo>
                <a:lnTo>
                  <a:pt x="3441" y="543"/>
                </a:lnTo>
                <a:lnTo>
                  <a:pt x="3189" y="579"/>
                </a:lnTo>
                <a:lnTo>
                  <a:pt x="2925" y="606"/>
                </a:lnTo>
                <a:lnTo>
                  <a:pt x="2679" y="633"/>
                </a:lnTo>
                <a:lnTo>
                  <a:pt x="2418" y="654"/>
                </a:lnTo>
                <a:lnTo>
                  <a:pt x="2142" y="675"/>
                </a:lnTo>
                <a:lnTo>
                  <a:pt x="1896" y="693"/>
                </a:lnTo>
                <a:lnTo>
                  <a:pt x="1647" y="708"/>
                </a:lnTo>
                <a:lnTo>
                  <a:pt x="1404" y="720"/>
                </a:lnTo>
                <a:lnTo>
                  <a:pt x="1170" y="732"/>
                </a:lnTo>
                <a:lnTo>
                  <a:pt x="906" y="738"/>
                </a:lnTo>
                <a:lnTo>
                  <a:pt x="534" y="747"/>
                </a:lnTo>
                <a:lnTo>
                  <a:pt x="201" y="753"/>
                </a:lnTo>
                <a:lnTo>
                  <a:pt x="0" y="753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0729" name="Freeform 9"/>
          <p:cNvSpPr>
            <a:spLocks/>
          </p:cNvSpPr>
          <p:nvPr/>
        </p:nvSpPr>
        <p:spPr bwMode="white">
          <a:xfrm>
            <a:off x="0" y="-20638"/>
            <a:ext cx="8388350" cy="1068388"/>
          </a:xfrm>
          <a:custGeom>
            <a:avLst/>
            <a:gdLst/>
            <a:ahLst/>
            <a:cxnLst>
              <a:cxn ang="0">
                <a:pos x="0" y="366"/>
              </a:cxn>
              <a:cxn ang="0">
                <a:pos x="0" y="672"/>
              </a:cxn>
              <a:cxn ang="0">
                <a:pos x="303" y="672"/>
              </a:cxn>
              <a:cxn ang="0">
                <a:pos x="723" y="663"/>
              </a:cxn>
              <a:cxn ang="0">
                <a:pos x="1020" y="654"/>
              </a:cxn>
              <a:cxn ang="0">
                <a:pos x="1302" y="642"/>
              </a:cxn>
              <a:cxn ang="0">
                <a:pos x="1554" y="630"/>
              </a:cxn>
              <a:cxn ang="0">
                <a:pos x="1779" y="615"/>
              </a:cxn>
              <a:cxn ang="0">
                <a:pos x="1962" y="606"/>
              </a:cxn>
              <a:cxn ang="0">
                <a:pos x="2193" y="588"/>
              </a:cxn>
              <a:cxn ang="0">
                <a:pos x="2448" y="570"/>
              </a:cxn>
              <a:cxn ang="0">
                <a:pos x="2700" y="546"/>
              </a:cxn>
              <a:cxn ang="0">
                <a:pos x="2904" y="528"/>
              </a:cxn>
              <a:cxn ang="0">
                <a:pos x="3138" y="498"/>
              </a:cxn>
              <a:cxn ang="0">
                <a:pos x="3324" y="474"/>
              </a:cxn>
              <a:cxn ang="0">
                <a:pos x="3534" y="447"/>
              </a:cxn>
              <a:cxn ang="0">
                <a:pos x="3735" y="420"/>
              </a:cxn>
              <a:cxn ang="0">
                <a:pos x="3933" y="384"/>
              </a:cxn>
              <a:cxn ang="0">
                <a:pos x="4116" y="351"/>
              </a:cxn>
              <a:cxn ang="0">
                <a:pos x="4266" y="318"/>
              </a:cxn>
              <a:cxn ang="0">
                <a:pos x="4446" y="279"/>
              </a:cxn>
              <a:cxn ang="0">
                <a:pos x="4620" y="237"/>
              </a:cxn>
              <a:cxn ang="0">
                <a:pos x="4779" y="192"/>
              </a:cxn>
              <a:cxn ang="0">
                <a:pos x="4920" y="147"/>
              </a:cxn>
              <a:cxn ang="0">
                <a:pos x="5085" y="90"/>
              </a:cxn>
              <a:cxn ang="0">
                <a:pos x="5193" y="42"/>
              </a:cxn>
              <a:cxn ang="0">
                <a:pos x="5283" y="0"/>
              </a:cxn>
              <a:cxn ang="0">
                <a:pos x="3201" y="0"/>
              </a:cxn>
              <a:cxn ang="0">
                <a:pos x="2982" y="57"/>
              </a:cxn>
              <a:cxn ang="0">
                <a:pos x="2775" y="108"/>
              </a:cxn>
              <a:cxn ang="0">
                <a:pos x="2562" y="150"/>
              </a:cxn>
              <a:cxn ang="0">
                <a:pos x="2397" y="183"/>
              </a:cxn>
              <a:cxn ang="0">
                <a:pos x="2205" y="213"/>
              </a:cxn>
              <a:cxn ang="0">
                <a:pos x="2001" y="243"/>
              </a:cxn>
              <a:cxn ang="0">
                <a:pos x="1776" y="273"/>
              </a:cxn>
              <a:cxn ang="0">
                <a:pos x="1536" y="297"/>
              </a:cxn>
              <a:cxn ang="0">
                <a:pos x="1344" y="312"/>
              </a:cxn>
              <a:cxn ang="0">
                <a:pos x="1134" y="330"/>
              </a:cxn>
              <a:cxn ang="0">
                <a:pos x="921" y="342"/>
              </a:cxn>
              <a:cxn ang="0">
                <a:pos x="696" y="354"/>
              </a:cxn>
              <a:cxn ang="0">
                <a:pos x="501" y="360"/>
              </a:cxn>
              <a:cxn ang="0">
                <a:pos x="279" y="366"/>
              </a:cxn>
              <a:cxn ang="0">
                <a:pos x="99" y="369"/>
              </a:cxn>
              <a:cxn ang="0">
                <a:pos x="0" y="366"/>
              </a:cxn>
            </a:cxnLst>
            <a:rect l="0" t="0" r="r" b="b"/>
            <a:pathLst>
              <a:path w="5284" h="673">
                <a:moveTo>
                  <a:pt x="0" y="366"/>
                </a:moveTo>
                <a:lnTo>
                  <a:pt x="0" y="672"/>
                </a:lnTo>
                <a:lnTo>
                  <a:pt x="303" y="672"/>
                </a:lnTo>
                <a:lnTo>
                  <a:pt x="723" y="663"/>
                </a:lnTo>
                <a:lnTo>
                  <a:pt x="1020" y="654"/>
                </a:lnTo>
                <a:lnTo>
                  <a:pt x="1302" y="642"/>
                </a:lnTo>
                <a:lnTo>
                  <a:pt x="1554" y="630"/>
                </a:lnTo>
                <a:lnTo>
                  <a:pt x="1779" y="615"/>
                </a:lnTo>
                <a:lnTo>
                  <a:pt x="1962" y="606"/>
                </a:lnTo>
                <a:lnTo>
                  <a:pt x="2193" y="588"/>
                </a:lnTo>
                <a:lnTo>
                  <a:pt x="2448" y="570"/>
                </a:lnTo>
                <a:lnTo>
                  <a:pt x="2700" y="546"/>
                </a:lnTo>
                <a:lnTo>
                  <a:pt x="2904" y="528"/>
                </a:lnTo>
                <a:lnTo>
                  <a:pt x="3138" y="498"/>
                </a:lnTo>
                <a:lnTo>
                  <a:pt x="3324" y="474"/>
                </a:lnTo>
                <a:lnTo>
                  <a:pt x="3534" y="447"/>
                </a:lnTo>
                <a:lnTo>
                  <a:pt x="3735" y="420"/>
                </a:lnTo>
                <a:lnTo>
                  <a:pt x="3933" y="384"/>
                </a:lnTo>
                <a:lnTo>
                  <a:pt x="4116" y="351"/>
                </a:lnTo>
                <a:lnTo>
                  <a:pt x="4266" y="318"/>
                </a:lnTo>
                <a:lnTo>
                  <a:pt x="4446" y="279"/>
                </a:lnTo>
                <a:lnTo>
                  <a:pt x="4620" y="237"/>
                </a:lnTo>
                <a:lnTo>
                  <a:pt x="4779" y="192"/>
                </a:lnTo>
                <a:lnTo>
                  <a:pt x="4920" y="147"/>
                </a:lnTo>
                <a:lnTo>
                  <a:pt x="5085" y="90"/>
                </a:lnTo>
                <a:lnTo>
                  <a:pt x="5193" y="42"/>
                </a:lnTo>
                <a:lnTo>
                  <a:pt x="5283" y="0"/>
                </a:lnTo>
                <a:lnTo>
                  <a:pt x="3201" y="0"/>
                </a:lnTo>
                <a:lnTo>
                  <a:pt x="2982" y="57"/>
                </a:lnTo>
                <a:lnTo>
                  <a:pt x="2775" y="108"/>
                </a:lnTo>
                <a:lnTo>
                  <a:pt x="2562" y="150"/>
                </a:lnTo>
                <a:lnTo>
                  <a:pt x="2397" y="183"/>
                </a:lnTo>
                <a:lnTo>
                  <a:pt x="2205" y="213"/>
                </a:lnTo>
                <a:lnTo>
                  <a:pt x="2001" y="243"/>
                </a:lnTo>
                <a:lnTo>
                  <a:pt x="1776" y="273"/>
                </a:lnTo>
                <a:lnTo>
                  <a:pt x="1536" y="297"/>
                </a:lnTo>
                <a:lnTo>
                  <a:pt x="1344" y="312"/>
                </a:lnTo>
                <a:lnTo>
                  <a:pt x="1134" y="330"/>
                </a:lnTo>
                <a:lnTo>
                  <a:pt x="921" y="342"/>
                </a:lnTo>
                <a:lnTo>
                  <a:pt x="696" y="354"/>
                </a:lnTo>
                <a:lnTo>
                  <a:pt x="501" y="360"/>
                </a:lnTo>
                <a:lnTo>
                  <a:pt x="279" y="366"/>
                </a:lnTo>
                <a:lnTo>
                  <a:pt x="99" y="369"/>
                </a:lnTo>
                <a:lnTo>
                  <a:pt x="0" y="366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0730" name="Freeform 10"/>
          <p:cNvSpPr>
            <a:spLocks/>
          </p:cNvSpPr>
          <p:nvPr/>
        </p:nvSpPr>
        <p:spPr bwMode="white">
          <a:xfrm>
            <a:off x="0" y="-20638"/>
            <a:ext cx="4578350" cy="454026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85"/>
              </a:cxn>
              <a:cxn ang="0">
                <a:pos x="192" y="285"/>
              </a:cxn>
              <a:cxn ang="0">
                <a:pos x="384" y="282"/>
              </a:cxn>
              <a:cxn ang="0">
                <a:pos x="579" y="276"/>
              </a:cxn>
              <a:cxn ang="0">
                <a:pos x="789" y="267"/>
              </a:cxn>
              <a:cxn ang="0">
                <a:pos x="999" y="258"/>
              </a:cxn>
              <a:cxn ang="0">
                <a:pos x="1161" y="246"/>
              </a:cxn>
              <a:cxn ang="0">
                <a:pos x="1302" y="234"/>
              </a:cxn>
              <a:cxn ang="0">
                <a:pos x="1458" y="222"/>
              </a:cxn>
              <a:cxn ang="0">
                <a:pos x="1665" y="201"/>
              </a:cxn>
              <a:cxn ang="0">
                <a:pos x="1992" y="159"/>
              </a:cxn>
              <a:cxn ang="0">
                <a:pos x="2301" y="117"/>
              </a:cxn>
              <a:cxn ang="0">
                <a:pos x="2604" y="60"/>
              </a:cxn>
              <a:cxn ang="0">
                <a:pos x="2883" y="0"/>
              </a:cxn>
              <a:cxn ang="0">
                <a:pos x="0" y="0"/>
              </a:cxn>
            </a:cxnLst>
            <a:rect l="0" t="0" r="r" b="b"/>
            <a:pathLst>
              <a:path w="2884" h="286">
                <a:moveTo>
                  <a:pt x="0" y="0"/>
                </a:moveTo>
                <a:lnTo>
                  <a:pt x="0" y="285"/>
                </a:lnTo>
                <a:lnTo>
                  <a:pt x="192" y="285"/>
                </a:lnTo>
                <a:lnTo>
                  <a:pt x="384" y="282"/>
                </a:lnTo>
                <a:lnTo>
                  <a:pt x="579" y="276"/>
                </a:lnTo>
                <a:lnTo>
                  <a:pt x="789" y="267"/>
                </a:lnTo>
                <a:lnTo>
                  <a:pt x="999" y="258"/>
                </a:lnTo>
                <a:lnTo>
                  <a:pt x="1161" y="246"/>
                </a:lnTo>
                <a:lnTo>
                  <a:pt x="1302" y="234"/>
                </a:lnTo>
                <a:lnTo>
                  <a:pt x="1458" y="222"/>
                </a:lnTo>
                <a:lnTo>
                  <a:pt x="1665" y="201"/>
                </a:lnTo>
                <a:lnTo>
                  <a:pt x="1992" y="159"/>
                </a:lnTo>
                <a:lnTo>
                  <a:pt x="2301" y="117"/>
                </a:lnTo>
                <a:lnTo>
                  <a:pt x="2604" y="60"/>
                </a:lnTo>
                <a:lnTo>
                  <a:pt x="2883" y="0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073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Haga clic para modificar el estilo de título del patrón</a:t>
            </a:r>
          </a:p>
        </p:txBody>
      </p:sp>
      <p:sp>
        <p:nvSpPr>
          <p:cNvPr id="30732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Haga clic para modificar el estilo de subtítulo del patrón</a:t>
            </a:r>
          </a:p>
        </p:txBody>
      </p:sp>
      <p:sp>
        <p:nvSpPr>
          <p:cNvPr id="30733" name="Rectangle 13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34" name="Rectangle 1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35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F5520A7-9812-467D-B303-C8BD58CA4ADE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A096E3-1683-4DD2-AD4C-8602753DD52D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1271F3-A9B7-41D0-B599-6D8366FE72B5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84E200-0543-441F-9A0B-238E2D602847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19E55-73F7-4207-8C38-FA491365A638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C8F79C-C67B-412E-A8E8-172F626AD86E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8310D-00F7-4991-85CA-053489D03DFE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037E99-1A7D-41F5-AF6E-B02492A15818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DF2640-4439-4693-96F1-2308E944A7AC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CBD3B5-0B07-4E80-B8B3-2BAE25245DEF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E4412A-7A82-4E2F-8370-BA7096E0D0F1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invGray"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invGray">
          <a:xfrm>
            <a:off x="8809038" y="0"/>
            <a:ext cx="334962" cy="68580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50000">
                <a:schemeClr val="hlink"/>
              </a:gs>
              <a:gs pos="100000">
                <a:schemeClr val="accent2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9699" name="Freeform 3"/>
          <p:cNvSpPr>
            <a:spLocks/>
          </p:cNvSpPr>
          <p:nvPr/>
        </p:nvSpPr>
        <p:spPr bwMode="white">
          <a:xfrm>
            <a:off x="-9525" y="4489450"/>
            <a:ext cx="5754688" cy="2368550"/>
          </a:xfrm>
          <a:custGeom>
            <a:avLst/>
            <a:gdLst/>
            <a:ahLst/>
            <a:cxnLst>
              <a:cxn ang="0">
                <a:pos x="0" y="1491"/>
              </a:cxn>
              <a:cxn ang="0">
                <a:pos x="0" y="0"/>
              </a:cxn>
              <a:cxn ang="0">
                <a:pos x="171" y="3"/>
              </a:cxn>
              <a:cxn ang="0">
                <a:pos x="355" y="9"/>
              </a:cxn>
              <a:cxn ang="0">
                <a:pos x="499" y="21"/>
              </a:cxn>
              <a:cxn ang="0">
                <a:pos x="650" y="36"/>
              </a:cxn>
              <a:cxn ang="0">
                <a:pos x="809" y="54"/>
              </a:cxn>
              <a:cxn ang="0">
                <a:pos x="957" y="78"/>
              </a:cxn>
              <a:cxn ang="0">
                <a:pos x="1119" y="105"/>
              </a:cxn>
              <a:cxn ang="0">
                <a:pos x="1261" y="133"/>
              </a:cxn>
              <a:cxn ang="0">
                <a:pos x="1441" y="175"/>
              </a:cxn>
              <a:cxn ang="0">
                <a:pos x="1598" y="217"/>
              </a:cxn>
              <a:cxn ang="0">
                <a:pos x="1763" y="269"/>
              </a:cxn>
              <a:cxn ang="0">
                <a:pos x="1887" y="308"/>
              </a:cxn>
              <a:cxn ang="0">
                <a:pos x="2085" y="384"/>
              </a:cxn>
              <a:cxn ang="0">
                <a:pos x="2230" y="444"/>
              </a:cxn>
              <a:cxn ang="0">
                <a:pos x="2456" y="547"/>
              </a:cxn>
              <a:cxn ang="0">
                <a:pos x="2666" y="662"/>
              </a:cxn>
              <a:cxn ang="0">
                <a:pos x="2859" y="786"/>
              </a:cxn>
              <a:cxn ang="0">
                <a:pos x="3046" y="920"/>
              </a:cxn>
              <a:cxn ang="0">
                <a:pos x="3193" y="1038"/>
              </a:cxn>
              <a:cxn ang="0">
                <a:pos x="3332" y="1168"/>
              </a:cxn>
              <a:cxn ang="0">
                <a:pos x="3440" y="1280"/>
              </a:cxn>
              <a:cxn ang="0">
                <a:pos x="3524" y="1380"/>
              </a:cxn>
              <a:cxn ang="0">
                <a:pos x="3624" y="1491"/>
              </a:cxn>
              <a:cxn ang="0">
                <a:pos x="3608" y="1491"/>
              </a:cxn>
              <a:cxn ang="0">
                <a:pos x="0" y="1491"/>
              </a:cxn>
            </a:cxnLst>
            <a:rect l="0" t="0" r="r" b="b"/>
            <a:pathLst>
              <a:path w="3625" h="1492">
                <a:moveTo>
                  <a:pt x="0" y="1491"/>
                </a:moveTo>
                <a:lnTo>
                  <a:pt x="0" y="0"/>
                </a:lnTo>
                <a:lnTo>
                  <a:pt x="171" y="3"/>
                </a:lnTo>
                <a:lnTo>
                  <a:pt x="355" y="9"/>
                </a:lnTo>
                <a:lnTo>
                  <a:pt x="499" y="21"/>
                </a:lnTo>
                <a:lnTo>
                  <a:pt x="650" y="36"/>
                </a:lnTo>
                <a:lnTo>
                  <a:pt x="809" y="54"/>
                </a:lnTo>
                <a:lnTo>
                  <a:pt x="957" y="78"/>
                </a:lnTo>
                <a:lnTo>
                  <a:pt x="1119" y="105"/>
                </a:lnTo>
                <a:lnTo>
                  <a:pt x="1261" y="133"/>
                </a:lnTo>
                <a:lnTo>
                  <a:pt x="1441" y="175"/>
                </a:lnTo>
                <a:lnTo>
                  <a:pt x="1598" y="217"/>
                </a:lnTo>
                <a:lnTo>
                  <a:pt x="1763" y="269"/>
                </a:lnTo>
                <a:lnTo>
                  <a:pt x="1887" y="308"/>
                </a:lnTo>
                <a:lnTo>
                  <a:pt x="2085" y="384"/>
                </a:lnTo>
                <a:lnTo>
                  <a:pt x="2230" y="444"/>
                </a:lnTo>
                <a:lnTo>
                  <a:pt x="2456" y="547"/>
                </a:lnTo>
                <a:lnTo>
                  <a:pt x="2666" y="662"/>
                </a:lnTo>
                <a:lnTo>
                  <a:pt x="2859" y="786"/>
                </a:lnTo>
                <a:lnTo>
                  <a:pt x="3046" y="920"/>
                </a:lnTo>
                <a:lnTo>
                  <a:pt x="3193" y="1038"/>
                </a:lnTo>
                <a:lnTo>
                  <a:pt x="3332" y="1168"/>
                </a:lnTo>
                <a:lnTo>
                  <a:pt x="3440" y="1280"/>
                </a:lnTo>
                <a:lnTo>
                  <a:pt x="3524" y="1380"/>
                </a:lnTo>
                <a:lnTo>
                  <a:pt x="3624" y="1491"/>
                </a:lnTo>
                <a:lnTo>
                  <a:pt x="3608" y="1491"/>
                </a:lnTo>
                <a:lnTo>
                  <a:pt x="0" y="1491"/>
                </a:lnTo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5400000" scaled="1"/>
          </a:gradFill>
          <a:ln w="9525" cap="flat" cmpd="sng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9700" name="Freeform 4"/>
          <p:cNvSpPr>
            <a:spLocks/>
          </p:cNvSpPr>
          <p:nvPr/>
        </p:nvSpPr>
        <p:spPr bwMode="white">
          <a:xfrm>
            <a:off x="0" y="3817938"/>
            <a:ext cx="8164513" cy="3019425"/>
          </a:xfrm>
          <a:custGeom>
            <a:avLst/>
            <a:gdLst/>
            <a:ahLst/>
            <a:cxnLst>
              <a:cxn ang="0">
                <a:pos x="2718" y="405"/>
              </a:cxn>
              <a:cxn ang="0">
                <a:pos x="2466" y="333"/>
              </a:cxn>
              <a:cxn ang="0">
                <a:pos x="2202" y="261"/>
              </a:cxn>
              <a:cxn ang="0">
                <a:pos x="1929" y="198"/>
              </a:cxn>
              <a:cxn ang="0">
                <a:pos x="1695" y="153"/>
              </a:cxn>
              <a:cxn ang="0">
                <a:pos x="1434" y="111"/>
              </a:cxn>
              <a:cxn ang="0">
                <a:pos x="1188" y="75"/>
              </a:cxn>
              <a:cxn ang="0">
                <a:pos x="957" y="48"/>
              </a:cxn>
              <a:cxn ang="0">
                <a:pos x="747" y="30"/>
              </a:cxn>
              <a:cxn ang="0">
                <a:pos x="501" y="15"/>
              </a:cxn>
              <a:cxn ang="0">
                <a:pos x="246" y="3"/>
              </a:cxn>
              <a:cxn ang="0">
                <a:pos x="0" y="0"/>
              </a:cxn>
              <a:cxn ang="0">
                <a:pos x="0" y="275"/>
              </a:cxn>
              <a:cxn ang="0">
                <a:pos x="0" y="345"/>
              </a:cxn>
              <a:cxn ang="0">
                <a:pos x="0" y="275"/>
              </a:cxn>
              <a:cxn ang="0">
                <a:pos x="0" y="342"/>
              </a:cxn>
              <a:cxn ang="0">
                <a:pos x="339" y="351"/>
              </a:cxn>
              <a:cxn ang="0">
                <a:pos x="606" y="372"/>
              </a:cxn>
              <a:cxn ang="0">
                <a:pos x="852" y="399"/>
              </a:cxn>
              <a:cxn ang="0">
                <a:pos x="1068" y="435"/>
              </a:cxn>
              <a:cxn ang="0">
                <a:pos x="1275" y="474"/>
              </a:cxn>
              <a:cxn ang="0">
                <a:pos x="1545" y="540"/>
              </a:cxn>
              <a:cxn ang="0">
                <a:pos x="1761" y="603"/>
              </a:cxn>
              <a:cxn ang="0">
                <a:pos x="1971" y="678"/>
              </a:cxn>
              <a:cxn ang="0">
                <a:pos x="2166" y="747"/>
              </a:cxn>
              <a:cxn ang="0">
                <a:pos x="2397" y="852"/>
              </a:cxn>
              <a:cxn ang="0">
                <a:pos x="2613" y="960"/>
              </a:cxn>
              <a:cxn ang="0">
                <a:pos x="2832" y="1095"/>
              </a:cxn>
              <a:cxn ang="0">
                <a:pos x="3012" y="1212"/>
              </a:cxn>
              <a:cxn ang="0">
                <a:pos x="3186" y="1347"/>
              </a:cxn>
              <a:cxn ang="0">
                <a:pos x="3351" y="1497"/>
              </a:cxn>
              <a:cxn ang="0">
                <a:pos x="3480" y="1629"/>
              </a:cxn>
              <a:cxn ang="0">
                <a:pos x="3612" y="1785"/>
              </a:cxn>
              <a:cxn ang="0">
                <a:pos x="3699" y="1901"/>
              </a:cxn>
              <a:cxn ang="0">
                <a:pos x="5142" y="1901"/>
              </a:cxn>
              <a:cxn ang="0">
                <a:pos x="5076" y="1827"/>
              </a:cxn>
              <a:cxn ang="0">
                <a:pos x="4968" y="1707"/>
              </a:cxn>
              <a:cxn ang="0">
                <a:pos x="4797" y="1539"/>
              </a:cxn>
              <a:cxn ang="0">
                <a:pos x="4617" y="1383"/>
              </a:cxn>
              <a:cxn ang="0">
                <a:pos x="4410" y="1221"/>
              </a:cxn>
              <a:cxn ang="0">
                <a:pos x="4185" y="1071"/>
              </a:cxn>
              <a:cxn ang="0">
                <a:pos x="3960" y="939"/>
              </a:cxn>
              <a:cxn ang="0">
                <a:pos x="3708" y="801"/>
              </a:cxn>
              <a:cxn ang="0">
                <a:pos x="3492" y="702"/>
              </a:cxn>
              <a:cxn ang="0">
                <a:pos x="3231" y="588"/>
              </a:cxn>
              <a:cxn ang="0">
                <a:pos x="2964" y="489"/>
              </a:cxn>
              <a:cxn ang="0">
                <a:pos x="2718" y="405"/>
              </a:cxn>
            </a:cxnLst>
            <a:rect l="0" t="0" r="r" b="b"/>
            <a:pathLst>
              <a:path w="5143" h="1902">
                <a:moveTo>
                  <a:pt x="2718" y="405"/>
                </a:moveTo>
                <a:lnTo>
                  <a:pt x="2466" y="333"/>
                </a:lnTo>
                <a:lnTo>
                  <a:pt x="2202" y="261"/>
                </a:lnTo>
                <a:lnTo>
                  <a:pt x="1929" y="198"/>
                </a:lnTo>
                <a:lnTo>
                  <a:pt x="1695" y="153"/>
                </a:lnTo>
                <a:lnTo>
                  <a:pt x="1434" y="111"/>
                </a:lnTo>
                <a:lnTo>
                  <a:pt x="1188" y="75"/>
                </a:lnTo>
                <a:lnTo>
                  <a:pt x="957" y="48"/>
                </a:lnTo>
                <a:lnTo>
                  <a:pt x="747" y="30"/>
                </a:lnTo>
                <a:lnTo>
                  <a:pt x="501" y="15"/>
                </a:lnTo>
                <a:lnTo>
                  <a:pt x="246" y="3"/>
                </a:lnTo>
                <a:lnTo>
                  <a:pt x="0" y="0"/>
                </a:lnTo>
                <a:lnTo>
                  <a:pt x="0" y="275"/>
                </a:lnTo>
                <a:lnTo>
                  <a:pt x="0" y="345"/>
                </a:lnTo>
                <a:lnTo>
                  <a:pt x="0" y="275"/>
                </a:lnTo>
                <a:lnTo>
                  <a:pt x="0" y="342"/>
                </a:lnTo>
                <a:lnTo>
                  <a:pt x="339" y="351"/>
                </a:lnTo>
                <a:lnTo>
                  <a:pt x="606" y="372"/>
                </a:lnTo>
                <a:lnTo>
                  <a:pt x="852" y="399"/>
                </a:lnTo>
                <a:lnTo>
                  <a:pt x="1068" y="435"/>
                </a:lnTo>
                <a:lnTo>
                  <a:pt x="1275" y="474"/>
                </a:lnTo>
                <a:lnTo>
                  <a:pt x="1545" y="540"/>
                </a:lnTo>
                <a:lnTo>
                  <a:pt x="1761" y="603"/>
                </a:lnTo>
                <a:lnTo>
                  <a:pt x="1971" y="678"/>
                </a:lnTo>
                <a:lnTo>
                  <a:pt x="2166" y="747"/>
                </a:lnTo>
                <a:lnTo>
                  <a:pt x="2397" y="852"/>
                </a:lnTo>
                <a:lnTo>
                  <a:pt x="2613" y="960"/>
                </a:lnTo>
                <a:lnTo>
                  <a:pt x="2832" y="1095"/>
                </a:lnTo>
                <a:lnTo>
                  <a:pt x="3012" y="1212"/>
                </a:lnTo>
                <a:lnTo>
                  <a:pt x="3186" y="1347"/>
                </a:lnTo>
                <a:lnTo>
                  <a:pt x="3351" y="1497"/>
                </a:lnTo>
                <a:lnTo>
                  <a:pt x="3480" y="1629"/>
                </a:lnTo>
                <a:lnTo>
                  <a:pt x="3612" y="1785"/>
                </a:lnTo>
                <a:lnTo>
                  <a:pt x="3699" y="1901"/>
                </a:lnTo>
                <a:lnTo>
                  <a:pt x="5142" y="1901"/>
                </a:lnTo>
                <a:lnTo>
                  <a:pt x="5076" y="1827"/>
                </a:lnTo>
                <a:lnTo>
                  <a:pt x="4968" y="1707"/>
                </a:lnTo>
                <a:lnTo>
                  <a:pt x="4797" y="1539"/>
                </a:lnTo>
                <a:lnTo>
                  <a:pt x="4617" y="1383"/>
                </a:lnTo>
                <a:lnTo>
                  <a:pt x="4410" y="1221"/>
                </a:lnTo>
                <a:lnTo>
                  <a:pt x="4185" y="1071"/>
                </a:lnTo>
                <a:lnTo>
                  <a:pt x="3960" y="939"/>
                </a:lnTo>
                <a:lnTo>
                  <a:pt x="3708" y="801"/>
                </a:lnTo>
                <a:lnTo>
                  <a:pt x="3492" y="702"/>
                </a:lnTo>
                <a:lnTo>
                  <a:pt x="3231" y="588"/>
                </a:lnTo>
                <a:lnTo>
                  <a:pt x="2964" y="489"/>
                </a:lnTo>
                <a:lnTo>
                  <a:pt x="2718" y="405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701" name="Freeform 5"/>
          <p:cNvSpPr>
            <a:spLocks/>
          </p:cNvSpPr>
          <p:nvPr/>
        </p:nvSpPr>
        <p:spPr bwMode="white">
          <a:xfrm>
            <a:off x="0" y="3146425"/>
            <a:ext cx="9144000" cy="36909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39"/>
              </a:cxn>
              <a:cxn ang="0">
                <a:pos x="558" y="357"/>
              </a:cxn>
              <a:cxn ang="0">
                <a:pos x="807" y="375"/>
              </a:cxn>
              <a:cxn ang="0">
                <a:pos x="1056" y="399"/>
              </a:cxn>
              <a:cxn ang="0">
                <a:pos x="1272" y="426"/>
              </a:cxn>
              <a:cxn ang="0">
                <a:pos x="1539" y="465"/>
              </a:cxn>
              <a:cxn ang="0">
                <a:pos x="1791" y="510"/>
              </a:cxn>
              <a:cxn ang="0">
                <a:pos x="2076" y="570"/>
              </a:cxn>
              <a:cxn ang="0">
                <a:pos x="2334" y="630"/>
              </a:cxn>
              <a:cxn ang="0">
                <a:pos x="2544" y="687"/>
              </a:cxn>
              <a:cxn ang="0">
                <a:pos x="2775" y="759"/>
              </a:cxn>
              <a:cxn ang="0">
                <a:pos x="3003" y="837"/>
              </a:cxn>
              <a:cxn ang="0">
                <a:pos x="3231" y="924"/>
              </a:cxn>
              <a:cxn ang="0">
                <a:pos x="3438" y="1005"/>
              </a:cxn>
              <a:cxn ang="0">
                <a:pos x="3663" y="1110"/>
              </a:cxn>
              <a:cxn ang="0">
                <a:pos x="3903" y="1233"/>
              </a:cxn>
              <a:cxn ang="0">
                <a:pos x="4149" y="1374"/>
              </a:cxn>
              <a:cxn ang="0">
                <a:pos x="4353" y="1506"/>
              </a:cxn>
              <a:cxn ang="0">
                <a:pos x="4491" y="1602"/>
              </a:cxn>
              <a:cxn ang="0">
                <a:pos x="4668" y="1740"/>
              </a:cxn>
              <a:cxn ang="0">
                <a:pos x="4824" y="1875"/>
              </a:cxn>
              <a:cxn ang="0">
                <a:pos x="4968" y="2016"/>
              </a:cxn>
              <a:cxn ang="0">
                <a:pos x="5100" y="2154"/>
              </a:cxn>
              <a:cxn ang="0">
                <a:pos x="5238" y="2324"/>
              </a:cxn>
              <a:cxn ang="0">
                <a:pos x="5759" y="2324"/>
              </a:cxn>
              <a:cxn ang="0">
                <a:pos x="5759" y="1245"/>
              </a:cxn>
              <a:cxn ang="0">
                <a:pos x="5580" y="1119"/>
              </a:cxn>
              <a:cxn ang="0">
                <a:pos x="5400" y="1020"/>
              </a:cxn>
              <a:cxn ang="0">
                <a:pos x="5205" y="918"/>
              </a:cxn>
              <a:cxn ang="0">
                <a:pos x="5031" y="837"/>
              </a:cxn>
              <a:cxn ang="0">
                <a:pos x="4866" y="771"/>
              </a:cxn>
              <a:cxn ang="0">
                <a:pos x="4710" y="711"/>
              </a:cxn>
              <a:cxn ang="0">
                <a:pos x="4545" y="651"/>
              </a:cxn>
              <a:cxn ang="0">
                <a:pos x="4386" y="600"/>
              </a:cxn>
              <a:cxn ang="0">
                <a:pos x="4248" y="552"/>
              </a:cxn>
              <a:cxn ang="0">
                <a:pos x="3993" y="483"/>
              </a:cxn>
              <a:cxn ang="0">
                <a:pos x="3777" y="423"/>
              </a:cxn>
              <a:cxn ang="0">
                <a:pos x="3564" y="375"/>
              </a:cxn>
              <a:cxn ang="0">
                <a:pos x="3282" y="312"/>
              </a:cxn>
              <a:cxn ang="0">
                <a:pos x="3003" y="261"/>
              </a:cxn>
              <a:cxn ang="0">
                <a:pos x="2733" y="213"/>
              </a:cxn>
              <a:cxn ang="0">
                <a:pos x="2451" y="171"/>
              </a:cxn>
              <a:cxn ang="0">
                <a:pos x="2211" y="138"/>
              </a:cxn>
              <a:cxn ang="0">
                <a:pos x="1974" y="108"/>
              </a:cxn>
              <a:cxn ang="0">
                <a:pos x="1665" y="81"/>
              </a:cxn>
              <a:cxn ang="0">
                <a:pos x="1437" y="60"/>
              </a:cxn>
              <a:cxn ang="0">
                <a:pos x="1125" y="36"/>
              </a:cxn>
              <a:cxn ang="0">
                <a:pos x="828" y="21"/>
              </a:cxn>
              <a:cxn ang="0">
                <a:pos x="558" y="12"/>
              </a:cxn>
              <a:cxn ang="0">
                <a:pos x="282" y="3"/>
              </a:cxn>
              <a:cxn ang="0">
                <a:pos x="0" y="0"/>
              </a:cxn>
            </a:cxnLst>
            <a:rect l="0" t="0" r="r" b="b"/>
            <a:pathLst>
              <a:path w="5760" h="2325">
                <a:moveTo>
                  <a:pt x="0" y="0"/>
                </a:moveTo>
                <a:lnTo>
                  <a:pt x="0" y="339"/>
                </a:lnTo>
                <a:lnTo>
                  <a:pt x="558" y="357"/>
                </a:lnTo>
                <a:lnTo>
                  <a:pt x="807" y="375"/>
                </a:lnTo>
                <a:lnTo>
                  <a:pt x="1056" y="399"/>
                </a:lnTo>
                <a:lnTo>
                  <a:pt x="1272" y="426"/>
                </a:lnTo>
                <a:lnTo>
                  <a:pt x="1539" y="465"/>
                </a:lnTo>
                <a:lnTo>
                  <a:pt x="1791" y="510"/>
                </a:lnTo>
                <a:lnTo>
                  <a:pt x="2076" y="570"/>
                </a:lnTo>
                <a:lnTo>
                  <a:pt x="2334" y="630"/>
                </a:lnTo>
                <a:lnTo>
                  <a:pt x="2544" y="687"/>
                </a:lnTo>
                <a:lnTo>
                  <a:pt x="2775" y="759"/>
                </a:lnTo>
                <a:lnTo>
                  <a:pt x="3003" y="837"/>
                </a:lnTo>
                <a:lnTo>
                  <a:pt x="3231" y="924"/>
                </a:lnTo>
                <a:lnTo>
                  <a:pt x="3438" y="1005"/>
                </a:lnTo>
                <a:lnTo>
                  <a:pt x="3663" y="1110"/>
                </a:lnTo>
                <a:lnTo>
                  <a:pt x="3903" y="1233"/>
                </a:lnTo>
                <a:lnTo>
                  <a:pt x="4149" y="1374"/>
                </a:lnTo>
                <a:lnTo>
                  <a:pt x="4353" y="1506"/>
                </a:lnTo>
                <a:lnTo>
                  <a:pt x="4491" y="1602"/>
                </a:lnTo>
                <a:lnTo>
                  <a:pt x="4668" y="1740"/>
                </a:lnTo>
                <a:lnTo>
                  <a:pt x="4824" y="1875"/>
                </a:lnTo>
                <a:lnTo>
                  <a:pt x="4968" y="2016"/>
                </a:lnTo>
                <a:lnTo>
                  <a:pt x="5100" y="2154"/>
                </a:lnTo>
                <a:lnTo>
                  <a:pt x="5238" y="2324"/>
                </a:lnTo>
                <a:lnTo>
                  <a:pt x="5759" y="2324"/>
                </a:lnTo>
                <a:lnTo>
                  <a:pt x="5759" y="1245"/>
                </a:lnTo>
                <a:lnTo>
                  <a:pt x="5580" y="1119"/>
                </a:lnTo>
                <a:lnTo>
                  <a:pt x="5400" y="1020"/>
                </a:lnTo>
                <a:lnTo>
                  <a:pt x="5205" y="918"/>
                </a:lnTo>
                <a:lnTo>
                  <a:pt x="5031" y="837"/>
                </a:lnTo>
                <a:lnTo>
                  <a:pt x="4866" y="771"/>
                </a:lnTo>
                <a:lnTo>
                  <a:pt x="4710" y="711"/>
                </a:lnTo>
                <a:lnTo>
                  <a:pt x="4545" y="651"/>
                </a:lnTo>
                <a:lnTo>
                  <a:pt x="4386" y="600"/>
                </a:lnTo>
                <a:lnTo>
                  <a:pt x="4248" y="552"/>
                </a:lnTo>
                <a:lnTo>
                  <a:pt x="3993" y="483"/>
                </a:lnTo>
                <a:lnTo>
                  <a:pt x="3777" y="423"/>
                </a:lnTo>
                <a:lnTo>
                  <a:pt x="3564" y="375"/>
                </a:lnTo>
                <a:lnTo>
                  <a:pt x="3282" y="312"/>
                </a:lnTo>
                <a:lnTo>
                  <a:pt x="3003" y="261"/>
                </a:lnTo>
                <a:lnTo>
                  <a:pt x="2733" y="213"/>
                </a:lnTo>
                <a:lnTo>
                  <a:pt x="2451" y="171"/>
                </a:lnTo>
                <a:lnTo>
                  <a:pt x="2211" y="138"/>
                </a:lnTo>
                <a:lnTo>
                  <a:pt x="1974" y="108"/>
                </a:lnTo>
                <a:lnTo>
                  <a:pt x="1665" y="81"/>
                </a:lnTo>
                <a:lnTo>
                  <a:pt x="1437" y="60"/>
                </a:lnTo>
                <a:lnTo>
                  <a:pt x="1125" y="36"/>
                </a:lnTo>
                <a:lnTo>
                  <a:pt x="828" y="21"/>
                </a:lnTo>
                <a:lnTo>
                  <a:pt x="558" y="12"/>
                </a:lnTo>
                <a:lnTo>
                  <a:pt x="282" y="3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702" name="Freeform 6"/>
          <p:cNvSpPr>
            <a:spLocks/>
          </p:cNvSpPr>
          <p:nvPr/>
        </p:nvSpPr>
        <p:spPr bwMode="white">
          <a:xfrm>
            <a:off x="0" y="2460625"/>
            <a:ext cx="9144000" cy="24971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51"/>
              </a:cxn>
              <a:cxn ang="0">
                <a:pos x="282" y="357"/>
              </a:cxn>
              <a:cxn ang="0">
                <a:pos x="627" y="363"/>
              </a:cxn>
              <a:cxn ang="0">
                <a:pos x="960" y="375"/>
              </a:cxn>
              <a:cxn ang="0">
                <a:pos x="1218" y="393"/>
              </a:cxn>
              <a:cxn ang="0">
                <a:pos x="1470" y="411"/>
              </a:cxn>
              <a:cxn ang="0">
                <a:pos x="1746" y="435"/>
              </a:cxn>
              <a:cxn ang="0">
                <a:pos x="2022" y="462"/>
              </a:cxn>
              <a:cxn ang="0">
                <a:pos x="2340" y="504"/>
              </a:cxn>
              <a:cxn ang="0">
                <a:pos x="2664" y="549"/>
              </a:cxn>
              <a:cxn ang="0">
                <a:pos x="2952" y="597"/>
              </a:cxn>
              <a:cxn ang="0">
                <a:pos x="3225" y="648"/>
              </a:cxn>
              <a:cxn ang="0">
                <a:pos x="3513" y="708"/>
              </a:cxn>
              <a:cxn ang="0">
                <a:pos x="3693" y="750"/>
              </a:cxn>
              <a:cxn ang="0">
                <a:pos x="3936" y="810"/>
              </a:cxn>
              <a:cxn ang="0">
                <a:pos x="4095" y="855"/>
              </a:cxn>
              <a:cxn ang="0">
                <a:pos x="4281" y="909"/>
              </a:cxn>
              <a:cxn ang="0">
                <a:pos x="4503" y="981"/>
              </a:cxn>
              <a:cxn ang="0">
                <a:pos x="4704" y="1053"/>
              </a:cxn>
              <a:cxn ang="0">
                <a:pos x="4911" y="1131"/>
              </a:cxn>
              <a:cxn ang="0">
                <a:pos x="5073" y="1197"/>
              </a:cxn>
              <a:cxn ang="0">
                <a:pos x="5256" y="1281"/>
              </a:cxn>
              <a:cxn ang="0">
                <a:pos x="5475" y="1401"/>
              </a:cxn>
              <a:cxn ang="0">
                <a:pos x="5628" y="1482"/>
              </a:cxn>
              <a:cxn ang="0">
                <a:pos x="5759" y="1572"/>
              </a:cxn>
              <a:cxn ang="0">
                <a:pos x="5759" y="633"/>
              </a:cxn>
              <a:cxn ang="0">
                <a:pos x="5493" y="570"/>
              </a:cxn>
              <a:cxn ang="0">
                <a:pos x="5214" y="501"/>
              </a:cxn>
              <a:cxn ang="0">
                <a:pos x="4950" y="444"/>
              </a:cxn>
              <a:cxn ang="0">
                <a:pos x="4701" y="396"/>
              </a:cxn>
              <a:cxn ang="0">
                <a:pos x="4425" y="348"/>
              </a:cxn>
              <a:cxn ang="0">
                <a:pos x="4110" y="294"/>
              </a:cxn>
              <a:cxn ang="0">
                <a:pos x="3813" y="252"/>
              </a:cxn>
              <a:cxn ang="0">
                <a:pos x="3549" y="213"/>
              </a:cxn>
              <a:cxn ang="0">
                <a:pos x="3261" y="183"/>
              </a:cxn>
              <a:cxn ang="0">
                <a:pos x="3015" y="153"/>
              </a:cxn>
              <a:cxn ang="0">
                <a:pos x="2757" y="129"/>
              </a:cxn>
              <a:cxn ang="0">
                <a:pos x="2520" y="105"/>
              </a:cxn>
              <a:cxn ang="0">
                <a:pos x="2301" y="87"/>
              </a:cxn>
              <a:cxn ang="0">
                <a:pos x="2013" y="66"/>
              </a:cxn>
              <a:cxn ang="0">
                <a:pos x="1731" y="48"/>
              </a:cxn>
              <a:cxn ang="0">
                <a:pos x="1524" y="39"/>
              </a:cxn>
              <a:cxn ang="0">
                <a:pos x="1260" y="27"/>
              </a:cxn>
              <a:cxn ang="0">
                <a:pos x="966" y="15"/>
              </a:cxn>
              <a:cxn ang="0">
                <a:pos x="714" y="12"/>
              </a:cxn>
              <a:cxn ang="0">
                <a:pos x="510" y="6"/>
              </a:cxn>
              <a:cxn ang="0">
                <a:pos x="243" y="0"/>
              </a:cxn>
              <a:cxn ang="0">
                <a:pos x="0" y="0"/>
              </a:cxn>
            </a:cxnLst>
            <a:rect l="0" t="0" r="r" b="b"/>
            <a:pathLst>
              <a:path w="5760" h="1573">
                <a:moveTo>
                  <a:pt x="0" y="0"/>
                </a:moveTo>
                <a:lnTo>
                  <a:pt x="0" y="351"/>
                </a:lnTo>
                <a:lnTo>
                  <a:pt x="282" y="357"/>
                </a:lnTo>
                <a:lnTo>
                  <a:pt x="627" y="363"/>
                </a:lnTo>
                <a:lnTo>
                  <a:pt x="960" y="375"/>
                </a:lnTo>
                <a:lnTo>
                  <a:pt x="1218" y="393"/>
                </a:lnTo>
                <a:lnTo>
                  <a:pt x="1470" y="411"/>
                </a:lnTo>
                <a:lnTo>
                  <a:pt x="1746" y="435"/>
                </a:lnTo>
                <a:lnTo>
                  <a:pt x="2022" y="462"/>
                </a:lnTo>
                <a:lnTo>
                  <a:pt x="2340" y="504"/>
                </a:lnTo>
                <a:lnTo>
                  <a:pt x="2664" y="549"/>
                </a:lnTo>
                <a:lnTo>
                  <a:pt x="2952" y="597"/>
                </a:lnTo>
                <a:lnTo>
                  <a:pt x="3225" y="648"/>
                </a:lnTo>
                <a:lnTo>
                  <a:pt x="3513" y="708"/>
                </a:lnTo>
                <a:lnTo>
                  <a:pt x="3693" y="750"/>
                </a:lnTo>
                <a:lnTo>
                  <a:pt x="3936" y="810"/>
                </a:lnTo>
                <a:lnTo>
                  <a:pt x="4095" y="855"/>
                </a:lnTo>
                <a:lnTo>
                  <a:pt x="4281" y="909"/>
                </a:lnTo>
                <a:lnTo>
                  <a:pt x="4503" y="981"/>
                </a:lnTo>
                <a:lnTo>
                  <a:pt x="4704" y="1053"/>
                </a:lnTo>
                <a:lnTo>
                  <a:pt x="4911" y="1131"/>
                </a:lnTo>
                <a:lnTo>
                  <a:pt x="5073" y="1197"/>
                </a:lnTo>
                <a:lnTo>
                  <a:pt x="5256" y="1281"/>
                </a:lnTo>
                <a:lnTo>
                  <a:pt x="5475" y="1401"/>
                </a:lnTo>
                <a:lnTo>
                  <a:pt x="5628" y="1482"/>
                </a:lnTo>
                <a:lnTo>
                  <a:pt x="5759" y="1572"/>
                </a:lnTo>
                <a:lnTo>
                  <a:pt x="5759" y="633"/>
                </a:lnTo>
                <a:lnTo>
                  <a:pt x="5493" y="570"/>
                </a:lnTo>
                <a:lnTo>
                  <a:pt x="5214" y="501"/>
                </a:lnTo>
                <a:lnTo>
                  <a:pt x="4950" y="444"/>
                </a:lnTo>
                <a:lnTo>
                  <a:pt x="4701" y="396"/>
                </a:lnTo>
                <a:lnTo>
                  <a:pt x="4425" y="348"/>
                </a:lnTo>
                <a:lnTo>
                  <a:pt x="4110" y="294"/>
                </a:lnTo>
                <a:lnTo>
                  <a:pt x="3813" y="252"/>
                </a:lnTo>
                <a:lnTo>
                  <a:pt x="3549" y="213"/>
                </a:lnTo>
                <a:lnTo>
                  <a:pt x="3261" y="183"/>
                </a:lnTo>
                <a:lnTo>
                  <a:pt x="3015" y="153"/>
                </a:lnTo>
                <a:lnTo>
                  <a:pt x="2757" y="129"/>
                </a:lnTo>
                <a:lnTo>
                  <a:pt x="2520" y="105"/>
                </a:lnTo>
                <a:lnTo>
                  <a:pt x="2301" y="87"/>
                </a:lnTo>
                <a:lnTo>
                  <a:pt x="2013" y="66"/>
                </a:lnTo>
                <a:lnTo>
                  <a:pt x="1731" y="48"/>
                </a:lnTo>
                <a:lnTo>
                  <a:pt x="1524" y="39"/>
                </a:lnTo>
                <a:lnTo>
                  <a:pt x="1260" y="27"/>
                </a:lnTo>
                <a:lnTo>
                  <a:pt x="966" y="15"/>
                </a:lnTo>
                <a:lnTo>
                  <a:pt x="714" y="12"/>
                </a:lnTo>
                <a:lnTo>
                  <a:pt x="510" y="6"/>
                </a:lnTo>
                <a:lnTo>
                  <a:pt x="243" y="0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703" name="Freeform 7"/>
          <p:cNvSpPr>
            <a:spLocks/>
          </p:cNvSpPr>
          <p:nvPr/>
        </p:nvSpPr>
        <p:spPr bwMode="white">
          <a:xfrm>
            <a:off x="0" y="1793875"/>
            <a:ext cx="9144000" cy="15398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39"/>
              </a:cxn>
              <a:cxn ang="0">
                <a:pos x="318" y="342"/>
              </a:cxn>
              <a:cxn ang="0">
                <a:pos x="591" y="348"/>
              </a:cxn>
              <a:cxn ang="0">
                <a:pos x="846" y="354"/>
              </a:cxn>
              <a:cxn ang="0">
                <a:pos x="1074" y="360"/>
              </a:cxn>
              <a:cxn ang="0">
                <a:pos x="1314" y="366"/>
              </a:cxn>
              <a:cxn ang="0">
                <a:pos x="1599" y="381"/>
              </a:cxn>
              <a:cxn ang="0">
                <a:pos x="1911" y="399"/>
              </a:cxn>
              <a:cxn ang="0">
                <a:pos x="2241" y="420"/>
              </a:cxn>
              <a:cxn ang="0">
                <a:pos x="2619" y="453"/>
              </a:cxn>
              <a:cxn ang="0">
                <a:pos x="2889" y="477"/>
              </a:cxn>
              <a:cxn ang="0">
                <a:pos x="3177" y="507"/>
              </a:cxn>
              <a:cxn ang="0">
                <a:pos x="3498" y="543"/>
              </a:cxn>
              <a:cxn ang="0">
                <a:pos x="3813" y="585"/>
              </a:cxn>
              <a:cxn ang="0">
                <a:pos x="4044" y="618"/>
              </a:cxn>
              <a:cxn ang="0">
                <a:pos x="4365" y="669"/>
              </a:cxn>
              <a:cxn ang="0">
                <a:pos x="4683" y="726"/>
              </a:cxn>
              <a:cxn ang="0">
                <a:pos x="4980" y="786"/>
              </a:cxn>
              <a:cxn ang="0">
                <a:pos x="5268" y="846"/>
              </a:cxn>
              <a:cxn ang="0">
                <a:pos x="5646" y="942"/>
              </a:cxn>
              <a:cxn ang="0">
                <a:pos x="5759" y="969"/>
              </a:cxn>
              <a:cxn ang="0">
                <a:pos x="5759" y="0"/>
              </a:cxn>
              <a:cxn ang="0">
                <a:pos x="0" y="0"/>
              </a:cxn>
            </a:cxnLst>
            <a:rect l="0" t="0" r="r" b="b"/>
            <a:pathLst>
              <a:path w="5760" h="970">
                <a:moveTo>
                  <a:pt x="0" y="0"/>
                </a:moveTo>
                <a:lnTo>
                  <a:pt x="0" y="339"/>
                </a:lnTo>
                <a:lnTo>
                  <a:pt x="318" y="342"/>
                </a:lnTo>
                <a:lnTo>
                  <a:pt x="591" y="348"/>
                </a:lnTo>
                <a:lnTo>
                  <a:pt x="846" y="354"/>
                </a:lnTo>
                <a:lnTo>
                  <a:pt x="1074" y="360"/>
                </a:lnTo>
                <a:lnTo>
                  <a:pt x="1314" y="366"/>
                </a:lnTo>
                <a:lnTo>
                  <a:pt x="1599" y="381"/>
                </a:lnTo>
                <a:lnTo>
                  <a:pt x="1911" y="399"/>
                </a:lnTo>
                <a:lnTo>
                  <a:pt x="2241" y="420"/>
                </a:lnTo>
                <a:lnTo>
                  <a:pt x="2619" y="453"/>
                </a:lnTo>
                <a:lnTo>
                  <a:pt x="2889" y="477"/>
                </a:lnTo>
                <a:lnTo>
                  <a:pt x="3177" y="507"/>
                </a:lnTo>
                <a:lnTo>
                  <a:pt x="3498" y="543"/>
                </a:lnTo>
                <a:lnTo>
                  <a:pt x="3813" y="585"/>
                </a:lnTo>
                <a:lnTo>
                  <a:pt x="4044" y="618"/>
                </a:lnTo>
                <a:lnTo>
                  <a:pt x="4365" y="669"/>
                </a:lnTo>
                <a:lnTo>
                  <a:pt x="4683" y="726"/>
                </a:lnTo>
                <a:lnTo>
                  <a:pt x="4980" y="786"/>
                </a:lnTo>
                <a:lnTo>
                  <a:pt x="5268" y="846"/>
                </a:lnTo>
                <a:lnTo>
                  <a:pt x="5646" y="942"/>
                </a:lnTo>
                <a:lnTo>
                  <a:pt x="5759" y="969"/>
                </a:lnTo>
                <a:lnTo>
                  <a:pt x="5759" y="0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704" name="Freeform 8"/>
          <p:cNvSpPr>
            <a:spLocks/>
          </p:cNvSpPr>
          <p:nvPr/>
        </p:nvSpPr>
        <p:spPr bwMode="white">
          <a:xfrm>
            <a:off x="0" y="-20638"/>
            <a:ext cx="9144000" cy="1682751"/>
          </a:xfrm>
          <a:custGeom>
            <a:avLst/>
            <a:gdLst/>
            <a:ahLst/>
            <a:cxnLst>
              <a:cxn ang="0">
                <a:pos x="0" y="753"/>
              </a:cxn>
              <a:cxn ang="0">
                <a:pos x="0" y="1059"/>
              </a:cxn>
              <a:cxn ang="0">
                <a:pos x="5759" y="1059"/>
              </a:cxn>
              <a:cxn ang="0">
                <a:pos x="5759" y="0"/>
              </a:cxn>
              <a:cxn ang="0">
                <a:pos x="5430" y="0"/>
              </a:cxn>
              <a:cxn ang="0">
                <a:pos x="5298" y="84"/>
              </a:cxn>
              <a:cxn ang="0">
                <a:pos x="5136" y="159"/>
              </a:cxn>
              <a:cxn ang="0">
                <a:pos x="4968" y="222"/>
              </a:cxn>
              <a:cxn ang="0">
                <a:pos x="4812" y="267"/>
              </a:cxn>
              <a:cxn ang="0">
                <a:pos x="4626" y="324"/>
              </a:cxn>
              <a:cxn ang="0">
                <a:pos x="4440" y="366"/>
              </a:cxn>
              <a:cxn ang="0">
                <a:pos x="4230" y="414"/>
              </a:cxn>
              <a:cxn ang="0">
                <a:pos x="3939" y="468"/>
              </a:cxn>
              <a:cxn ang="0">
                <a:pos x="3711" y="504"/>
              </a:cxn>
              <a:cxn ang="0">
                <a:pos x="3441" y="543"/>
              </a:cxn>
              <a:cxn ang="0">
                <a:pos x="3189" y="579"/>
              </a:cxn>
              <a:cxn ang="0">
                <a:pos x="2925" y="606"/>
              </a:cxn>
              <a:cxn ang="0">
                <a:pos x="2679" y="633"/>
              </a:cxn>
              <a:cxn ang="0">
                <a:pos x="2418" y="654"/>
              </a:cxn>
              <a:cxn ang="0">
                <a:pos x="2142" y="675"/>
              </a:cxn>
              <a:cxn ang="0">
                <a:pos x="1896" y="693"/>
              </a:cxn>
              <a:cxn ang="0">
                <a:pos x="1647" y="708"/>
              </a:cxn>
              <a:cxn ang="0">
                <a:pos x="1404" y="720"/>
              </a:cxn>
              <a:cxn ang="0">
                <a:pos x="1170" y="732"/>
              </a:cxn>
              <a:cxn ang="0">
                <a:pos x="906" y="738"/>
              </a:cxn>
              <a:cxn ang="0">
                <a:pos x="534" y="747"/>
              </a:cxn>
              <a:cxn ang="0">
                <a:pos x="201" y="753"/>
              </a:cxn>
              <a:cxn ang="0">
                <a:pos x="0" y="753"/>
              </a:cxn>
            </a:cxnLst>
            <a:rect l="0" t="0" r="r" b="b"/>
            <a:pathLst>
              <a:path w="5760" h="1060">
                <a:moveTo>
                  <a:pt x="0" y="753"/>
                </a:moveTo>
                <a:lnTo>
                  <a:pt x="0" y="1059"/>
                </a:lnTo>
                <a:lnTo>
                  <a:pt x="5759" y="1059"/>
                </a:lnTo>
                <a:lnTo>
                  <a:pt x="5759" y="0"/>
                </a:lnTo>
                <a:lnTo>
                  <a:pt x="5430" y="0"/>
                </a:lnTo>
                <a:lnTo>
                  <a:pt x="5298" y="84"/>
                </a:lnTo>
                <a:lnTo>
                  <a:pt x="5136" y="159"/>
                </a:lnTo>
                <a:lnTo>
                  <a:pt x="4968" y="222"/>
                </a:lnTo>
                <a:lnTo>
                  <a:pt x="4812" y="267"/>
                </a:lnTo>
                <a:lnTo>
                  <a:pt x="4626" y="324"/>
                </a:lnTo>
                <a:lnTo>
                  <a:pt x="4440" y="366"/>
                </a:lnTo>
                <a:lnTo>
                  <a:pt x="4230" y="414"/>
                </a:lnTo>
                <a:lnTo>
                  <a:pt x="3939" y="468"/>
                </a:lnTo>
                <a:lnTo>
                  <a:pt x="3711" y="504"/>
                </a:lnTo>
                <a:lnTo>
                  <a:pt x="3441" y="543"/>
                </a:lnTo>
                <a:lnTo>
                  <a:pt x="3189" y="579"/>
                </a:lnTo>
                <a:lnTo>
                  <a:pt x="2925" y="606"/>
                </a:lnTo>
                <a:lnTo>
                  <a:pt x="2679" y="633"/>
                </a:lnTo>
                <a:lnTo>
                  <a:pt x="2418" y="654"/>
                </a:lnTo>
                <a:lnTo>
                  <a:pt x="2142" y="675"/>
                </a:lnTo>
                <a:lnTo>
                  <a:pt x="1896" y="693"/>
                </a:lnTo>
                <a:lnTo>
                  <a:pt x="1647" y="708"/>
                </a:lnTo>
                <a:lnTo>
                  <a:pt x="1404" y="720"/>
                </a:lnTo>
                <a:lnTo>
                  <a:pt x="1170" y="732"/>
                </a:lnTo>
                <a:lnTo>
                  <a:pt x="906" y="738"/>
                </a:lnTo>
                <a:lnTo>
                  <a:pt x="534" y="747"/>
                </a:lnTo>
                <a:lnTo>
                  <a:pt x="201" y="753"/>
                </a:lnTo>
                <a:lnTo>
                  <a:pt x="0" y="753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705" name="Freeform 9"/>
          <p:cNvSpPr>
            <a:spLocks/>
          </p:cNvSpPr>
          <p:nvPr/>
        </p:nvSpPr>
        <p:spPr bwMode="white">
          <a:xfrm>
            <a:off x="0" y="-20638"/>
            <a:ext cx="8388350" cy="1068388"/>
          </a:xfrm>
          <a:custGeom>
            <a:avLst/>
            <a:gdLst/>
            <a:ahLst/>
            <a:cxnLst>
              <a:cxn ang="0">
                <a:pos x="0" y="366"/>
              </a:cxn>
              <a:cxn ang="0">
                <a:pos x="0" y="672"/>
              </a:cxn>
              <a:cxn ang="0">
                <a:pos x="303" y="672"/>
              </a:cxn>
              <a:cxn ang="0">
                <a:pos x="723" y="663"/>
              </a:cxn>
              <a:cxn ang="0">
                <a:pos x="1020" y="654"/>
              </a:cxn>
              <a:cxn ang="0">
                <a:pos x="1302" y="642"/>
              </a:cxn>
              <a:cxn ang="0">
                <a:pos x="1554" y="630"/>
              </a:cxn>
              <a:cxn ang="0">
                <a:pos x="1779" y="615"/>
              </a:cxn>
              <a:cxn ang="0">
                <a:pos x="1962" y="606"/>
              </a:cxn>
              <a:cxn ang="0">
                <a:pos x="2193" y="588"/>
              </a:cxn>
              <a:cxn ang="0">
                <a:pos x="2448" y="570"/>
              </a:cxn>
              <a:cxn ang="0">
                <a:pos x="2700" y="546"/>
              </a:cxn>
              <a:cxn ang="0">
                <a:pos x="2904" y="528"/>
              </a:cxn>
              <a:cxn ang="0">
                <a:pos x="3138" y="498"/>
              </a:cxn>
              <a:cxn ang="0">
                <a:pos x="3324" y="474"/>
              </a:cxn>
              <a:cxn ang="0">
                <a:pos x="3534" y="447"/>
              </a:cxn>
              <a:cxn ang="0">
                <a:pos x="3735" y="420"/>
              </a:cxn>
              <a:cxn ang="0">
                <a:pos x="3933" y="384"/>
              </a:cxn>
              <a:cxn ang="0">
                <a:pos x="4116" y="351"/>
              </a:cxn>
              <a:cxn ang="0">
                <a:pos x="4266" y="318"/>
              </a:cxn>
              <a:cxn ang="0">
                <a:pos x="4446" y="279"/>
              </a:cxn>
              <a:cxn ang="0">
                <a:pos x="4620" y="237"/>
              </a:cxn>
              <a:cxn ang="0">
                <a:pos x="4779" y="192"/>
              </a:cxn>
              <a:cxn ang="0">
                <a:pos x="4920" y="147"/>
              </a:cxn>
              <a:cxn ang="0">
                <a:pos x="5085" y="90"/>
              </a:cxn>
              <a:cxn ang="0">
                <a:pos x="5193" y="42"/>
              </a:cxn>
              <a:cxn ang="0">
                <a:pos x="5283" y="0"/>
              </a:cxn>
              <a:cxn ang="0">
                <a:pos x="3201" y="0"/>
              </a:cxn>
              <a:cxn ang="0">
                <a:pos x="2982" y="57"/>
              </a:cxn>
              <a:cxn ang="0">
                <a:pos x="2775" y="108"/>
              </a:cxn>
              <a:cxn ang="0">
                <a:pos x="2562" y="150"/>
              </a:cxn>
              <a:cxn ang="0">
                <a:pos x="2397" y="183"/>
              </a:cxn>
              <a:cxn ang="0">
                <a:pos x="2205" y="213"/>
              </a:cxn>
              <a:cxn ang="0">
                <a:pos x="2001" y="243"/>
              </a:cxn>
              <a:cxn ang="0">
                <a:pos x="1776" y="273"/>
              </a:cxn>
              <a:cxn ang="0">
                <a:pos x="1536" y="297"/>
              </a:cxn>
              <a:cxn ang="0">
                <a:pos x="1344" y="312"/>
              </a:cxn>
              <a:cxn ang="0">
                <a:pos x="1134" y="330"/>
              </a:cxn>
              <a:cxn ang="0">
                <a:pos x="921" y="342"/>
              </a:cxn>
              <a:cxn ang="0">
                <a:pos x="696" y="354"/>
              </a:cxn>
              <a:cxn ang="0">
                <a:pos x="501" y="360"/>
              </a:cxn>
              <a:cxn ang="0">
                <a:pos x="279" y="366"/>
              </a:cxn>
              <a:cxn ang="0">
                <a:pos x="99" y="369"/>
              </a:cxn>
              <a:cxn ang="0">
                <a:pos x="0" y="366"/>
              </a:cxn>
            </a:cxnLst>
            <a:rect l="0" t="0" r="r" b="b"/>
            <a:pathLst>
              <a:path w="5284" h="673">
                <a:moveTo>
                  <a:pt x="0" y="366"/>
                </a:moveTo>
                <a:lnTo>
                  <a:pt x="0" y="672"/>
                </a:lnTo>
                <a:lnTo>
                  <a:pt x="303" y="672"/>
                </a:lnTo>
                <a:lnTo>
                  <a:pt x="723" y="663"/>
                </a:lnTo>
                <a:lnTo>
                  <a:pt x="1020" y="654"/>
                </a:lnTo>
                <a:lnTo>
                  <a:pt x="1302" y="642"/>
                </a:lnTo>
                <a:lnTo>
                  <a:pt x="1554" y="630"/>
                </a:lnTo>
                <a:lnTo>
                  <a:pt x="1779" y="615"/>
                </a:lnTo>
                <a:lnTo>
                  <a:pt x="1962" y="606"/>
                </a:lnTo>
                <a:lnTo>
                  <a:pt x="2193" y="588"/>
                </a:lnTo>
                <a:lnTo>
                  <a:pt x="2448" y="570"/>
                </a:lnTo>
                <a:lnTo>
                  <a:pt x="2700" y="546"/>
                </a:lnTo>
                <a:lnTo>
                  <a:pt x="2904" y="528"/>
                </a:lnTo>
                <a:lnTo>
                  <a:pt x="3138" y="498"/>
                </a:lnTo>
                <a:lnTo>
                  <a:pt x="3324" y="474"/>
                </a:lnTo>
                <a:lnTo>
                  <a:pt x="3534" y="447"/>
                </a:lnTo>
                <a:lnTo>
                  <a:pt x="3735" y="420"/>
                </a:lnTo>
                <a:lnTo>
                  <a:pt x="3933" y="384"/>
                </a:lnTo>
                <a:lnTo>
                  <a:pt x="4116" y="351"/>
                </a:lnTo>
                <a:lnTo>
                  <a:pt x="4266" y="318"/>
                </a:lnTo>
                <a:lnTo>
                  <a:pt x="4446" y="279"/>
                </a:lnTo>
                <a:lnTo>
                  <a:pt x="4620" y="237"/>
                </a:lnTo>
                <a:lnTo>
                  <a:pt x="4779" y="192"/>
                </a:lnTo>
                <a:lnTo>
                  <a:pt x="4920" y="147"/>
                </a:lnTo>
                <a:lnTo>
                  <a:pt x="5085" y="90"/>
                </a:lnTo>
                <a:lnTo>
                  <a:pt x="5193" y="42"/>
                </a:lnTo>
                <a:lnTo>
                  <a:pt x="5283" y="0"/>
                </a:lnTo>
                <a:lnTo>
                  <a:pt x="3201" y="0"/>
                </a:lnTo>
                <a:lnTo>
                  <a:pt x="2982" y="57"/>
                </a:lnTo>
                <a:lnTo>
                  <a:pt x="2775" y="108"/>
                </a:lnTo>
                <a:lnTo>
                  <a:pt x="2562" y="150"/>
                </a:lnTo>
                <a:lnTo>
                  <a:pt x="2397" y="183"/>
                </a:lnTo>
                <a:lnTo>
                  <a:pt x="2205" y="213"/>
                </a:lnTo>
                <a:lnTo>
                  <a:pt x="2001" y="243"/>
                </a:lnTo>
                <a:lnTo>
                  <a:pt x="1776" y="273"/>
                </a:lnTo>
                <a:lnTo>
                  <a:pt x="1536" y="297"/>
                </a:lnTo>
                <a:lnTo>
                  <a:pt x="1344" y="312"/>
                </a:lnTo>
                <a:lnTo>
                  <a:pt x="1134" y="330"/>
                </a:lnTo>
                <a:lnTo>
                  <a:pt x="921" y="342"/>
                </a:lnTo>
                <a:lnTo>
                  <a:pt x="696" y="354"/>
                </a:lnTo>
                <a:lnTo>
                  <a:pt x="501" y="360"/>
                </a:lnTo>
                <a:lnTo>
                  <a:pt x="279" y="366"/>
                </a:lnTo>
                <a:lnTo>
                  <a:pt x="99" y="369"/>
                </a:lnTo>
                <a:lnTo>
                  <a:pt x="0" y="366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706" name="Freeform 10"/>
          <p:cNvSpPr>
            <a:spLocks/>
          </p:cNvSpPr>
          <p:nvPr/>
        </p:nvSpPr>
        <p:spPr bwMode="white">
          <a:xfrm>
            <a:off x="0" y="-20638"/>
            <a:ext cx="4578350" cy="454026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85"/>
              </a:cxn>
              <a:cxn ang="0">
                <a:pos x="192" y="285"/>
              </a:cxn>
              <a:cxn ang="0">
                <a:pos x="384" y="282"/>
              </a:cxn>
              <a:cxn ang="0">
                <a:pos x="579" y="276"/>
              </a:cxn>
              <a:cxn ang="0">
                <a:pos x="789" y="267"/>
              </a:cxn>
              <a:cxn ang="0">
                <a:pos x="999" y="258"/>
              </a:cxn>
              <a:cxn ang="0">
                <a:pos x="1161" y="246"/>
              </a:cxn>
              <a:cxn ang="0">
                <a:pos x="1302" y="234"/>
              </a:cxn>
              <a:cxn ang="0">
                <a:pos x="1458" y="222"/>
              </a:cxn>
              <a:cxn ang="0">
                <a:pos x="1665" y="201"/>
              </a:cxn>
              <a:cxn ang="0">
                <a:pos x="1992" y="159"/>
              </a:cxn>
              <a:cxn ang="0">
                <a:pos x="2301" y="117"/>
              </a:cxn>
              <a:cxn ang="0">
                <a:pos x="2604" y="60"/>
              </a:cxn>
              <a:cxn ang="0">
                <a:pos x="2883" y="0"/>
              </a:cxn>
              <a:cxn ang="0">
                <a:pos x="0" y="0"/>
              </a:cxn>
            </a:cxnLst>
            <a:rect l="0" t="0" r="r" b="b"/>
            <a:pathLst>
              <a:path w="2884" h="286">
                <a:moveTo>
                  <a:pt x="0" y="0"/>
                </a:moveTo>
                <a:lnTo>
                  <a:pt x="0" y="285"/>
                </a:lnTo>
                <a:lnTo>
                  <a:pt x="192" y="285"/>
                </a:lnTo>
                <a:lnTo>
                  <a:pt x="384" y="282"/>
                </a:lnTo>
                <a:lnTo>
                  <a:pt x="579" y="276"/>
                </a:lnTo>
                <a:lnTo>
                  <a:pt x="789" y="267"/>
                </a:lnTo>
                <a:lnTo>
                  <a:pt x="999" y="258"/>
                </a:lnTo>
                <a:lnTo>
                  <a:pt x="1161" y="246"/>
                </a:lnTo>
                <a:lnTo>
                  <a:pt x="1302" y="234"/>
                </a:lnTo>
                <a:lnTo>
                  <a:pt x="1458" y="222"/>
                </a:lnTo>
                <a:lnTo>
                  <a:pt x="1665" y="201"/>
                </a:lnTo>
                <a:lnTo>
                  <a:pt x="1992" y="159"/>
                </a:lnTo>
                <a:lnTo>
                  <a:pt x="2301" y="117"/>
                </a:lnTo>
                <a:lnTo>
                  <a:pt x="2604" y="60"/>
                </a:lnTo>
                <a:lnTo>
                  <a:pt x="2883" y="0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70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título del patrón</a:t>
            </a:r>
          </a:p>
        </p:txBody>
      </p:sp>
      <p:sp>
        <p:nvSpPr>
          <p:cNvPr id="2970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29709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endParaRPr lang="en-US"/>
          </a:p>
        </p:txBody>
      </p:sp>
      <p:sp>
        <p:nvSpPr>
          <p:cNvPr id="2971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endParaRPr lang="en-US"/>
          </a:p>
        </p:txBody>
      </p:sp>
      <p:sp>
        <p:nvSpPr>
          <p:cNvPr id="29711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011E00DB-2532-476F-BA1E-C8C1B629AAA5}" type="slidenum">
              <a:rPr lang="en-US"/>
              <a:pPr/>
              <a:t>‹Nº›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animBg="1"/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s-MX" sz="2800" b="1"/>
              <a:t>ASPECTOS Y CONSIDERACIONES IMPORTANTES EN EL DISEÑO DEL LABORATORIO.</a:t>
            </a:r>
            <a:endParaRPr lang="es-ES_tradnl" sz="2800" b="1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1143000"/>
            <a:ext cx="9144000" cy="53340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s-MX" b="1"/>
              <a:t>Norma de calidad para laboratorios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MX" b="1"/>
              <a:t>ISO/IEC17025-2000.</a:t>
            </a:r>
          </a:p>
          <a:p>
            <a:pPr>
              <a:lnSpc>
                <a:spcPct val="80000"/>
              </a:lnSpc>
              <a:buFontTx/>
              <a:buNone/>
            </a:pPr>
            <a:endParaRPr lang="es-MX"/>
          </a:p>
          <a:p>
            <a:pPr>
              <a:lnSpc>
                <a:spcPct val="80000"/>
              </a:lnSpc>
              <a:buFontTx/>
              <a:buNone/>
            </a:pPr>
            <a:r>
              <a:rPr lang="es-MX" sz="2800"/>
              <a:t>Las razones principales por las cuales un laboratorio se acredita son:</a:t>
            </a:r>
          </a:p>
          <a:p>
            <a:pPr lvl="1">
              <a:lnSpc>
                <a:spcPct val="80000"/>
              </a:lnSpc>
            </a:pPr>
            <a:r>
              <a:rPr lang="es-MX"/>
              <a:t>Identificar la competencia específica de los laboratorios.</a:t>
            </a:r>
          </a:p>
          <a:p>
            <a:pPr lvl="1">
              <a:lnSpc>
                <a:spcPct val="80000"/>
              </a:lnSpc>
            </a:pPr>
            <a:r>
              <a:rPr lang="es-MX"/>
              <a:t>Establecer estándares mínimos de competencia.</a:t>
            </a:r>
          </a:p>
          <a:p>
            <a:pPr lvl="1">
              <a:lnSpc>
                <a:spcPct val="80000"/>
              </a:lnSpc>
            </a:pPr>
            <a:r>
              <a:rPr lang="es-MX"/>
              <a:t>Mejorara el cumplimiento de Normas.</a:t>
            </a:r>
          </a:p>
          <a:p>
            <a:pPr lvl="1">
              <a:lnSpc>
                <a:spcPct val="80000"/>
              </a:lnSpc>
            </a:pPr>
            <a:r>
              <a:rPr lang="es-MX"/>
              <a:t>Conocer los requerimientos regulatorios.</a:t>
            </a:r>
          </a:p>
          <a:p>
            <a:pPr lvl="1">
              <a:lnSpc>
                <a:spcPct val="80000"/>
              </a:lnSpc>
            </a:pPr>
            <a:r>
              <a:rPr lang="es-MX"/>
              <a:t>Asegurar la aceptación de los datos del laboratorio.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MX" sz="2800"/>
              <a:t>La acreditación de un laboratorio es el reconocimiento formal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MX" sz="2800"/>
              <a:t>de que un laboratorio es competente.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0"/>
            <a:ext cx="8458200" cy="6324600"/>
          </a:xfrm>
        </p:spPr>
        <p:txBody>
          <a:bodyPr/>
          <a:lstStyle/>
          <a:p>
            <a:pPr marL="381000" indent="-381000">
              <a:lnSpc>
                <a:spcPct val="80000"/>
              </a:lnSpc>
              <a:buFontTx/>
              <a:buNone/>
            </a:pPr>
            <a:r>
              <a:rPr lang="es-MX" sz="2600" b="1"/>
              <a:t>NORMAS DE SEGURIDAD A SEGUIR CON </a:t>
            </a:r>
          </a:p>
          <a:p>
            <a:pPr marL="381000" indent="-381000">
              <a:lnSpc>
                <a:spcPct val="80000"/>
              </a:lnSpc>
              <a:buFontTx/>
              <a:buNone/>
            </a:pPr>
            <a:r>
              <a:rPr lang="es-MX" sz="2600" b="1"/>
              <a:t>INSTALACIONES ELÉCTRICAS.</a:t>
            </a:r>
          </a:p>
          <a:p>
            <a:pPr marL="381000" indent="-381000">
              <a:lnSpc>
                <a:spcPct val="80000"/>
              </a:lnSpc>
              <a:buFontTx/>
              <a:buNone/>
            </a:pPr>
            <a:endParaRPr lang="es-MX" sz="2600"/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r>
              <a:rPr lang="es-MX" sz="2600"/>
              <a:t>Cuando trabaje alrededor de equipos eléctricos, manéjese lentamente </a:t>
            </a:r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r>
              <a:rPr lang="es-MX" sz="2600"/>
              <a:t>Si cae una herramienta metálica tener precaución al retirarla.</a:t>
            </a:r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r>
              <a:rPr lang="es-MX" sz="2600"/>
              <a:t>Quitar toda la energía antes de tocarlos.</a:t>
            </a:r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r>
              <a:rPr lang="es-MX" sz="2600"/>
              <a:t>Nunca toque un equipo eléctrico estando parado sobre pisos metálicos u otra superficie conductoras.</a:t>
            </a:r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r>
              <a:rPr lang="es-MX" sz="2600"/>
              <a:t>No manejar equipos eléctricos con ropas húmedas.</a:t>
            </a:r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r>
              <a:rPr lang="es-MX" sz="2600"/>
              <a:t>Utilice personal autorizado e instrumentos apropiados para probar circuitos eléctricos.</a:t>
            </a:r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r>
              <a:rPr lang="es-MX" sz="2600"/>
              <a:t>No adivine si un circuito descubierto tiene o no corriente.</a:t>
            </a:r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r>
              <a:rPr lang="es-MX" sz="2600"/>
              <a:t>Use equipo de protección o herramientas aisladas al trabajar cerca de circuitos eléctricos.</a:t>
            </a:r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r>
              <a:rPr lang="es-MX" sz="2600"/>
              <a:t>No cambiar fusibles de los equipos sin saber de que capacidad son.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9144000" cy="59436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es-MX" sz="2800" b="1"/>
          </a:p>
          <a:p>
            <a:pPr>
              <a:lnSpc>
                <a:spcPct val="80000"/>
              </a:lnSpc>
              <a:buFontTx/>
              <a:buNone/>
            </a:pPr>
            <a:r>
              <a:rPr lang="es-MX" sz="2800" b="1"/>
              <a:t>TRITURADORA DE RODILLOS.</a:t>
            </a:r>
          </a:p>
          <a:p>
            <a:pPr>
              <a:lnSpc>
                <a:spcPct val="80000"/>
              </a:lnSpc>
              <a:buFontTx/>
              <a:buNone/>
            </a:pPr>
            <a:endParaRPr lang="es-MX" sz="2800"/>
          </a:p>
          <a:p>
            <a:pPr>
              <a:lnSpc>
                <a:spcPct val="80000"/>
              </a:lnSpc>
            </a:pPr>
            <a:r>
              <a:rPr lang="es-MX" sz="2800"/>
              <a:t>Activar el control de la botonera únicamente con el reservorio lleno de material y listo para la trituración.</a:t>
            </a:r>
          </a:p>
          <a:p>
            <a:pPr>
              <a:lnSpc>
                <a:spcPct val="80000"/>
              </a:lnSpc>
            </a:pPr>
            <a:r>
              <a:rPr lang="es-MX" sz="2800"/>
              <a:t>Revisar que nadie se encuentre cerca de los rodillos de trituración.</a:t>
            </a:r>
          </a:p>
          <a:p>
            <a:pPr>
              <a:lnSpc>
                <a:spcPct val="80000"/>
              </a:lnSpc>
            </a:pPr>
            <a:r>
              <a:rPr lang="es-MX" sz="2800"/>
              <a:t>Presionar el pedal (embrague) lentamente de manera que trituración sea más eficiente y no trabe la maquina.</a:t>
            </a:r>
          </a:p>
          <a:p>
            <a:pPr>
              <a:lnSpc>
                <a:spcPct val="80000"/>
              </a:lnSpc>
            </a:pPr>
            <a:r>
              <a:rPr lang="es-MX" sz="2800"/>
              <a:t>Se recomienda el uso de guantes de cuero, gafas de seguridad y tapones auditivos de goma.</a:t>
            </a:r>
          </a:p>
          <a:p>
            <a:pPr>
              <a:lnSpc>
                <a:spcPct val="80000"/>
              </a:lnSpc>
            </a:pPr>
            <a:r>
              <a:rPr lang="es-MX" sz="2800"/>
              <a:t>Usar mascarilla de algodón para evitar afección a las vías respiratorias.</a:t>
            </a:r>
          </a:p>
          <a:p>
            <a:pPr>
              <a:lnSpc>
                <a:spcPct val="80000"/>
              </a:lnSpc>
            </a:pPr>
            <a:r>
              <a:rPr lang="es-MX" sz="2800"/>
              <a:t>No cargar material al reservorio con el pedal presionado.</a:t>
            </a:r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458200" cy="990600"/>
          </a:xfrm>
        </p:spPr>
        <p:txBody>
          <a:bodyPr/>
          <a:lstStyle/>
          <a:p>
            <a:r>
              <a:rPr lang="es-MX" sz="3200" b="1"/>
              <a:t>Normas de Seguridad para el manejo de los equipos.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FontTx/>
              <a:buNone/>
            </a:pPr>
            <a:r>
              <a:rPr lang="es-MX" b="1"/>
              <a:t>SISTEMA MOTRIZ DE RODILLOS PARA </a:t>
            </a:r>
          </a:p>
          <a:p>
            <a:pPr>
              <a:buFontTx/>
              <a:buNone/>
            </a:pPr>
            <a:r>
              <a:rPr lang="es-MX" b="1"/>
              <a:t>MOLINO DE BOLAS.</a:t>
            </a:r>
          </a:p>
          <a:p>
            <a:pPr>
              <a:buFontTx/>
              <a:buNone/>
            </a:pPr>
            <a:endParaRPr lang="es-MX"/>
          </a:p>
          <a:p>
            <a:r>
              <a:rPr lang="es-MX"/>
              <a:t>Comprobar que el indicador digital se encuentre en 0 rpm mientras se  montan los molinos de bolas.</a:t>
            </a:r>
          </a:p>
          <a:p>
            <a:r>
              <a:rPr lang="es-MX"/>
              <a:t>No montar o sacar los molinos, de los rodillos cuando estos estén en movimiento.</a:t>
            </a:r>
          </a:p>
          <a:p>
            <a:r>
              <a:rPr lang="es-MX"/>
              <a:t>Seleccionar una velocidad media de rotación de los rodillos para evitar que salten los molinos.</a:t>
            </a:r>
          </a:p>
          <a:p>
            <a:r>
              <a:rPr lang="es-MX"/>
              <a:t>No acomodar los molinos mientras el sistema este en movimiento, es preferible apagar el sistema y alinear los molinos si es necesario.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76200"/>
            <a:ext cx="8839200" cy="6629400"/>
          </a:xfrm>
        </p:spPr>
        <p:txBody>
          <a:bodyPr/>
          <a:lstStyle/>
          <a:p>
            <a:pPr>
              <a:buFontTx/>
              <a:buNone/>
            </a:pPr>
            <a:r>
              <a:rPr lang="es-MX" sz="2800" b="1"/>
              <a:t>MEZCLADOR DE RODILLOS.</a:t>
            </a:r>
          </a:p>
          <a:p>
            <a:pPr>
              <a:buFontTx/>
              <a:buNone/>
            </a:pPr>
            <a:endParaRPr lang="es-MX" sz="2800"/>
          </a:p>
          <a:p>
            <a:r>
              <a:rPr lang="es-MX" sz="2800"/>
              <a:t>El equipo se debe cargar con mientras este apagado, jamás en movimiento ya que puede desprender partículas como proyectiles.</a:t>
            </a:r>
          </a:p>
          <a:p>
            <a:r>
              <a:rPr lang="es-MX" sz="2800"/>
              <a:t>Verificar que nadie este cerca de la botonera de control y acciones el equipo por accidente mientras se esta cargando.</a:t>
            </a:r>
          </a:p>
          <a:p>
            <a:r>
              <a:rPr lang="es-MX" sz="2800"/>
              <a:t>Una vez cargado colocar la tapa acrílica, verificando su correcto aseguramiento.</a:t>
            </a:r>
          </a:p>
          <a:p>
            <a:r>
              <a:rPr lang="es-MX" sz="2800"/>
              <a:t>Para adicionar material o descargar el material del equipo este debe estar apagado.</a:t>
            </a:r>
          </a:p>
          <a:p>
            <a:r>
              <a:rPr lang="es-MX" sz="2800"/>
              <a:t>Se recomienda usar guantes de cuero, gafas protectoras, tapones de caucho y mascarilla de algodón.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FontTx/>
              <a:buNone/>
            </a:pPr>
            <a:r>
              <a:rPr lang="es-MX" b="1"/>
              <a:t>TAMIZADORA (RO-TAP)</a:t>
            </a:r>
          </a:p>
          <a:p>
            <a:pPr>
              <a:buFontTx/>
              <a:buNone/>
            </a:pPr>
            <a:endParaRPr lang="es-MX"/>
          </a:p>
          <a:p>
            <a:r>
              <a:rPr lang="es-MX"/>
              <a:t>Colocar los tamices en el equipo cuando este apagado sin exceder el numero limite de tamices recomendado.</a:t>
            </a:r>
          </a:p>
          <a:p>
            <a:r>
              <a:rPr lang="es-MX"/>
              <a:t>Al momento de encender el equipo procurar que nadie este cerca del mismo por lo menos a un metro de distancia.</a:t>
            </a:r>
          </a:p>
          <a:p>
            <a:r>
              <a:rPr lang="es-MX"/>
              <a:t>No interrumpir el funcionamiento del equipo mientras este activado si circular cerca del mismo.</a:t>
            </a:r>
          </a:p>
          <a:p>
            <a:r>
              <a:rPr lang="es-MX"/>
              <a:t>Se recomienda el uso de tapones auditivos.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FontTx/>
              <a:buNone/>
            </a:pPr>
            <a:r>
              <a:rPr lang="es-MX" b="1"/>
              <a:t>MEZCLADORA.</a:t>
            </a:r>
          </a:p>
          <a:p>
            <a:pPr>
              <a:buFontTx/>
              <a:buNone/>
            </a:pPr>
            <a:endParaRPr lang="es-MX"/>
          </a:p>
          <a:p>
            <a:r>
              <a:rPr lang="es-MX"/>
              <a:t>Jamás encender el equipo sin que el eje y la hélice se encuentren dentro del recipiente donde se va ha agitar.</a:t>
            </a:r>
          </a:p>
          <a:p>
            <a:r>
              <a:rPr lang="es-MX"/>
              <a:t>Nunca introducir las manos ni objetos metálicos en el recipiente mientras este activado el mezclador.</a:t>
            </a:r>
          </a:p>
          <a:p>
            <a:r>
              <a:rPr lang="es-MX"/>
              <a:t>Procurar seleccionar la velocidad correcta de agitación para no sobrecargar el equipo ocasionando algún accidente del tipo eléctrico.</a:t>
            </a:r>
          </a:p>
          <a:p>
            <a:r>
              <a:rPr lang="es-MX"/>
              <a:t>Se recomienda el uso de gafas de seguridad.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443" name="Rectangle 115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/>
          <a:lstStyle/>
          <a:p>
            <a:r>
              <a:rPr lang="es-MX" sz="3200" b="1"/>
              <a:t>ORGANIZACIÓN DEL MANTENIMIENTO.</a:t>
            </a:r>
          </a:p>
        </p:txBody>
      </p:sp>
      <p:sp>
        <p:nvSpPr>
          <p:cNvPr id="99444" name="Rectangle 116"/>
          <p:cNvSpPr>
            <a:spLocks noGrp="1" noChangeArrowheads="1"/>
          </p:cNvSpPr>
          <p:nvPr>
            <p:ph type="body" idx="1"/>
          </p:nvPr>
        </p:nvSpPr>
        <p:spPr>
          <a:xfrm>
            <a:off x="685800" y="685800"/>
            <a:ext cx="8458200" cy="6172200"/>
          </a:xfrm>
        </p:spPr>
        <p:txBody>
          <a:bodyPr/>
          <a:lstStyle/>
          <a:p>
            <a:r>
              <a:rPr lang="es-MX"/>
              <a:t>Para el caso de lo equipos utilizados en la Sección 1 de molienda, se ha especificado un mantenimiento preventivo semestral por personal especializado para corregir cualquier mal funcionamiento y evitar un el daño permanente del equipo.</a:t>
            </a:r>
          </a:p>
          <a:p>
            <a:endParaRPr lang="es-MX"/>
          </a:p>
          <a:p>
            <a:pPr lvl="1"/>
            <a:r>
              <a:rPr lang="es-MX"/>
              <a:t>Sistema Motriz de Rodillos.</a:t>
            </a:r>
          </a:p>
          <a:p>
            <a:pPr lvl="1"/>
            <a:r>
              <a:rPr lang="es-MX"/>
              <a:t>Trituradora de Rodillos.</a:t>
            </a:r>
          </a:p>
          <a:p>
            <a:pPr lvl="1"/>
            <a:r>
              <a:rPr lang="es-MX"/>
              <a:t>Mezcladora de Rodillos.</a:t>
            </a:r>
          </a:p>
          <a:p>
            <a:pPr lvl="1"/>
            <a:r>
              <a:rPr lang="es-MX"/>
              <a:t>Tamizadora</a:t>
            </a:r>
          </a:p>
          <a:p>
            <a:pPr lvl="1"/>
            <a:r>
              <a:rPr lang="es-MX"/>
              <a:t>Mezclador.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s-MX" sz="2000"/>
              <a:t>En la Sección 2 los mantenimientos y calibraciones deben acogerse a lo dicho en la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MX" sz="2000"/>
              <a:t>norma ISO 17025.</a:t>
            </a:r>
          </a:p>
          <a:p>
            <a:pPr>
              <a:lnSpc>
                <a:spcPct val="80000"/>
              </a:lnSpc>
              <a:buFontTx/>
              <a:buNone/>
            </a:pPr>
            <a:endParaRPr lang="es-MX" sz="2000"/>
          </a:p>
          <a:p>
            <a:pPr>
              <a:lnSpc>
                <a:spcPct val="80000"/>
              </a:lnSpc>
            </a:pPr>
            <a:r>
              <a:rPr lang="es-MX" sz="2000"/>
              <a:t>Entre los instrumentos que se deben calibrar una vez al año y mantener siempre su certificado de calibración al día tenemos:</a:t>
            </a:r>
          </a:p>
          <a:p>
            <a:pPr lvl="1">
              <a:lnSpc>
                <a:spcPct val="80000"/>
              </a:lnSpc>
            </a:pPr>
            <a:r>
              <a:rPr lang="es-MX" sz="1800"/>
              <a:t>Balanza Analítica.</a:t>
            </a:r>
          </a:p>
          <a:p>
            <a:pPr lvl="1">
              <a:lnSpc>
                <a:spcPct val="80000"/>
              </a:lnSpc>
            </a:pPr>
            <a:r>
              <a:rPr lang="es-MX" sz="1800"/>
              <a:t>Balanzas Electrónicas.</a:t>
            </a:r>
          </a:p>
          <a:p>
            <a:pPr lvl="1">
              <a:lnSpc>
                <a:spcPct val="80000"/>
              </a:lnSpc>
            </a:pPr>
            <a:r>
              <a:rPr lang="es-MX" sz="1800"/>
              <a:t>Viscosímetro.</a:t>
            </a:r>
          </a:p>
          <a:p>
            <a:pPr lvl="1">
              <a:lnSpc>
                <a:spcPct val="80000"/>
              </a:lnSpc>
            </a:pPr>
            <a:r>
              <a:rPr lang="es-MX" sz="1800"/>
              <a:t>Picnómetro.</a:t>
            </a:r>
          </a:p>
          <a:p>
            <a:pPr lvl="1">
              <a:lnSpc>
                <a:spcPct val="80000"/>
              </a:lnSpc>
            </a:pPr>
            <a:r>
              <a:rPr lang="es-MX" sz="1800"/>
              <a:t>Espectrofotómetro GENESYS 10</a:t>
            </a:r>
          </a:p>
          <a:p>
            <a:pPr>
              <a:lnSpc>
                <a:spcPct val="80000"/>
              </a:lnSpc>
            </a:pPr>
            <a:r>
              <a:rPr lang="es-MX" sz="2000"/>
              <a:t>Existen otros instrumentos presentes en el laboratorio que talvez no necesiten ser calibrados, pero si necesiten un mantenimiento preventivo</a:t>
            </a:r>
          </a:p>
          <a:p>
            <a:pPr lvl="1">
              <a:lnSpc>
                <a:spcPct val="80000"/>
              </a:lnSpc>
            </a:pPr>
            <a:r>
              <a:rPr lang="es-MX" sz="1800"/>
              <a:t>Horno secador de resistencias.</a:t>
            </a:r>
          </a:p>
          <a:p>
            <a:pPr lvl="1">
              <a:lnSpc>
                <a:spcPct val="80000"/>
              </a:lnSpc>
            </a:pPr>
            <a:r>
              <a:rPr lang="es-MX" sz="1800"/>
              <a:t>Autoclave.</a:t>
            </a:r>
          </a:p>
          <a:p>
            <a:pPr lvl="1">
              <a:lnSpc>
                <a:spcPct val="80000"/>
              </a:lnSpc>
            </a:pPr>
            <a:r>
              <a:rPr lang="es-MX" sz="1800"/>
              <a:t>Agitador Mecánico.</a:t>
            </a:r>
          </a:p>
          <a:p>
            <a:pPr lvl="1">
              <a:lnSpc>
                <a:spcPct val="80000"/>
              </a:lnSpc>
            </a:pPr>
            <a:r>
              <a:rPr lang="es-MX" sz="1800"/>
              <a:t>Mezclador.</a:t>
            </a:r>
          </a:p>
          <a:p>
            <a:pPr lvl="1">
              <a:lnSpc>
                <a:spcPct val="80000"/>
              </a:lnSpc>
            </a:pPr>
            <a:r>
              <a:rPr lang="es-MX" sz="1800"/>
              <a:t>Agitador Magnético.</a:t>
            </a:r>
          </a:p>
          <a:p>
            <a:pPr lvl="1">
              <a:lnSpc>
                <a:spcPct val="80000"/>
              </a:lnSpc>
            </a:pPr>
            <a:r>
              <a:rPr lang="es-MX" sz="1800"/>
              <a:t>Prensa Hidráulica.</a:t>
            </a:r>
          </a:p>
          <a:p>
            <a:pPr lvl="1">
              <a:lnSpc>
                <a:spcPct val="80000"/>
              </a:lnSpc>
            </a:pPr>
            <a:r>
              <a:rPr lang="es-MX" sz="1800"/>
              <a:t>Secador de Lámparas.</a:t>
            </a:r>
          </a:p>
          <a:p>
            <a:pPr lvl="1">
              <a:lnSpc>
                <a:spcPct val="80000"/>
              </a:lnSpc>
            </a:pPr>
            <a:r>
              <a:rPr lang="es-MX" sz="1800"/>
              <a:t>Filtro prensa Baroid.</a:t>
            </a:r>
          </a:p>
          <a:p>
            <a:pPr>
              <a:lnSpc>
                <a:spcPct val="80000"/>
              </a:lnSpc>
            </a:pPr>
            <a:r>
              <a:rPr lang="es-MX" sz="2000"/>
              <a:t>Adicionalmente encontramos otros equipos que requieren un mantenimiento más continuo, como es el caso del:</a:t>
            </a:r>
          </a:p>
          <a:p>
            <a:pPr lvl="1">
              <a:lnSpc>
                <a:spcPct val="80000"/>
              </a:lnSpc>
            </a:pPr>
            <a:r>
              <a:rPr lang="es-MX" sz="1800"/>
              <a:t>Destilador de agua.</a:t>
            </a:r>
          </a:p>
          <a:p>
            <a:pPr lvl="1">
              <a:lnSpc>
                <a:spcPct val="80000"/>
              </a:lnSpc>
            </a:pPr>
            <a:r>
              <a:rPr lang="es-MX" sz="1800"/>
              <a:t>Filtro desionizante.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99" name="Rectangle 55"/>
          <p:cNvSpPr>
            <a:spLocks noGrp="1" noChangeArrowheads="1"/>
          </p:cNvSpPr>
          <p:nvPr>
            <p:ph type="body" idx="1"/>
          </p:nvPr>
        </p:nvSpPr>
        <p:spPr>
          <a:xfrm>
            <a:off x="304800" y="381000"/>
            <a:ext cx="8839200" cy="5715000"/>
          </a:xfrm>
        </p:spPr>
        <p:txBody>
          <a:bodyPr/>
          <a:lstStyle/>
          <a:p>
            <a:pPr>
              <a:buFontTx/>
              <a:buNone/>
            </a:pPr>
            <a:r>
              <a:rPr lang="es-MX" sz="4000" b="1"/>
              <a:t>Organización de la Norma ISO 17025</a:t>
            </a:r>
          </a:p>
          <a:p>
            <a:pPr>
              <a:buFontTx/>
              <a:buNone/>
            </a:pPr>
            <a:endParaRPr lang="es-MX" sz="4000"/>
          </a:p>
          <a:p>
            <a:r>
              <a:rPr lang="es-MX" sz="3600"/>
              <a:t>Alcance</a:t>
            </a:r>
          </a:p>
          <a:p>
            <a:r>
              <a:rPr lang="es-MX" sz="3600"/>
              <a:t>Referencia de Normas.</a:t>
            </a:r>
          </a:p>
          <a:p>
            <a:r>
              <a:rPr lang="es-MX" sz="3600"/>
              <a:t>Términos y Definiciones.</a:t>
            </a:r>
          </a:p>
          <a:p>
            <a:r>
              <a:rPr lang="es-MX" sz="3600"/>
              <a:t>Requisitos Administrativos.</a:t>
            </a:r>
          </a:p>
          <a:p>
            <a:r>
              <a:rPr lang="es-MX" sz="3600"/>
              <a:t>Requisitos Técnicos.</a:t>
            </a:r>
          </a:p>
        </p:txBody>
      </p:sp>
      <p:pic>
        <p:nvPicPr>
          <p:cNvPr id="83001" name="Picture 57" descr="erlenmeyer-flas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4572000"/>
            <a:ext cx="3048000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304800"/>
            <a:ext cx="7772400" cy="5791200"/>
          </a:xfrm>
        </p:spPr>
        <p:txBody>
          <a:bodyPr/>
          <a:lstStyle/>
          <a:p>
            <a:pPr>
              <a:buFontTx/>
              <a:buNone/>
            </a:pPr>
            <a:r>
              <a:rPr lang="es-MX" sz="3600"/>
              <a:t>“Los puntos bases para obtener una acreditación al momento de realizar la verificación por parte de los auditores siempre serán los Requisitos Administrativos y los Requisitos Técnicos, un ejemplo de las tablas de verificación y valoración utilizadas por auditores de la entidad A2LA (American Association for Laboratory Accreditation) en una acreditación ISO/IEC 17025 “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20" name="Picture 4" descr="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273050"/>
            <a:ext cx="8848725" cy="6356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5" name="Picture 5" descr="00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77813"/>
            <a:ext cx="8839200" cy="63515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0"/>
            <a:ext cx="8458200" cy="716280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s-MX" sz="1600" b="1"/>
          </a:p>
          <a:p>
            <a:pPr>
              <a:lnSpc>
                <a:spcPct val="80000"/>
              </a:lnSpc>
              <a:buFontTx/>
              <a:buNone/>
            </a:pPr>
            <a:r>
              <a:rPr lang="es-MX" sz="2800" b="1"/>
              <a:t>REQUISITOS TÉCNICOS</a:t>
            </a:r>
            <a:r>
              <a:rPr lang="es-MX" sz="2800"/>
              <a:t>.</a:t>
            </a:r>
          </a:p>
          <a:p>
            <a:pPr>
              <a:lnSpc>
                <a:spcPct val="80000"/>
              </a:lnSpc>
              <a:buFontTx/>
              <a:buNone/>
            </a:pPr>
            <a:endParaRPr lang="es-MX" sz="2800" b="1"/>
          </a:p>
          <a:p>
            <a:pPr>
              <a:lnSpc>
                <a:spcPct val="80000"/>
              </a:lnSpc>
            </a:pPr>
            <a:r>
              <a:rPr lang="es-MX" sz="2800" b="1"/>
              <a:t>Generalidades.</a:t>
            </a:r>
          </a:p>
          <a:p>
            <a:pPr>
              <a:lnSpc>
                <a:spcPct val="80000"/>
              </a:lnSpc>
            </a:pPr>
            <a:r>
              <a:rPr lang="es-MX" sz="2800" b="1"/>
              <a:t>Personal.</a:t>
            </a:r>
            <a:endParaRPr lang="es-MX" sz="2800"/>
          </a:p>
          <a:p>
            <a:pPr>
              <a:lnSpc>
                <a:spcPct val="80000"/>
              </a:lnSpc>
            </a:pPr>
            <a:r>
              <a:rPr lang="es-MX" sz="2800" b="1"/>
              <a:t>Instalaciones y Condiciones Ambientales.</a:t>
            </a:r>
            <a:endParaRPr lang="es-MX" sz="2800"/>
          </a:p>
          <a:p>
            <a:pPr lvl="1">
              <a:lnSpc>
                <a:spcPct val="80000"/>
              </a:lnSpc>
            </a:pPr>
            <a:r>
              <a:rPr lang="es-MX"/>
              <a:t>Esterilidad biológica</a:t>
            </a:r>
          </a:p>
          <a:p>
            <a:pPr lvl="1">
              <a:lnSpc>
                <a:spcPct val="80000"/>
              </a:lnSpc>
            </a:pPr>
            <a:r>
              <a:rPr lang="es-MX"/>
              <a:t>Polvo</a:t>
            </a:r>
          </a:p>
          <a:p>
            <a:pPr lvl="1">
              <a:lnSpc>
                <a:spcPct val="80000"/>
              </a:lnSpc>
            </a:pPr>
            <a:r>
              <a:rPr lang="es-MX"/>
              <a:t>Interferencia electromagnética.</a:t>
            </a:r>
          </a:p>
          <a:p>
            <a:pPr lvl="1">
              <a:lnSpc>
                <a:spcPct val="80000"/>
              </a:lnSpc>
            </a:pPr>
            <a:r>
              <a:rPr lang="es-MX"/>
              <a:t>Radiación </a:t>
            </a:r>
          </a:p>
          <a:p>
            <a:pPr lvl="1">
              <a:lnSpc>
                <a:spcPct val="80000"/>
              </a:lnSpc>
            </a:pPr>
            <a:r>
              <a:rPr lang="es-MX"/>
              <a:t>Humedad</a:t>
            </a:r>
          </a:p>
          <a:p>
            <a:pPr lvl="1">
              <a:lnSpc>
                <a:spcPct val="80000"/>
              </a:lnSpc>
            </a:pPr>
            <a:r>
              <a:rPr lang="es-MX"/>
              <a:t>Suministro eléctrico</a:t>
            </a:r>
          </a:p>
          <a:p>
            <a:pPr lvl="1">
              <a:lnSpc>
                <a:spcPct val="80000"/>
              </a:lnSpc>
            </a:pPr>
            <a:r>
              <a:rPr lang="es-MX"/>
              <a:t>Temperatura</a:t>
            </a:r>
          </a:p>
          <a:p>
            <a:pPr lvl="1">
              <a:lnSpc>
                <a:spcPct val="80000"/>
              </a:lnSpc>
            </a:pPr>
            <a:r>
              <a:rPr lang="es-MX"/>
              <a:t>Niveles de Ruido y Vibraciones.</a:t>
            </a:r>
          </a:p>
          <a:p>
            <a:pPr>
              <a:lnSpc>
                <a:spcPct val="80000"/>
              </a:lnSpc>
            </a:pPr>
            <a:r>
              <a:rPr lang="es-MX" b="1"/>
              <a:t>Métodos de ensayo y calibración y validación de métodos.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304800"/>
            <a:ext cx="7772400" cy="5791200"/>
          </a:xfrm>
        </p:spPr>
        <p:txBody>
          <a:bodyPr/>
          <a:lstStyle/>
          <a:p>
            <a:pPr marL="990600" lvl="1" indent="-533400"/>
            <a:r>
              <a:rPr lang="es-MX" sz="2400"/>
              <a:t>Selección de Métodos.</a:t>
            </a:r>
          </a:p>
          <a:p>
            <a:pPr marL="990600" lvl="1" indent="-533400"/>
            <a:r>
              <a:rPr lang="es-MX" sz="2400"/>
              <a:t>Métodos desarrollados por el laboratorio.</a:t>
            </a:r>
          </a:p>
          <a:p>
            <a:pPr marL="990600" lvl="1" indent="-533400"/>
            <a:r>
              <a:rPr lang="es-MX" sz="2400"/>
              <a:t>Métodos No-normalizados.</a:t>
            </a:r>
          </a:p>
          <a:p>
            <a:pPr marL="990600" lvl="1" indent="-533400"/>
            <a:r>
              <a:rPr lang="es-MX" sz="2400"/>
              <a:t>Validación de métodos.</a:t>
            </a:r>
          </a:p>
          <a:p>
            <a:pPr marL="990600" lvl="1" indent="-533400"/>
            <a:r>
              <a:rPr lang="es-MX" sz="2400"/>
              <a:t>Estimación de la incertidumbre.</a:t>
            </a:r>
          </a:p>
          <a:p>
            <a:pPr marL="990600" lvl="1" indent="-533400"/>
            <a:r>
              <a:rPr lang="es-MX" sz="2400"/>
              <a:t>Control de los datos.</a:t>
            </a:r>
          </a:p>
          <a:p>
            <a:pPr marL="609600" indent="-609600"/>
            <a:r>
              <a:rPr lang="es-MX" sz="2800" b="1"/>
              <a:t>Equipos.</a:t>
            </a:r>
          </a:p>
          <a:p>
            <a:pPr marL="609600" indent="-609600"/>
            <a:r>
              <a:rPr lang="es-MX" sz="2800" b="1"/>
              <a:t>Trazabilidad de la Medición.</a:t>
            </a:r>
          </a:p>
          <a:p>
            <a:pPr marL="609600" indent="-609600"/>
            <a:r>
              <a:rPr lang="es-MX" sz="2800" b="1"/>
              <a:t>Muestreo </a:t>
            </a:r>
          </a:p>
          <a:p>
            <a:pPr marL="609600" indent="-609600"/>
            <a:r>
              <a:rPr lang="es-MX" sz="2800" b="1"/>
              <a:t>Manejo de ítems de ensayo.</a:t>
            </a:r>
          </a:p>
          <a:p>
            <a:pPr marL="609600" indent="-609600"/>
            <a:r>
              <a:rPr lang="es-MX" sz="2800" b="1"/>
              <a:t>Aseguramiento de la calidad de los resultados de ensayo.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0"/>
            <a:ext cx="7772400" cy="5638800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s-MX" sz="2800" b="1"/>
              <a:t>Informe de Resultados.</a:t>
            </a:r>
            <a:endParaRPr lang="es-MX" sz="2800"/>
          </a:p>
          <a:p>
            <a:pPr marL="990600" lvl="1" indent="-533400">
              <a:lnSpc>
                <a:spcPct val="90000"/>
              </a:lnSpc>
            </a:pPr>
            <a:r>
              <a:rPr lang="es-MX"/>
              <a:t>Un titulo.</a:t>
            </a:r>
          </a:p>
          <a:p>
            <a:pPr marL="990600" lvl="1" indent="-533400">
              <a:lnSpc>
                <a:spcPct val="90000"/>
              </a:lnSpc>
            </a:pPr>
            <a:r>
              <a:rPr lang="es-MX"/>
              <a:t>Nombre y dirección del laboratorio </a:t>
            </a:r>
          </a:p>
          <a:p>
            <a:pPr marL="990600" lvl="1" indent="-533400">
              <a:lnSpc>
                <a:spcPct val="90000"/>
              </a:lnSpc>
            </a:pPr>
            <a:r>
              <a:rPr lang="es-MX"/>
              <a:t>Identificación única del informe del ensayo </a:t>
            </a:r>
          </a:p>
          <a:p>
            <a:pPr marL="990600" lvl="1" indent="-533400">
              <a:lnSpc>
                <a:spcPct val="90000"/>
              </a:lnSpc>
            </a:pPr>
            <a:r>
              <a:rPr lang="es-MX"/>
              <a:t>Nombre y dirección del cliente.</a:t>
            </a:r>
          </a:p>
          <a:p>
            <a:pPr marL="990600" lvl="1" indent="-533400">
              <a:lnSpc>
                <a:spcPct val="90000"/>
              </a:lnSpc>
            </a:pPr>
            <a:r>
              <a:rPr lang="es-MX"/>
              <a:t>Identificación del método usado</a:t>
            </a:r>
          </a:p>
          <a:p>
            <a:pPr marL="990600" lvl="1" indent="-533400">
              <a:lnSpc>
                <a:spcPct val="90000"/>
              </a:lnSpc>
            </a:pPr>
            <a:r>
              <a:rPr lang="es-MX"/>
              <a:t>Fecha de recepción del ítem de ensayo.</a:t>
            </a:r>
          </a:p>
          <a:p>
            <a:pPr marL="990600" lvl="1" indent="-533400">
              <a:lnSpc>
                <a:spcPct val="90000"/>
              </a:lnSpc>
            </a:pPr>
            <a:r>
              <a:rPr lang="es-MX"/>
              <a:t>Referencia del plan de muestreo </a:t>
            </a:r>
          </a:p>
          <a:p>
            <a:pPr marL="990600" lvl="1" indent="-533400">
              <a:lnSpc>
                <a:spcPct val="90000"/>
              </a:lnSpc>
            </a:pPr>
            <a:r>
              <a:rPr lang="es-MX"/>
              <a:t>Los resultados del ensayo o la calibración </a:t>
            </a:r>
          </a:p>
          <a:p>
            <a:pPr marL="990600" lvl="1" indent="-533400">
              <a:lnSpc>
                <a:spcPct val="90000"/>
              </a:lnSpc>
            </a:pPr>
            <a:r>
              <a:rPr lang="es-MX"/>
              <a:t>El (los) nombre(s), función, y firma(s) de la(s) personas que autoricen el informe de ensayo.</a:t>
            </a:r>
          </a:p>
          <a:p>
            <a:pPr marL="990600" lvl="1" indent="-533400">
              <a:lnSpc>
                <a:spcPct val="90000"/>
              </a:lnSpc>
            </a:pPr>
            <a:r>
              <a:rPr lang="es-MX"/>
              <a:t>Respectivo certificado de calibración del equipo en que se realizo el ensayo.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458200" cy="762000"/>
          </a:xfrm>
        </p:spPr>
        <p:txBody>
          <a:bodyPr/>
          <a:lstStyle/>
          <a:p>
            <a:r>
              <a:rPr lang="es-MX" sz="2800" b="1"/>
              <a:t>SEGURIDAD Y PREVENCIÓN DE ACCIDENTES.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305800" cy="4724400"/>
          </a:xfrm>
        </p:spPr>
        <p:txBody>
          <a:bodyPr/>
          <a:lstStyle/>
          <a:p>
            <a:r>
              <a:rPr lang="es-MX" b="1"/>
              <a:t>RIESGOS ELECTRICOS. </a:t>
            </a:r>
          </a:p>
          <a:p>
            <a:endParaRPr lang="es-MX" b="1"/>
          </a:p>
          <a:p>
            <a:r>
              <a:rPr lang="es-MX" b="1"/>
              <a:t>RIESGO MECÁNICO </a:t>
            </a:r>
          </a:p>
          <a:p>
            <a:pPr lvl="1"/>
            <a:r>
              <a:rPr lang="es-MX" sz="2400" b="1"/>
              <a:t>el movimiento giratorio</a:t>
            </a:r>
          </a:p>
          <a:p>
            <a:pPr lvl="1"/>
            <a:r>
              <a:rPr lang="es-MX" sz="2400" b="1"/>
              <a:t>el movimiento de vaivén</a:t>
            </a:r>
          </a:p>
          <a:p>
            <a:pPr lvl="1"/>
            <a:r>
              <a:rPr lang="es-MX" sz="2400" b="1"/>
              <a:t>el movimiento relativo persona-máquina.</a:t>
            </a:r>
          </a:p>
          <a:p>
            <a:pPr lvl="1"/>
            <a:endParaRPr lang="es-MX" sz="2400" b="1"/>
          </a:p>
          <a:p>
            <a:endParaRPr lang="es-MX" sz="2800" b="1"/>
          </a:p>
          <a:p>
            <a:r>
              <a:rPr lang="es-MX" b="1"/>
              <a:t>RIESGOS POR MANEJO DE QUIMICOS</a:t>
            </a:r>
            <a:r>
              <a:rPr lang="es-MX" sz="2800" b="1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mpulso">
  <a:themeElements>
    <a:clrScheme name="Impulso 2">
      <a:dk1>
        <a:srgbClr val="000000"/>
      </a:dk1>
      <a:lt1>
        <a:srgbClr val="FFFFFF"/>
      </a:lt1>
      <a:dk2>
        <a:srgbClr val="000066"/>
      </a:dk2>
      <a:lt2>
        <a:srgbClr val="FFCC66"/>
      </a:lt2>
      <a:accent1>
        <a:srgbClr val="FF9900"/>
      </a:accent1>
      <a:accent2>
        <a:srgbClr val="000044"/>
      </a:accent2>
      <a:accent3>
        <a:srgbClr val="AAAAB8"/>
      </a:accent3>
      <a:accent4>
        <a:srgbClr val="DADADA"/>
      </a:accent4>
      <a:accent5>
        <a:srgbClr val="FFCAAA"/>
      </a:accent5>
      <a:accent6>
        <a:srgbClr val="00003D"/>
      </a:accent6>
      <a:hlink>
        <a:srgbClr val="3366FF"/>
      </a:hlink>
      <a:folHlink>
        <a:srgbClr val="FFFF00"/>
      </a:folHlink>
    </a:clrScheme>
    <a:fontScheme name="Impuls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Impulso 1">
        <a:dk1>
          <a:srgbClr val="000000"/>
        </a:dk1>
        <a:lt1>
          <a:srgbClr val="CCECFF"/>
        </a:lt1>
        <a:dk2>
          <a:srgbClr val="000066"/>
        </a:dk2>
        <a:lt2>
          <a:srgbClr val="6699FF"/>
        </a:lt2>
        <a:accent1>
          <a:srgbClr val="33CCCC"/>
        </a:accent1>
        <a:accent2>
          <a:srgbClr val="0099FF"/>
        </a:accent2>
        <a:accent3>
          <a:srgbClr val="E2F4FF"/>
        </a:accent3>
        <a:accent4>
          <a:srgbClr val="000000"/>
        </a:accent4>
        <a:accent5>
          <a:srgbClr val="ADE2E2"/>
        </a:accent5>
        <a:accent6>
          <a:srgbClr val="008AE7"/>
        </a:accent6>
        <a:hlink>
          <a:srgbClr val="FFFFFF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mpulso 2">
        <a:dk1>
          <a:srgbClr val="000000"/>
        </a:dk1>
        <a:lt1>
          <a:srgbClr val="FFFFFF"/>
        </a:lt1>
        <a:dk2>
          <a:srgbClr val="000066"/>
        </a:dk2>
        <a:lt2>
          <a:srgbClr val="FFCC66"/>
        </a:lt2>
        <a:accent1>
          <a:srgbClr val="FF9900"/>
        </a:accent1>
        <a:accent2>
          <a:srgbClr val="000044"/>
        </a:accent2>
        <a:accent3>
          <a:srgbClr val="AAAAB8"/>
        </a:accent3>
        <a:accent4>
          <a:srgbClr val="DADADA"/>
        </a:accent4>
        <a:accent5>
          <a:srgbClr val="FFCAAA"/>
        </a:accent5>
        <a:accent6>
          <a:srgbClr val="00003D"/>
        </a:accent6>
        <a:hlink>
          <a:srgbClr val="3366FF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mpulso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CBCBCB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AEAEAE"/>
        </a:accent6>
        <a:hlink>
          <a:srgbClr val="4D4D4D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mpulso 4">
        <a:dk1>
          <a:srgbClr val="000000"/>
        </a:dk1>
        <a:lt1>
          <a:srgbClr val="FFFFFF"/>
        </a:lt1>
        <a:dk2>
          <a:srgbClr val="660033"/>
        </a:dk2>
        <a:lt2>
          <a:srgbClr val="FFCC66"/>
        </a:lt2>
        <a:accent1>
          <a:srgbClr val="FF9900"/>
        </a:accent1>
        <a:accent2>
          <a:srgbClr val="440022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3D001E"/>
        </a:accent6>
        <a:hlink>
          <a:srgbClr val="B20059"/>
        </a:hlink>
        <a:folHlink>
          <a:srgbClr val="FF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mpulso 5">
        <a:dk1>
          <a:srgbClr val="000000"/>
        </a:dk1>
        <a:lt1>
          <a:srgbClr val="FFFFFF"/>
        </a:lt1>
        <a:dk2>
          <a:srgbClr val="663300"/>
        </a:dk2>
        <a:lt2>
          <a:srgbClr val="FFCC66"/>
        </a:lt2>
        <a:accent1>
          <a:srgbClr val="FF9900"/>
        </a:accent1>
        <a:accent2>
          <a:srgbClr val="361B00"/>
        </a:accent2>
        <a:accent3>
          <a:srgbClr val="B8ADAA"/>
        </a:accent3>
        <a:accent4>
          <a:srgbClr val="DADADA"/>
        </a:accent4>
        <a:accent5>
          <a:srgbClr val="FFCAAA"/>
        </a:accent5>
        <a:accent6>
          <a:srgbClr val="301700"/>
        </a:accent6>
        <a:hlink>
          <a:srgbClr val="996633"/>
        </a:hlink>
        <a:folHlink>
          <a:srgbClr val="FF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mpulso 6">
        <a:dk1>
          <a:srgbClr val="000000"/>
        </a:dk1>
        <a:lt1>
          <a:srgbClr val="FFFFFF"/>
        </a:lt1>
        <a:dk2>
          <a:srgbClr val="003300"/>
        </a:dk2>
        <a:lt2>
          <a:srgbClr val="FFCC66"/>
        </a:lt2>
        <a:accent1>
          <a:srgbClr val="CC9900"/>
        </a:accent1>
        <a:accent2>
          <a:srgbClr val="001600"/>
        </a:accent2>
        <a:accent3>
          <a:srgbClr val="AAADAA"/>
        </a:accent3>
        <a:accent4>
          <a:srgbClr val="DADADA"/>
        </a:accent4>
        <a:accent5>
          <a:srgbClr val="E2CAAA"/>
        </a:accent5>
        <a:accent6>
          <a:srgbClr val="001300"/>
        </a:accent6>
        <a:hlink>
          <a:srgbClr val="0066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Office\Plantillas\Diseños de presentaciones\IMPULSO.POT</Template>
  <TotalTime>616</TotalTime>
  <Words>1064</Words>
  <Application>Microsoft PowerPoint</Application>
  <PresentationFormat>Presentación en pantalla (4:3)</PresentationFormat>
  <Paragraphs>144</Paragraphs>
  <Slides>17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9" baseType="lpstr">
      <vt:lpstr>Times New Roman</vt:lpstr>
      <vt:lpstr>Impulso</vt:lpstr>
      <vt:lpstr>ASPECTOS Y CONSIDERACIONES IMPORTANTES EN EL DISEÑO DEL LABORATORIO.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SEGURIDAD Y PREVENCIÓN DE ACCIDENTES.</vt:lpstr>
      <vt:lpstr>Diapositiva 10</vt:lpstr>
      <vt:lpstr>Normas de Seguridad para el manejo de los equipos.</vt:lpstr>
      <vt:lpstr>Diapositiva 12</vt:lpstr>
      <vt:lpstr>Diapositiva 13</vt:lpstr>
      <vt:lpstr>Diapositiva 14</vt:lpstr>
      <vt:lpstr>Diapositiva 15</vt:lpstr>
      <vt:lpstr>ORGANIZACIÓN DEL MANTENIMIENTO.</vt:lpstr>
      <vt:lpstr>Diapositiva 17</vt:lpstr>
    </vt:vector>
  </TitlesOfParts>
  <Company>Escuela Politecnica Nacional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 E R S P E C T I V A S</dc:title>
  <dc:creator>Lab. de Termodinamica</dc:creator>
  <cp:lastModifiedBy>Ayudante</cp:lastModifiedBy>
  <cp:revision>30</cp:revision>
  <dcterms:created xsi:type="dcterms:W3CDTF">2002-03-30T15:32:16Z</dcterms:created>
  <dcterms:modified xsi:type="dcterms:W3CDTF">2009-07-16T20:10:41Z</dcterms:modified>
</cp:coreProperties>
</file>