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14"/>
  </p:notesMasterIdLst>
  <p:handoutMasterIdLst>
    <p:handoutMasterId r:id="rId15"/>
  </p:handoutMasterIdLst>
  <p:sldIdLst>
    <p:sldId id="256" r:id="rId2"/>
    <p:sldId id="258" r:id="rId3"/>
    <p:sldId id="257" r:id="rId4"/>
    <p:sldId id="261" r:id="rId5"/>
    <p:sldId id="259" r:id="rId6"/>
    <p:sldId id="260" r:id="rId7"/>
    <p:sldId id="262" r:id="rId8"/>
    <p:sldId id="263" r:id="rId9"/>
    <p:sldId id="264" r:id="rId10"/>
    <p:sldId id="267" r:id="rId11"/>
    <p:sldId id="265" r:id="rId12"/>
    <p:sldId id="266" r:id="rId1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A97B"/>
    <a:srgbClr val="FF99FF"/>
    <a:srgbClr val="FF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4" d="100"/>
          <a:sy n="54" d="100"/>
        </p:scale>
        <p:origin x="-7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348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348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348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9158AA6-64C7-406E-B8F7-9CEEC332AE39}"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327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327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27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27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327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DEB4733-3D51-408A-94D6-F36C8D524CDA}"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CCABD0-847C-49D9-B82C-90BF33875191}" type="slidenum">
              <a:rPr lang="es-ES"/>
              <a:pPr/>
              <a:t>1</a:t>
            </a:fld>
            <a:endParaRPr lang="es-ES"/>
          </a:p>
        </p:txBody>
      </p:sp>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ECC17E-148B-4D35-B069-E88E5724BDA7}" type="slidenum">
              <a:rPr lang="es-ES"/>
              <a:pPr/>
              <a:t>10</a:t>
            </a:fld>
            <a:endParaRPr lang="es-ES"/>
          </a:p>
        </p:txBody>
      </p:sp>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120A85-6F3E-4AFF-8592-87935D428394}" type="slidenum">
              <a:rPr lang="es-ES"/>
              <a:pPr/>
              <a:t>11</a:t>
            </a:fld>
            <a:endParaRPr lang="es-ES"/>
          </a:p>
        </p:txBody>
      </p:sp>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C587F1-7F6F-4183-A799-E1E6E1311B36}" type="slidenum">
              <a:rPr lang="es-ES"/>
              <a:pPr/>
              <a:t>12</a:t>
            </a:fld>
            <a:endParaRPr lang="es-ES"/>
          </a:p>
        </p:txBody>
      </p:sp>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55EED6-E1BD-41E5-A4FC-EC40BCC00010}" type="slidenum">
              <a:rPr lang="es-ES"/>
              <a:pPr/>
              <a:t>2</a:t>
            </a:fld>
            <a:endParaRPr lang="es-ES"/>
          </a:p>
        </p:txBody>
      </p:sp>
      <p:sp>
        <p:nvSpPr>
          <p:cNvPr id="33794" name="Rectangle 2"/>
          <p:cNvSpPr>
            <a:spLocks noRo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38A772-D819-4BDE-96A8-F35224076B80}" type="slidenum">
              <a:rPr lang="es-ES"/>
              <a:pPr/>
              <a:t>3</a:t>
            </a:fld>
            <a:endParaRPr lang="es-ES"/>
          </a:p>
        </p:txBody>
      </p:sp>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4B077B-FBDD-4C69-91B2-CB856E5600A7}" type="slidenum">
              <a:rPr lang="es-ES"/>
              <a:pPr/>
              <a:t>4</a:t>
            </a:fld>
            <a:endParaRPr lang="es-ES"/>
          </a:p>
        </p:txBody>
      </p:sp>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12484-FE92-49D5-905B-F96BE0B4AC73}" type="slidenum">
              <a:rPr lang="es-ES"/>
              <a:pPr/>
              <a:t>5</a:t>
            </a:fld>
            <a:endParaRPr lang="es-ES"/>
          </a:p>
        </p:txBody>
      </p:sp>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1FE85D-0AA5-426F-BA00-052FD733F7A2}" type="slidenum">
              <a:rPr lang="es-ES"/>
              <a:pPr/>
              <a:t>6</a:t>
            </a:fld>
            <a:endParaRPr lang="es-ES"/>
          </a:p>
        </p:txBody>
      </p:sp>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775EE2-6D06-4182-BEEE-A7E04C1F3229}" type="slidenum">
              <a:rPr lang="es-ES"/>
              <a:pPr/>
              <a:t>7</a:t>
            </a:fld>
            <a:endParaRPr lang="es-ES"/>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96D75D-5ED7-40AF-A06D-D4F300FECD53}" type="slidenum">
              <a:rPr lang="es-ES"/>
              <a:pPr/>
              <a:t>8</a:t>
            </a:fld>
            <a:endParaRPr lang="es-ES"/>
          </a:p>
        </p:txBody>
      </p:sp>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941B32-BBC3-496E-8010-7BE96DCFDDF9}" type="slidenum">
              <a:rPr lang="es-ES"/>
              <a:pPr/>
              <a:t>9</a:t>
            </a:fld>
            <a:endParaRPr lang="es-ES"/>
          </a:p>
        </p:txBody>
      </p:sp>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2530" name="Group 2"/>
          <p:cNvGrpSpPr>
            <a:grpSpLocks/>
          </p:cNvGrpSpPr>
          <p:nvPr/>
        </p:nvGrpSpPr>
        <p:grpSpPr bwMode="auto">
          <a:xfrm>
            <a:off x="3175" y="4267200"/>
            <a:ext cx="9140825" cy="2590800"/>
            <a:chOff x="2" y="2688"/>
            <a:chExt cx="5758" cy="1632"/>
          </a:xfrm>
        </p:grpSpPr>
        <p:sp>
          <p:nvSpPr>
            <p:cNvPr id="22531"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grpSp>
          <p:nvGrpSpPr>
            <p:cNvPr id="22532" name="Group 4"/>
            <p:cNvGrpSpPr>
              <a:grpSpLocks/>
            </p:cNvGrpSpPr>
            <p:nvPr userDrawn="1"/>
          </p:nvGrpSpPr>
          <p:grpSpPr bwMode="auto">
            <a:xfrm>
              <a:off x="3528" y="3715"/>
              <a:ext cx="792" cy="521"/>
              <a:chOff x="3527" y="3715"/>
              <a:chExt cx="792" cy="521"/>
            </a:xfrm>
          </p:grpSpPr>
          <p:sp>
            <p:nvSpPr>
              <p:cNvPr id="22533"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s-ES"/>
              </a:p>
            </p:txBody>
          </p:sp>
          <p:sp>
            <p:nvSpPr>
              <p:cNvPr id="22534"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s-ES"/>
              </a:p>
            </p:txBody>
          </p:sp>
          <p:sp>
            <p:nvSpPr>
              <p:cNvPr id="22535"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2536"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sp>
            <p:nvSpPr>
              <p:cNvPr id="22537"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2538"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s-ES"/>
              </a:p>
            </p:txBody>
          </p:sp>
          <p:sp>
            <p:nvSpPr>
              <p:cNvPr id="22539"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s-ES"/>
              </a:p>
            </p:txBody>
          </p:sp>
          <p:sp>
            <p:nvSpPr>
              <p:cNvPr id="22540"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2541"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s-ES"/>
              </a:p>
            </p:txBody>
          </p:sp>
          <p:sp>
            <p:nvSpPr>
              <p:cNvPr id="22542"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s-ES"/>
              </a:p>
            </p:txBody>
          </p:sp>
          <p:sp>
            <p:nvSpPr>
              <p:cNvPr id="22543"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grpSp>
        <p:grpSp>
          <p:nvGrpSpPr>
            <p:cNvPr id="22544" name="Group 16"/>
            <p:cNvGrpSpPr>
              <a:grpSpLocks/>
            </p:cNvGrpSpPr>
            <p:nvPr userDrawn="1"/>
          </p:nvGrpSpPr>
          <p:grpSpPr bwMode="auto">
            <a:xfrm>
              <a:off x="1776" y="3631"/>
              <a:ext cx="1626" cy="683"/>
              <a:chOff x="1776" y="3631"/>
              <a:chExt cx="1626" cy="683"/>
            </a:xfrm>
          </p:grpSpPr>
          <p:sp>
            <p:nvSpPr>
              <p:cNvPr id="22545"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s-ES"/>
              </a:p>
            </p:txBody>
          </p:sp>
          <p:sp>
            <p:nvSpPr>
              <p:cNvPr id="22546"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s-ES"/>
              </a:p>
            </p:txBody>
          </p:sp>
          <p:sp>
            <p:nvSpPr>
              <p:cNvPr id="22547"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s-ES"/>
              </a:p>
            </p:txBody>
          </p:sp>
          <p:sp>
            <p:nvSpPr>
              <p:cNvPr id="22548"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22549"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22550"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22551"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s-ES"/>
              </a:p>
            </p:txBody>
          </p:sp>
          <p:sp>
            <p:nvSpPr>
              <p:cNvPr id="22552"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s-ES"/>
              </a:p>
            </p:txBody>
          </p:sp>
          <p:sp>
            <p:nvSpPr>
              <p:cNvPr id="22553"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s-ES"/>
              </a:p>
            </p:txBody>
          </p:sp>
          <p:sp>
            <p:nvSpPr>
              <p:cNvPr id="22554"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s-ES"/>
              </a:p>
            </p:txBody>
          </p:sp>
          <p:sp>
            <p:nvSpPr>
              <p:cNvPr id="22555"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s-ES"/>
              </a:p>
            </p:txBody>
          </p:sp>
          <p:sp>
            <p:nvSpPr>
              <p:cNvPr id="22556"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s-ES"/>
              </a:p>
            </p:txBody>
          </p:sp>
          <p:sp>
            <p:nvSpPr>
              <p:cNvPr id="22557"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s-ES"/>
              </a:p>
            </p:txBody>
          </p:sp>
          <p:sp>
            <p:nvSpPr>
              <p:cNvPr id="22558"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s-ES"/>
              </a:p>
            </p:txBody>
          </p:sp>
          <p:sp>
            <p:nvSpPr>
              <p:cNvPr id="22559"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2560"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2561"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2562"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s-ES"/>
              </a:p>
            </p:txBody>
          </p:sp>
        </p:grpSp>
        <p:grpSp>
          <p:nvGrpSpPr>
            <p:cNvPr id="22563" name="Group 35"/>
            <p:cNvGrpSpPr>
              <a:grpSpLocks/>
            </p:cNvGrpSpPr>
            <p:nvPr userDrawn="1"/>
          </p:nvGrpSpPr>
          <p:grpSpPr bwMode="auto">
            <a:xfrm>
              <a:off x="4128" y="3360"/>
              <a:ext cx="1351" cy="821"/>
              <a:chOff x="4128" y="3360"/>
              <a:chExt cx="1351" cy="821"/>
            </a:xfrm>
          </p:grpSpPr>
          <p:sp>
            <p:nvSpPr>
              <p:cNvPr id="22564"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2565"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2566"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s-ES"/>
              </a:p>
            </p:txBody>
          </p:sp>
          <p:sp>
            <p:nvSpPr>
              <p:cNvPr id="22567"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2568"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2569"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2570"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2571"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s-ES"/>
              </a:p>
            </p:txBody>
          </p:sp>
          <p:sp>
            <p:nvSpPr>
              <p:cNvPr id="22572"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s-ES"/>
              </a:p>
            </p:txBody>
          </p:sp>
          <p:sp>
            <p:nvSpPr>
              <p:cNvPr id="22573"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2574"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2575"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s-ES"/>
              </a:p>
            </p:txBody>
          </p:sp>
          <p:sp>
            <p:nvSpPr>
              <p:cNvPr id="22576"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s-ES"/>
              </a:p>
            </p:txBody>
          </p:sp>
          <p:sp>
            <p:nvSpPr>
              <p:cNvPr id="22577"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2578"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22579"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2580"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grpSp>
        <p:grpSp>
          <p:nvGrpSpPr>
            <p:cNvPr id="22581" name="Group 53"/>
            <p:cNvGrpSpPr>
              <a:grpSpLocks/>
            </p:cNvGrpSpPr>
            <p:nvPr userDrawn="1"/>
          </p:nvGrpSpPr>
          <p:grpSpPr bwMode="auto">
            <a:xfrm>
              <a:off x="5280" y="3024"/>
              <a:ext cx="425" cy="258"/>
              <a:chOff x="5280" y="3024"/>
              <a:chExt cx="425" cy="258"/>
            </a:xfrm>
          </p:grpSpPr>
          <p:sp>
            <p:nvSpPr>
              <p:cNvPr id="22582"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2583"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2584"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2585"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2586"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2587"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2588"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grpSp>
            <p:nvGrpSpPr>
              <p:cNvPr id="22589" name="Group 61"/>
              <p:cNvGrpSpPr>
                <a:grpSpLocks/>
              </p:cNvGrpSpPr>
              <p:nvPr/>
            </p:nvGrpSpPr>
            <p:grpSpPr bwMode="auto">
              <a:xfrm>
                <a:off x="5381" y="3085"/>
                <a:ext cx="227" cy="132"/>
                <a:chOff x="5381" y="3085"/>
                <a:chExt cx="227" cy="132"/>
              </a:xfrm>
            </p:grpSpPr>
            <p:sp>
              <p:nvSpPr>
                <p:cNvPr id="22590"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22591"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sp>
              <p:nvSpPr>
                <p:cNvPr id="22592"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22593"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grpSp>
        </p:grpSp>
      </p:grpSp>
      <p:sp>
        <p:nvSpPr>
          <p:cNvPr id="22594"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s-ES"/>
              <a:t>Haga clic para cambiar el estilo de título	</a:t>
            </a:r>
          </a:p>
        </p:txBody>
      </p:sp>
      <p:sp>
        <p:nvSpPr>
          <p:cNvPr id="22595"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22596" name="Rectangle 68"/>
          <p:cNvSpPr>
            <a:spLocks noGrp="1" noChangeArrowheads="1"/>
          </p:cNvSpPr>
          <p:nvPr>
            <p:ph type="dt" sz="quarter" idx="2"/>
          </p:nvPr>
        </p:nvSpPr>
        <p:spPr>
          <a:xfrm>
            <a:off x="457200" y="6248400"/>
            <a:ext cx="2133600" cy="457200"/>
          </a:xfrm>
        </p:spPr>
        <p:txBody>
          <a:bodyPr/>
          <a:lstStyle>
            <a:lvl1pPr>
              <a:defRPr/>
            </a:lvl1pPr>
          </a:lstStyle>
          <a:p>
            <a:endParaRPr lang="es-ES"/>
          </a:p>
        </p:txBody>
      </p:sp>
      <p:sp>
        <p:nvSpPr>
          <p:cNvPr id="22597" name="Rectangle 69"/>
          <p:cNvSpPr>
            <a:spLocks noGrp="1" noChangeArrowheads="1"/>
          </p:cNvSpPr>
          <p:nvPr>
            <p:ph type="ftr" sz="quarter" idx="3"/>
          </p:nvPr>
        </p:nvSpPr>
        <p:spPr>
          <a:xfrm>
            <a:off x="3124200" y="6248400"/>
            <a:ext cx="2895600" cy="457200"/>
          </a:xfrm>
        </p:spPr>
        <p:txBody>
          <a:bodyPr/>
          <a:lstStyle>
            <a:lvl1pPr>
              <a:defRPr/>
            </a:lvl1pPr>
          </a:lstStyle>
          <a:p>
            <a:r>
              <a:rPr lang="es-ES"/>
              <a:t>Grasas y Aceites</a:t>
            </a:r>
          </a:p>
        </p:txBody>
      </p:sp>
      <p:sp>
        <p:nvSpPr>
          <p:cNvPr id="22598" name="Rectangle 70"/>
          <p:cNvSpPr>
            <a:spLocks noGrp="1" noChangeArrowheads="1"/>
          </p:cNvSpPr>
          <p:nvPr>
            <p:ph type="sldNum" sz="quarter" idx="4"/>
          </p:nvPr>
        </p:nvSpPr>
        <p:spPr>
          <a:xfrm>
            <a:off x="6553200" y="6248400"/>
            <a:ext cx="2133600" cy="457200"/>
          </a:xfrm>
        </p:spPr>
        <p:txBody>
          <a:bodyPr/>
          <a:lstStyle>
            <a:lvl1pPr>
              <a:defRPr/>
            </a:lvl1pPr>
          </a:lstStyle>
          <a:p>
            <a:fld id="{C5E8AE69-C290-45B5-80B7-5BD4EC8A5E38}" type="slidenum">
              <a:rPr lang="es-ES"/>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Grasas y Aceites</a:t>
            </a:r>
          </a:p>
        </p:txBody>
      </p:sp>
      <p:sp>
        <p:nvSpPr>
          <p:cNvPr id="6" name="5 Marcador de número de diapositiva"/>
          <p:cNvSpPr>
            <a:spLocks noGrp="1"/>
          </p:cNvSpPr>
          <p:nvPr>
            <p:ph type="sldNum" sz="quarter" idx="12"/>
          </p:nvPr>
        </p:nvSpPr>
        <p:spPr/>
        <p:txBody>
          <a:bodyPr/>
          <a:lstStyle>
            <a:lvl1pPr>
              <a:defRPr/>
            </a:lvl1pPr>
          </a:lstStyle>
          <a:p>
            <a:fld id="{E9B97074-4768-447B-A2A1-E0DBD5ED6095}"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483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483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Grasas y Aceites</a:t>
            </a:r>
          </a:p>
        </p:txBody>
      </p:sp>
      <p:sp>
        <p:nvSpPr>
          <p:cNvPr id="6" name="5 Marcador de número de diapositiva"/>
          <p:cNvSpPr>
            <a:spLocks noGrp="1"/>
          </p:cNvSpPr>
          <p:nvPr>
            <p:ph type="sldNum" sz="quarter" idx="12"/>
          </p:nvPr>
        </p:nvSpPr>
        <p:spPr/>
        <p:txBody>
          <a:bodyPr/>
          <a:lstStyle>
            <a:lvl1pPr>
              <a:defRPr/>
            </a:lvl1pPr>
          </a:lstStyle>
          <a:p>
            <a:fld id="{736F5EA3-6C19-4821-B015-D3404269AA6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Grasas y Aceites</a:t>
            </a:r>
          </a:p>
        </p:txBody>
      </p:sp>
      <p:sp>
        <p:nvSpPr>
          <p:cNvPr id="6" name="5 Marcador de número de diapositiva"/>
          <p:cNvSpPr>
            <a:spLocks noGrp="1"/>
          </p:cNvSpPr>
          <p:nvPr>
            <p:ph type="sldNum" sz="quarter" idx="12"/>
          </p:nvPr>
        </p:nvSpPr>
        <p:spPr/>
        <p:txBody>
          <a:bodyPr/>
          <a:lstStyle>
            <a:lvl1pPr>
              <a:defRPr/>
            </a:lvl1pPr>
          </a:lstStyle>
          <a:p>
            <a:fld id="{E210D9E5-1841-480E-9209-934EB6594294}"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Grasas y Aceites</a:t>
            </a:r>
          </a:p>
        </p:txBody>
      </p:sp>
      <p:sp>
        <p:nvSpPr>
          <p:cNvPr id="6" name="5 Marcador de número de diapositiva"/>
          <p:cNvSpPr>
            <a:spLocks noGrp="1"/>
          </p:cNvSpPr>
          <p:nvPr>
            <p:ph type="sldNum" sz="quarter" idx="12"/>
          </p:nvPr>
        </p:nvSpPr>
        <p:spPr/>
        <p:txBody>
          <a:bodyPr/>
          <a:lstStyle>
            <a:lvl1pPr>
              <a:defRPr/>
            </a:lvl1pPr>
          </a:lstStyle>
          <a:p>
            <a:fld id="{5F8F6E6C-AA19-444E-AF19-76D795D2B28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Grasas y Aceites</a:t>
            </a:r>
          </a:p>
        </p:txBody>
      </p:sp>
      <p:sp>
        <p:nvSpPr>
          <p:cNvPr id="7" name="6 Marcador de número de diapositiva"/>
          <p:cNvSpPr>
            <a:spLocks noGrp="1"/>
          </p:cNvSpPr>
          <p:nvPr>
            <p:ph type="sldNum" sz="quarter" idx="12"/>
          </p:nvPr>
        </p:nvSpPr>
        <p:spPr/>
        <p:txBody>
          <a:bodyPr/>
          <a:lstStyle>
            <a:lvl1pPr>
              <a:defRPr/>
            </a:lvl1pPr>
          </a:lstStyle>
          <a:p>
            <a:fld id="{83490D28-B509-4B4F-B94F-8F2C54AFB11B}"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r>
              <a:rPr lang="es-ES"/>
              <a:t>Grasas y Aceites</a:t>
            </a:r>
          </a:p>
        </p:txBody>
      </p:sp>
      <p:sp>
        <p:nvSpPr>
          <p:cNvPr id="9" name="8 Marcador de número de diapositiva"/>
          <p:cNvSpPr>
            <a:spLocks noGrp="1"/>
          </p:cNvSpPr>
          <p:nvPr>
            <p:ph type="sldNum" sz="quarter" idx="12"/>
          </p:nvPr>
        </p:nvSpPr>
        <p:spPr/>
        <p:txBody>
          <a:bodyPr/>
          <a:lstStyle>
            <a:lvl1pPr>
              <a:defRPr/>
            </a:lvl1pPr>
          </a:lstStyle>
          <a:p>
            <a:fld id="{00670C9A-F3F2-45EE-BD35-BF453B8093DD}"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r>
              <a:rPr lang="es-ES"/>
              <a:t>Grasas y Aceites</a:t>
            </a:r>
          </a:p>
        </p:txBody>
      </p:sp>
      <p:sp>
        <p:nvSpPr>
          <p:cNvPr id="5" name="4 Marcador de número de diapositiva"/>
          <p:cNvSpPr>
            <a:spLocks noGrp="1"/>
          </p:cNvSpPr>
          <p:nvPr>
            <p:ph type="sldNum" sz="quarter" idx="12"/>
          </p:nvPr>
        </p:nvSpPr>
        <p:spPr/>
        <p:txBody>
          <a:bodyPr/>
          <a:lstStyle>
            <a:lvl1pPr>
              <a:defRPr/>
            </a:lvl1pPr>
          </a:lstStyle>
          <a:p>
            <a:fld id="{FB12F03E-07AB-4AA8-A6DD-0D5AA98002D4}"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r>
              <a:rPr lang="es-ES"/>
              <a:t>Grasas y Aceites</a:t>
            </a:r>
          </a:p>
        </p:txBody>
      </p:sp>
      <p:sp>
        <p:nvSpPr>
          <p:cNvPr id="4" name="3 Marcador de número de diapositiva"/>
          <p:cNvSpPr>
            <a:spLocks noGrp="1"/>
          </p:cNvSpPr>
          <p:nvPr>
            <p:ph type="sldNum" sz="quarter" idx="12"/>
          </p:nvPr>
        </p:nvSpPr>
        <p:spPr/>
        <p:txBody>
          <a:bodyPr/>
          <a:lstStyle>
            <a:lvl1pPr>
              <a:defRPr/>
            </a:lvl1pPr>
          </a:lstStyle>
          <a:p>
            <a:fld id="{FA2D1CA9-65B8-4A20-9F8B-6988E0C87EB9}"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Grasas y Aceites</a:t>
            </a:r>
          </a:p>
        </p:txBody>
      </p:sp>
      <p:sp>
        <p:nvSpPr>
          <p:cNvPr id="7" name="6 Marcador de número de diapositiva"/>
          <p:cNvSpPr>
            <a:spLocks noGrp="1"/>
          </p:cNvSpPr>
          <p:nvPr>
            <p:ph type="sldNum" sz="quarter" idx="12"/>
          </p:nvPr>
        </p:nvSpPr>
        <p:spPr/>
        <p:txBody>
          <a:bodyPr/>
          <a:lstStyle>
            <a:lvl1pPr>
              <a:defRPr/>
            </a:lvl1pPr>
          </a:lstStyle>
          <a:p>
            <a:fld id="{D7237315-4838-4CBB-92D0-7806A00CB60F}"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Grasas y Aceites</a:t>
            </a:r>
          </a:p>
        </p:txBody>
      </p:sp>
      <p:sp>
        <p:nvSpPr>
          <p:cNvPr id="7" name="6 Marcador de número de diapositiva"/>
          <p:cNvSpPr>
            <a:spLocks noGrp="1"/>
          </p:cNvSpPr>
          <p:nvPr>
            <p:ph type="sldNum" sz="quarter" idx="12"/>
          </p:nvPr>
        </p:nvSpPr>
        <p:spPr/>
        <p:txBody>
          <a:bodyPr/>
          <a:lstStyle>
            <a:lvl1pPr>
              <a:defRPr/>
            </a:lvl1pPr>
          </a:lstStyle>
          <a:p>
            <a:fld id="{ECCCE829-8D78-44EF-A866-C196897D460B}"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es-ES"/>
          </a:p>
        </p:txBody>
      </p:sp>
      <p:grpSp>
        <p:nvGrpSpPr>
          <p:cNvPr id="21507" name="Group 3"/>
          <p:cNvGrpSpPr>
            <a:grpSpLocks/>
          </p:cNvGrpSpPr>
          <p:nvPr/>
        </p:nvGrpSpPr>
        <p:grpSpPr bwMode="auto">
          <a:xfrm>
            <a:off x="3175" y="4267200"/>
            <a:ext cx="9140825" cy="2590800"/>
            <a:chOff x="2" y="2688"/>
            <a:chExt cx="5758" cy="1632"/>
          </a:xfrm>
        </p:grpSpPr>
        <p:sp>
          <p:nvSpPr>
            <p:cNvPr id="21508"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grpSp>
          <p:nvGrpSpPr>
            <p:cNvPr id="21509" name="Group 5"/>
            <p:cNvGrpSpPr>
              <a:grpSpLocks/>
            </p:cNvGrpSpPr>
            <p:nvPr userDrawn="1"/>
          </p:nvGrpSpPr>
          <p:grpSpPr bwMode="auto">
            <a:xfrm>
              <a:off x="3528" y="3715"/>
              <a:ext cx="792" cy="521"/>
              <a:chOff x="3527" y="3715"/>
              <a:chExt cx="792" cy="521"/>
            </a:xfrm>
          </p:grpSpPr>
          <p:sp>
            <p:nvSpPr>
              <p:cNvPr id="21510"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s-ES"/>
              </a:p>
            </p:txBody>
          </p:sp>
          <p:sp>
            <p:nvSpPr>
              <p:cNvPr id="21511"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s-ES"/>
              </a:p>
            </p:txBody>
          </p:sp>
          <p:sp>
            <p:nvSpPr>
              <p:cNvPr id="21512"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1513"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sp>
            <p:nvSpPr>
              <p:cNvPr id="21514"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1515"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s-ES"/>
              </a:p>
            </p:txBody>
          </p:sp>
          <p:sp>
            <p:nvSpPr>
              <p:cNvPr id="21516"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s-ES"/>
              </a:p>
            </p:txBody>
          </p:sp>
          <p:sp>
            <p:nvSpPr>
              <p:cNvPr id="21517"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1518"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s-ES"/>
              </a:p>
            </p:txBody>
          </p:sp>
          <p:sp>
            <p:nvSpPr>
              <p:cNvPr id="21519"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s-ES"/>
              </a:p>
            </p:txBody>
          </p:sp>
          <p:sp>
            <p:nvSpPr>
              <p:cNvPr id="21520"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grpSp>
        <p:grpSp>
          <p:nvGrpSpPr>
            <p:cNvPr id="21521" name="Group 17"/>
            <p:cNvGrpSpPr>
              <a:grpSpLocks/>
            </p:cNvGrpSpPr>
            <p:nvPr userDrawn="1"/>
          </p:nvGrpSpPr>
          <p:grpSpPr bwMode="auto">
            <a:xfrm>
              <a:off x="1776" y="3631"/>
              <a:ext cx="1626" cy="683"/>
              <a:chOff x="1776" y="3631"/>
              <a:chExt cx="1626" cy="683"/>
            </a:xfrm>
          </p:grpSpPr>
          <p:sp>
            <p:nvSpPr>
              <p:cNvPr id="21522"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s-ES"/>
              </a:p>
            </p:txBody>
          </p:sp>
          <p:sp>
            <p:nvSpPr>
              <p:cNvPr id="21523"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s-ES"/>
              </a:p>
            </p:txBody>
          </p:sp>
          <p:sp>
            <p:nvSpPr>
              <p:cNvPr id="21524"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s-ES"/>
              </a:p>
            </p:txBody>
          </p:sp>
          <p:sp>
            <p:nvSpPr>
              <p:cNvPr id="21525"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21526"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21527"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21528"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s-ES"/>
              </a:p>
            </p:txBody>
          </p:sp>
          <p:sp>
            <p:nvSpPr>
              <p:cNvPr id="21529"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s-ES"/>
              </a:p>
            </p:txBody>
          </p:sp>
          <p:sp>
            <p:nvSpPr>
              <p:cNvPr id="21530"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s-ES"/>
              </a:p>
            </p:txBody>
          </p:sp>
          <p:sp>
            <p:nvSpPr>
              <p:cNvPr id="21531"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s-ES"/>
              </a:p>
            </p:txBody>
          </p:sp>
          <p:sp>
            <p:nvSpPr>
              <p:cNvPr id="21532"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s-ES"/>
              </a:p>
            </p:txBody>
          </p:sp>
          <p:sp>
            <p:nvSpPr>
              <p:cNvPr id="21533"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s-ES"/>
              </a:p>
            </p:txBody>
          </p:sp>
          <p:sp>
            <p:nvSpPr>
              <p:cNvPr id="21534"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s-ES"/>
              </a:p>
            </p:txBody>
          </p:sp>
          <p:sp>
            <p:nvSpPr>
              <p:cNvPr id="21535"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s-ES"/>
              </a:p>
            </p:txBody>
          </p:sp>
          <p:sp>
            <p:nvSpPr>
              <p:cNvPr id="21536"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1537"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1538"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21539"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s-ES"/>
              </a:p>
            </p:txBody>
          </p:sp>
        </p:grpSp>
        <p:grpSp>
          <p:nvGrpSpPr>
            <p:cNvPr id="21540" name="Group 36"/>
            <p:cNvGrpSpPr>
              <a:grpSpLocks/>
            </p:cNvGrpSpPr>
            <p:nvPr userDrawn="1"/>
          </p:nvGrpSpPr>
          <p:grpSpPr bwMode="auto">
            <a:xfrm>
              <a:off x="4128" y="3360"/>
              <a:ext cx="1351" cy="821"/>
              <a:chOff x="4128" y="3360"/>
              <a:chExt cx="1351" cy="821"/>
            </a:xfrm>
          </p:grpSpPr>
          <p:sp>
            <p:nvSpPr>
              <p:cNvPr id="21541"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1542"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1543"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s-ES"/>
              </a:p>
            </p:txBody>
          </p:sp>
          <p:sp>
            <p:nvSpPr>
              <p:cNvPr id="21544"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1545"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1546"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1547"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21548"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s-ES"/>
              </a:p>
            </p:txBody>
          </p:sp>
          <p:sp>
            <p:nvSpPr>
              <p:cNvPr id="21549"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s-ES"/>
              </a:p>
            </p:txBody>
          </p:sp>
          <p:sp>
            <p:nvSpPr>
              <p:cNvPr id="21550"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1551"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21552"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s-ES"/>
              </a:p>
            </p:txBody>
          </p:sp>
          <p:sp>
            <p:nvSpPr>
              <p:cNvPr id="21553"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s-ES"/>
              </a:p>
            </p:txBody>
          </p:sp>
          <p:sp>
            <p:nvSpPr>
              <p:cNvPr id="21554"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1555"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21556"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21557"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grpSp>
        <p:grpSp>
          <p:nvGrpSpPr>
            <p:cNvPr id="21558" name="Group 54"/>
            <p:cNvGrpSpPr>
              <a:grpSpLocks/>
            </p:cNvGrpSpPr>
            <p:nvPr userDrawn="1"/>
          </p:nvGrpSpPr>
          <p:grpSpPr bwMode="auto">
            <a:xfrm>
              <a:off x="5280" y="3024"/>
              <a:ext cx="425" cy="258"/>
              <a:chOff x="5280" y="3024"/>
              <a:chExt cx="425" cy="258"/>
            </a:xfrm>
          </p:grpSpPr>
          <p:sp>
            <p:nvSpPr>
              <p:cNvPr id="21559"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1560"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1561"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1562"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21563"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1564"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21565"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grpSp>
            <p:nvGrpSpPr>
              <p:cNvPr id="21566" name="Group 62"/>
              <p:cNvGrpSpPr>
                <a:grpSpLocks/>
              </p:cNvGrpSpPr>
              <p:nvPr/>
            </p:nvGrpSpPr>
            <p:grpSpPr bwMode="auto">
              <a:xfrm>
                <a:off x="5381" y="3085"/>
                <a:ext cx="227" cy="132"/>
                <a:chOff x="5381" y="3085"/>
                <a:chExt cx="227" cy="132"/>
              </a:xfrm>
            </p:grpSpPr>
            <p:sp>
              <p:nvSpPr>
                <p:cNvPr id="21567"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21568"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sp>
              <p:nvSpPr>
                <p:cNvPr id="21569"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21570"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grpSp>
        </p:grpSp>
      </p:grpSp>
      <p:sp>
        <p:nvSpPr>
          <p:cNvPr id="21571"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21572"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1573"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s-ES"/>
          </a:p>
        </p:txBody>
      </p:sp>
      <p:sp>
        <p:nvSpPr>
          <p:cNvPr id="21574"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r>
              <a:rPr lang="es-ES"/>
              <a:t>Grasas y Aceites</a:t>
            </a:r>
          </a:p>
        </p:txBody>
      </p:sp>
      <p:sp>
        <p:nvSpPr>
          <p:cNvPr id="21575"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6034AB69-3AC1-4D9C-AA6C-3A8078495E34}"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iming>
    <p:tnLst>
      <p:par>
        <p:cTn id="1" dur="indefinite" restart="never" nodeType="tmRoot"/>
      </p:par>
    </p:tnLst>
  </p:timing>
  <p:hf sldNum="0" hd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guamarket.com/sql/cotizaciones/ForCot.asp?nombrePro=Separador%20de%20Grasas%20y%20Aceites&amp;idproducto=628"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http://www.aguamarket.com/sql/productos/fotos/tanswer_separador.gif" TargetMode="Externa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9"/>
          <p:cNvSpPr>
            <a:spLocks noGrp="1" noChangeArrowheads="1"/>
          </p:cNvSpPr>
          <p:nvPr>
            <p:ph type="ftr" sz="quarter" idx="3"/>
          </p:nvPr>
        </p:nvSpPr>
        <p:spPr/>
        <p:txBody>
          <a:bodyPr/>
          <a:lstStyle/>
          <a:p>
            <a:r>
              <a:rPr lang="es-ES"/>
              <a:t>Grasas y Aceites</a:t>
            </a:r>
          </a:p>
        </p:txBody>
      </p:sp>
      <p:sp>
        <p:nvSpPr>
          <p:cNvPr id="2050" name="Rectangle 2"/>
          <p:cNvSpPr>
            <a:spLocks noGrp="1" noChangeArrowheads="1"/>
          </p:cNvSpPr>
          <p:nvPr>
            <p:ph type="ctrTitle"/>
          </p:nvPr>
        </p:nvSpPr>
        <p:spPr>
          <a:xfrm>
            <a:off x="755650" y="446088"/>
            <a:ext cx="7772400" cy="1182687"/>
          </a:xfrm>
        </p:spPr>
        <p:txBody>
          <a:bodyPr/>
          <a:lstStyle/>
          <a:p>
            <a:r>
              <a:rPr lang="es-ES_tradnl" sz="4800" b="1">
                <a:latin typeface="Ravie" pitchFamily="82" charset="0"/>
              </a:rPr>
              <a:t>CALIDAD DEL AGUA</a:t>
            </a:r>
            <a:endParaRPr lang="es-ES" sz="4800" b="1">
              <a:latin typeface="Ravie" pitchFamily="82" charset="0"/>
            </a:endParaRPr>
          </a:p>
        </p:txBody>
      </p:sp>
      <p:sp>
        <p:nvSpPr>
          <p:cNvPr id="2051" name="Rectangle 3"/>
          <p:cNvSpPr>
            <a:spLocks noGrp="1" noChangeArrowheads="1"/>
          </p:cNvSpPr>
          <p:nvPr>
            <p:ph type="subTitle" idx="1"/>
          </p:nvPr>
        </p:nvSpPr>
        <p:spPr>
          <a:xfrm>
            <a:off x="979488" y="5518150"/>
            <a:ext cx="7553325" cy="647700"/>
          </a:xfrm>
        </p:spPr>
        <p:txBody>
          <a:bodyPr/>
          <a:lstStyle/>
          <a:p>
            <a:pPr>
              <a:lnSpc>
                <a:spcPct val="90000"/>
              </a:lnSpc>
            </a:pPr>
            <a:r>
              <a:rPr lang="es-ES_tradnl" sz="2800" dirty="0">
                <a:latin typeface="Kristen ITC" pitchFamily="66" charset="0"/>
              </a:rPr>
              <a:t>MEDICION DE GRASAS Y ACEITES</a:t>
            </a:r>
            <a:endParaRPr lang="es-ES" sz="2800" dirty="0">
              <a:latin typeface="Kristen ITC" pitchFamily="66" charset="0"/>
            </a:endParaRPr>
          </a:p>
        </p:txBody>
      </p:sp>
      <p:pic>
        <p:nvPicPr>
          <p:cNvPr id="2052" name="Picture 4"/>
          <p:cNvPicPr>
            <a:picLocks noChangeAspect="1" noChangeArrowheads="1"/>
          </p:cNvPicPr>
          <p:nvPr/>
        </p:nvPicPr>
        <p:blipFill>
          <a:blip r:embed="rId3"/>
          <a:srcRect l="14583" t="19444" r="25000" b="13889"/>
          <a:stretch>
            <a:fillRect/>
          </a:stretch>
        </p:blipFill>
        <p:spPr bwMode="auto">
          <a:xfrm>
            <a:off x="2741613" y="1828800"/>
            <a:ext cx="3846512" cy="3184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Marcador de pie de página"/>
          <p:cNvSpPr>
            <a:spLocks noGrp="1"/>
          </p:cNvSpPr>
          <p:nvPr>
            <p:ph type="ftr" sz="quarter" idx="11"/>
          </p:nvPr>
        </p:nvSpPr>
        <p:spPr/>
        <p:txBody>
          <a:bodyPr/>
          <a:lstStyle/>
          <a:p>
            <a:r>
              <a:rPr lang="es-ES"/>
              <a:t>Grasas y Aceites</a:t>
            </a:r>
          </a:p>
        </p:txBody>
      </p:sp>
      <p:sp>
        <p:nvSpPr>
          <p:cNvPr id="47107" name="Rectangle 3"/>
          <p:cNvSpPr>
            <a:spLocks noGrp="1" noChangeArrowheads="1"/>
          </p:cNvSpPr>
          <p:nvPr>
            <p:ph type="body" idx="1"/>
          </p:nvPr>
        </p:nvSpPr>
        <p:spPr>
          <a:xfrm>
            <a:off x="457200" y="990600"/>
            <a:ext cx="8229600" cy="4525963"/>
          </a:xfrm>
        </p:spPr>
        <p:txBody>
          <a:bodyPr/>
          <a:lstStyle/>
          <a:p>
            <a:pPr>
              <a:lnSpc>
                <a:spcPct val="90000"/>
              </a:lnSpc>
            </a:pPr>
            <a:r>
              <a:rPr lang="es-EC"/>
              <a:t>Solamente se deja pasar por el sistema el agua "clarificada" que va al cuerpo receptor. Las trampas de grasa TAG-ST se pueden emplear en aplicaciones muy variadas, que van desde las operaciones en restaurantes, escuelas, hoteles, universidades, casinos, comida rápida y estaciones de servicio, hasta numerosos y diferentes tipos de aplicaciones industriales.</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Grasas y Aceites</a:t>
            </a:r>
          </a:p>
        </p:txBody>
      </p:sp>
      <p:sp>
        <p:nvSpPr>
          <p:cNvPr id="31746" name="Rectangle 2"/>
          <p:cNvSpPr>
            <a:spLocks noGrp="1" noChangeArrowheads="1"/>
          </p:cNvSpPr>
          <p:nvPr>
            <p:ph type="title"/>
          </p:nvPr>
        </p:nvSpPr>
        <p:spPr>
          <a:xfrm>
            <a:off x="457200" y="560388"/>
            <a:ext cx="8229600" cy="1139825"/>
          </a:xfrm>
        </p:spPr>
        <p:txBody>
          <a:bodyPr/>
          <a:lstStyle/>
          <a:p>
            <a:r>
              <a:rPr lang="es-EC" sz="4000" b="1">
                <a:latin typeface="Maiandra GD" pitchFamily="34" charset="0"/>
              </a:rPr>
              <a:t>BENOL PARA EL TRATAMIENTO DE AGUAS RESIDUALES</a:t>
            </a:r>
            <a:endParaRPr lang="es-ES" sz="4000" b="1">
              <a:latin typeface="Maiandra GD" pitchFamily="34" charset="0"/>
            </a:endParaRPr>
          </a:p>
        </p:txBody>
      </p:sp>
      <p:sp>
        <p:nvSpPr>
          <p:cNvPr id="31747" name="Rectangle 3"/>
          <p:cNvSpPr>
            <a:spLocks noGrp="1" noChangeArrowheads="1"/>
          </p:cNvSpPr>
          <p:nvPr>
            <p:ph type="body" idx="1"/>
          </p:nvPr>
        </p:nvSpPr>
        <p:spPr>
          <a:xfrm>
            <a:off x="468313" y="2276475"/>
            <a:ext cx="8229600" cy="3816350"/>
          </a:xfrm>
        </p:spPr>
        <p:txBody>
          <a:bodyPr/>
          <a:lstStyle/>
          <a:p>
            <a:pPr>
              <a:lnSpc>
                <a:spcPct val="90000"/>
              </a:lnSpc>
            </a:pPr>
            <a:r>
              <a:rPr lang="es-EC" sz="2400">
                <a:effectLst/>
                <a:latin typeface="Maiandra GD" pitchFamily="34" charset="0"/>
              </a:rPr>
              <a:t>BENOL es un producto natural, es un componente de sustancias nutritivas. Así que puede emplearse entre otros en la industria alimenticia. BENOL es de consistencia aceitosa, indisoluble en agua, no tóxico y biodegradable. </a:t>
            </a:r>
          </a:p>
          <a:p>
            <a:pPr>
              <a:lnSpc>
                <a:spcPct val="90000"/>
              </a:lnSpc>
              <a:buFont typeface="Wingdings" pitchFamily="2" charset="2"/>
              <a:buNone/>
            </a:pPr>
            <a:endParaRPr lang="es-EC" sz="2400">
              <a:effectLst/>
              <a:latin typeface="Maiandra GD" pitchFamily="34" charset="0"/>
            </a:endParaRPr>
          </a:p>
          <a:p>
            <a:pPr>
              <a:lnSpc>
                <a:spcPct val="90000"/>
              </a:lnSpc>
            </a:pPr>
            <a:r>
              <a:rPr lang="es-EC" sz="2400">
                <a:effectLst/>
                <a:latin typeface="Maiandra GD" pitchFamily="34" charset="0"/>
              </a:rPr>
              <a:t>El BENOL se agrega a las aguas residuales y se mezcla. La dosis necesaria depende de la concentración orgánica del agua. Con un valor de pH cerca de 8,5 a 9,0 emulsionan grasas y aceites al mismo tiempo con el BENOL completamente y de una forma estable.</a:t>
            </a:r>
            <a:endParaRPr lang="es-ES" sz="2400">
              <a:effectLst/>
              <a:latin typeface="Maiandra GD"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Grasas y Aceites</a:t>
            </a:r>
          </a:p>
        </p:txBody>
      </p:sp>
      <p:sp>
        <p:nvSpPr>
          <p:cNvPr id="45058" name="Rectangle 2"/>
          <p:cNvSpPr>
            <a:spLocks noGrp="1" noChangeArrowheads="1"/>
          </p:cNvSpPr>
          <p:nvPr>
            <p:ph type="title"/>
          </p:nvPr>
        </p:nvSpPr>
        <p:spPr/>
        <p:txBody>
          <a:bodyPr/>
          <a:lstStyle/>
          <a:p>
            <a:endParaRPr lang="en-US"/>
          </a:p>
        </p:txBody>
      </p:sp>
      <p:sp>
        <p:nvSpPr>
          <p:cNvPr id="45059" name="Rectangle 3"/>
          <p:cNvSpPr>
            <a:spLocks noGrp="1" noChangeArrowheads="1"/>
          </p:cNvSpPr>
          <p:nvPr>
            <p:ph type="body" idx="1"/>
          </p:nvPr>
        </p:nvSpPr>
        <p:spPr/>
        <p:txBody>
          <a:bodyPr/>
          <a:lstStyle/>
          <a:p>
            <a:pPr>
              <a:lnSpc>
                <a:spcPct val="80000"/>
              </a:lnSpc>
            </a:pPr>
            <a:r>
              <a:rPr lang="es-EC" sz="2000"/>
              <a:t>El concentrado puede tratarse a continuación y en caso dado conducirse a una utilización secundaria.</a:t>
            </a:r>
            <a:endParaRPr lang="es-ES" sz="2000"/>
          </a:p>
          <a:p>
            <a:pPr>
              <a:lnSpc>
                <a:spcPct val="80000"/>
              </a:lnSpc>
            </a:pPr>
            <a:r>
              <a:rPr lang="es-ES" sz="2000"/>
              <a:t>BENOL es biodegradable, no tóxico e idóneo como alimento para animales</a:t>
            </a:r>
            <a:endParaRPr lang="es-EC" sz="2000"/>
          </a:p>
          <a:p>
            <a:pPr>
              <a:lnSpc>
                <a:spcPct val="80000"/>
              </a:lnSpc>
            </a:pPr>
            <a:r>
              <a:rPr lang="es-EC" sz="2000"/>
              <a:t>Reducción de grasas en aguas usadas antes de su derivación en la cañería, con lo que se reduce el aporte grasoso a las aguas residuales</a:t>
            </a:r>
          </a:p>
          <a:p>
            <a:pPr>
              <a:lnSpc>
                <a:spcPct val="80000"/>
              </a:lnSpc>
            </a:pPr>
            <a:r>
              <a:rPr lang="es-EC" sz="2000"/>
              <a:t>Reducción de grasas difícilmente degradables y aceites antes de la entrada a procesos de depuración biológica, con ello, un alivio considerable para la planta de depuración.</a:t>
            </a:r>
          </a:p>
          <a:p>
            <a:pPr>
              <a:lnSpc>
                <a:spcPct val="80000"/>
              </a:lnSpc>
            </a:pPr>
            <a:r>
              <a:rPr lang="es-EC" sz="2000"/>
              <a:t>Evitar sedimentos de grasa en tuberías y tanques de almacenamiento</a:t>
            </a:r>
          </a:p>
          <a:p>
            <a:pPr>
              <a:lnSpc>
                <a:spcPct val="80000"/>
              </a:lnSpc>
            </a:pPr>
            <a:r>
              <a:rPr lang="es-EC" sz="2000"/>
              <a:t>Evitar problemas con los separadores de grasa</a:t>
            </a:r>
          </a:p>
          <a:p>
            <a:pPr>
              <a:lnSpc>
                <a:spcPct val="80000"/>
              </a:lnSpc>
            </a:pPr>
            <a:r>
              <a:rPr lang="es-EC" sz="2000"/>
              <a:t>Posibilidad de recuperar desechos reciclables, por ejemplo: Alimento para animales</a:t>
            </a:r>
          </a:p>
          <a:p>
            <a:pPr>
              <a:lnSpc>
                <a:spcPct val="80000"/>
              </a:lnSpc>
            </a:pPr>
            <a:r>
              <a:rPr lang="es-EC" sz="2000"/>
              <a:t>Baja inversión y bajos gastos de producción</a:t>
            </a:r>
            <a:endParaRPr lang="en-US"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Grasas y Aceites</a:t>
            </a:r>
          </a:p>
        </p:txBody>
      </p:sp>
      <p:sp>
        <p:nvSpPr>
          <p:cNvPr id="24578" name="Rectangle 2"/>
          <p:cNvSpPr>
            <a:spLocks noGrp="1" noChangeArrowheads="1"/>
          </p:cNvSpPr>
          <p:nvPr>
            <p:ph type="title"/>
          </p:nvPr>
        </p:nvSpPr>
        <p:spPr>
          <a:xfrm>
            <a:off x="1187450" y="692150"/>
            <a:ext cx="6913563" cy="1139825"/>
          </a:xfrm>
        </p:spPr>
        <p:txBody>
          <a:bodyPr/>
          <a:lstStyle/>
          <a:p>
            <a:pPr algn="l"/>
            <a:r>
              <a:rPr lang="es-EC" b="1">
                <a:latin typeface="Maiandra GD" pitchFamily="34" charset="0"/>
              </a:rPr>
              <a:t>GENERALIDADES</a:t>
            </a:r>
            <a:endParaRPr lang="es-ES" b="1">
              <a:latin typeface="Maiandra GD" pitchFamily="34" charset="0"/>
            </a:endParaRPr>
          </a:p>
        </p:txBody>
      </p:sp>
      <p:sp>
        <p:nvSpPr>
          <p:cNvPr id="24579" name="Rectangle 3"/>
          <p:cNvSpPr>
            <a:spLocks noGrp="1" noChangeArrowheads="1"/>
          </p:cNvSpPr>
          <p:nvPr>
            <p:ph type="body" idx="1"/>
          </p:nvPr>
        </p:nvSpPr>
        <p:spPr>
          <a:xfrm>
            <a:off x="395288" y="3903663"/>
            <a:ext cx="8229600" cy="2333625"/>
          </a:xfrm>
        </p:spPr>
        <p:txBody>
          <a:bodyPr/>
          <a:lstStyle/>
          <a:p>
            <a:pPr algn="ctr">
              <a:buFont typeface="Wingdings" pitchFamily="2" charset="2"/>
              <a:buNone/>
            </a:pPr>
            <a:r>
              <a:rPr lang="es-EC">
                <a:latin typeface="Tempus Sans ITC" pitchFamily="82" charset="0"/>
              </a:rPr>
              <a:t>	</a:t>
            </a:r>
            <a:r>
              <a:rPr lang="es-EC">
                <a:effectLst/>
                <a:latin typeface="Tempus Sans ITC" pitchFamily="82" charset="0"/>
              </a:rPr>
              <a:t>Las grasas y aceites son compuestos orgánicos constituidos principalmente por ácidos grasos de origen animal y vegetal, así como los hidrocarburos del petróleo</a:t>
            </a:r>
            <a:r>
              <a:rPr lang="es-EC">
                <a:latin typeface="Tempus Sans ITC" pitchFamily="82" charset="0"/>
              </a:rPr>
              <a:t>. </a:t>
            </a:r>
            <a:endParaRPr lang="es-ES">
              <a:latin typeface="Tempus Sans ITC" pitchFamily="82" charset="0"/>
            </a:endParaRPr>
          </a:p>
        </p:txBody>
      </p:sp>
      <p:pic>
        <p:nvPicPr>
          <p:cNvPr id="24580" name="Picture 4"/>
          <p:cNvPicPr>
            <a:picLocks noChangeAspect="1" noChangeArrowheads="1"/>
          </p:cNvPicPr>
          <p:nvPr/>
        </p:nvPicPr>
        <p:blipFill>
          <a:blip r:embed="rId3"/>
          <a:srcRect l="18782" t="46295" r="56174" b="35648"/>
          <a:stretch>
            <a:fillRect/>
          </a:stretch>
        </p:blipFill>
        <p:spPr bwMode="auto">
          <a:xfrm>
            <a:off x="3059113" y="2060575"/>
            <a:ext cx="2881312" cy="1560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pie de página"/>
          <p:cNvSpPr>
            <a:spLocks noGrp="1"/>
          </p:cNvSpPr>
          <p:nvPr>
            <p:ph type="ftr" sz="quarter" idx="11"/>
          </p:nvPr>
        </p:nvSpPr>
        <p:spPr/>
        <p:txBody>
          <a:bodyPr/>
          <a:lstStyle/>
          <a:p>
            <a:r>
              <a:rPr lang="es-ES"/>
              <a:t>Grasas y Aceites</a:t>
            </a:r>
          </a:p>
        </p:txBody>
      </p:sp>
      <p:sp>
        <p:nvSpPr>
          <p:cNvPr id="23554" name="Rectangle 2"/>
          <p:cNvSpPr>
            <a:spLocks noGrp="1" noChangeArrowheads="1"/>
          </p:cNvSpPr>
          <p:nvPr>
            <p:ph type="title"/>
          </p:nvPr>
        </p:nvSpPr>
        <p:spPr>
          <a:xfrm>
            <a:off x="323850" y="333375"/>
            <a:ext cx="8229600" cy="1139825"/>
          </a:xfrm>
        </p:spPr>
        <p:txBody>
          <a:bodyPr/>
          <a:lstStyle/>
          <a:p>
            <a:r>
              <a:rPr lang="es-ES_tradnl" b="1">
                <a:latin typeface="Maiandra GD" pitchFamily="34" charset="0"/>
              </a:rPr>
              <a:t>Clasificación Sustancias Grasas</a:t>
            </a:r>
            <a:endParaRPr lang="es-ES" b="1">
              <a:latin typeface="Maiandra GD" pitchFamily="34" charset="0"/>
            </a:endParaRPr>
          </a:p>
        </p:txBody>
      </p:sp>
      <p:sp>
        <p:nvSpPr>
          <p:cNvPr id="23555" name="Rectangle 3"/>
          <p:cNvSpPr>
            <a:spLocks noGrp="1" noChangeArrowheads="1"/>
          </p:cNvSpPr>
          <p:nvPr>
            <p:ph type="body" idx="1"/>
          </p:nvPr>
        </p:nvSpPr>
        <p:spPr>
          <a:xfrm>
            <a:off x="457200" y="1484313"/>
            <a:ext cx="8218488" cy="2736850"/>
          </a:xfrm>
        </p:spPr>
        <p:txBody>
          <a:bodyPr/>
          <a:lstStyle/>
          <a:p>
            <a:pPr>
              <a:lnSpc>
                <a:spcPct val="90000"/>
              </a:lnSpc>
              <a:buClr>
                <a:srgbClr val="FDA97B"/>
              </a:buClr>
              <a:buFont typeface="Wingdings" pitchFamily="2" charset="2"/>
              <a:buChar char="ü"/>
            </a:pPr>
            <a:r>
              <a:rPr lang="es-EC" sz="2800" b="1">
                <a:solidFill>
                  <a:srgbClr val="FF99FF"/>
                </a:solidFill>
                <a:effectLst/>
                <a:latin typeface="Tempus Sans ITC" pitchFamily="82" charset="0"/>
              </a:rPr>
              <a:t>Grasas animales</a:t>
            </a:r>
            <a:r>
              <a:rPr lang="es-EC" sz="2800">
                <a:effectLst/>
                <a:latin typeface="Tempus Sans ITC" pitchFamily="82" charset="0"/>
              </a:rPr>
              <a:t>, como grasa de cerdo, la manteca, </a:t>
            </a:r>
          </a:p>
          <a:p>
            <a:pPr>
              <a:lnSpc>
                <a:spcPct val="90000"/>
              </a:lnSpc>
              <a:buClr>
                <a:srgbClr val="FDA97B"/>
              </a:buClr>
              <a:buFont typeface="Wingdings" pitchFamily="2" charset="2"/>
              <a:buChar char="ü"/>
            </a:pPr>
            <a:r>
              <a:rPr lang="es-EC" sz="2800" b="1">
                <a:solidFill>
                  <a:srgbClr val="FF99FF"/>
                </a:solidFill>
                <a:effectLst/>
                <a:latin typeface="Tempus Sans ITC" pitchFamily="82" charset="0"/>
              </a:rPr>
              <a:t>Aceites animales,</a:t>
            </a:r>
            <a:r>
              <a:rPr lang="es-EC" sz="2800">
                <a:effectLst/>
                <a:latin typeface="Tempus Sans ITC" pitchFamily="82" charset="0"/>
              </a:rPr>
              <a:t> los provenientes de peces como sardinas y salmones, del hígado del tiburón y del bacalao, de las patas de vacunos, equinos y ovinos se extraen también aceites usados como lubricantes e impermeabilizantes. </a:t>
            </a:r>
          </a:p>
        </p:txBody>
      </p:sp>
      <p:pic>
        <p:nvPicPr>
          <p:cNvPr id="23556" name="Picture 4" descr="j0149627"/>
          <p:cNvPicPr>
            <a:picLocks noChangeAspect="1" noChangeArrowheads="1"/>
          </p:cNvPicPr>
          <p:nvPr/>
        </p:nvPicPr>
        <p:blipFill>
          <a:blip r:embed="rId3"/>
          <a:srcRect/>
          <a:stretch>
            <a:fillRect/>
          </a:stretch>
        </p:blipFill>
        <p:spPr bwMode="auto">
          <a:xfrm>
            <a:off x="1116013" y="4724400"/>
            <a:ext cx="1979612" cy="1406525"/>
          </a:xfrm>
          <a:prstGeom prst="rect">
            <a:avLst/>
          </a:prstGeom>
          <a:noFill/>
        </p:spPr>
      </p:pic>
      <p:sp>
        <p:nvSpPr>
          <p:cNvPr id="23557" name="Rectangle 5"/>
          <p:cNvSpPr>
            <a:spLocks noChangeArrowheads="1"/>
          </p:cNvSpPr>
          <p:nvPr/>
        </p:nvSpPr>
        <p:spPr bwMode="auto">
          <a:xfrm>
            <a:off x="2843213" y="4005263"/>
            <a:ext cx="6049962" cy="2227262"/>
          </a:xfrm>
          <a:prstGeom prst="rect">
            <a:avLst/>
          </a:prstGeom>
          <a:noFill/>
          <a:ln w="9525">
            <a:noFill/>
            <a:miter lim="800000"/>
            <a:headEnd/>
            <a:tailEnd/>
          </a:ln>
          <a:effectLst/>
        </p:spPr>
        <p:txBody>
          <a:bodyPr>
            <a:spAutoFit/>
          </a:bodyPr>
          <a:lstStyle/>
          <a:p>
            <a:pPr>
              <a:buClr>
                <a:srgbClr val="FDA97B"/>
              </a:buClr>
              <a:buFont typeface="Wingdings" pitchFamily="2" charset="2"/>
              <a:buChar char="ü"/>
            </a:pPr>
            <a:r>
              <a:rPr lang="es-EC" sz="2800" b="1">
                <a:solidFill>
                  <a:srgbClr val="FF99FF"/>
                </a:solidFill>
                <a:latin typeface="Tempus Sans ITC" pitchFamily="82" charset="0"/>
              </a:rPr>
              <a:t>Aceites vegetales,</a:t>
            </a:r>
            <a:r>
              <a:rPr lang="es-EC" sz="2800">
                <a:latin typeface="Tempus Sans ITC" pitchFamily="82" charset="0"/>
              </a:rPr>
              <a:t> clasificados en 	alimenticios: como los de 	girasol, algodón, maní, oliva, y 	no alimenticios, como los de 	lino, coco.</a:t>
            </a:r>
            <a:endParaRPr lang="es-ES" sz="2800">
              <a:latin typeface="Tempus Sans ITC" pitchFamily="82"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Grasas y Aceites</a:t>
            </a:r>
          </a:p>
        </p:txBody>
      </p:sp>
      <p:sp>
        <p:nvSpPr>
          <p:cNvPr id="27650" name="Rectangle 2"/>
          <p:cNvSpPr>
            <a:spLocks noGrp="1" noChangeArrowheads="1"/>
          </p:cNvSpPr>
          <p:nvPr>
            <p:ph type="title"/>
          </p:nvPr>
        </p:nvSpPr>
        <p:spPr/>
        <p:txBody>
          <a:bodyPr/>
          <a:lstStyle/>
          <a:p>
            <a:r>
              <a:rPr lang="es-ES_tradnl" sz="4600" b="1">
                <a:latin typeface="Maiandra GD" pitchFamily="34" charset="0"/>
              </a:rPr>
              <a:t>Características</a:t>
            </a:r>
            <a:endParaRPr lang="es-ES" sz="4600" b="1">
              <a:latin typeface="Maiandra GD" pitchFamily="34" charset="0"/>
            </a:endParaRPr>
          </a:p>
        </p:txBody>
      </p:sp>
      <p:sp>
        <p:nvSpPr>
          <p:cNvPr id="27651" name="Rectangle 3"/>
          <p:cNvSpPr>
            <a:spLocks noGrp="1" noChangeArrowheads="1"/>
          </p:cNvSpPr>
          <p:nvPr>
            <p:ph type="body" idx="1"/>
          </p:nvPr>
        </p:nvSpPr>
        <p:spPr>
          <a:xfrm>
            <a:off x="457200" y="1855788"/>
            <a:ext cx="8229600" cy="4525962"/>
          </a:xfrm>
        </p:spPr>
        <p:txBody>
          <a:bodyPr/>
          <a:lstStyle/>
          <a:p>
            <a:pPr>
              <a:lnSpc>
                <a:spcPct val="90000"/>
              </a:lnSpc>
              <a:buFont typeface="Wingdings" pitchFamily="2" charset="2"/>
              <a:buChar char="û"/>
            </a:pPr>
            <a:r>
              <a:rPr lang="es-EC" sz="2600">
                <a:effectLst/>
                <a:latin typeface="Tahoma" pitchFamily="34" charset="0"/>
              </a:rPr>
              <a:t>Baja densidad, </a:t>
            </a:r>
          </a:p>
          <a:p>
            <a:pPr>
              <a:lnSpc>
                <a:spcPct val="90000"/>
              </a:lnSpc>
              <a:buFont typeface="Wingdings" pitchFamily="2" charset="2"/>
              <a:buChar char="û"/>
            </a:pPr>
            <a:r>
              <a:rPr lang="es-EC" sz="2600">
                <a:effectLst/>
                <a:latin typeface="Tahoma" pitchFamily="34" charset="0"/>
              </a:rPr>
              <a:t>Poca solubilidad en agua, </a:t>
            </a:r>
          </a:p>
          <a:p>
            <a:pPr>
              <a:lnSpc>
                <a:spcPct val="90000"/>
              </a:lnSpc>
              <a:buFont typeface="Wingdings" pitchFamily="2" charset="2"/>
              <a:buChar char="û"/>
            </a:pPr>
            <a:r>
              <a:rPr lang="es-EC" sz="2600">
                <a:effectLst/>
                <a:latin typeface="Tahoma" pitchFamily="34" charset="0"/>
              </a:rPr>
              <a:t>Baja o nula biodegradabilidad. </a:t>
            </a:r>
          </a:p>
          <a:p>
            <a:pPr>
              <a:lnSpc>
                <a:spcPct val="90000"/>
              </a:lnSpc>
              <a:buFont typeface="Wingdings" pitchFamily="2" charset="2"/>
              <a:buNone/>
            </a:pPr>
            <a:endParaRPr lang="es-EC" sz="2600">
              <a:effectLst/>
              <a:latin typeface="Tahoma" pitchFamily="34" charset="0"/>
            </a:endParaRPr>
          </a:p>
          <a:p>
            <a:pPr>
              <a:lnSpc>
                <a:spcPct val="90000"/>
              </a:lnSpc>
              <a:buFont typeface="Wingdings" pitchFamily="2" charset="2"/>
              <a:buNone/>
            </a:pPr>
            <a:r>
              <a:rPr lang="es-EC" sz="2600">
                <a:effectLst/>
                <a:latin typeface="Tahoma" pitchFamily="34" charset="0"/>
              </a:rPr>
              <a:t>	Por ello, si no son controladas se acumulan en el agua formando natas en la superficie del líquido. Estas natas y espumas entorpecen cualquier tipo de tratamiento físico o químico, por lo que deben eliminarse en los primeros pasos del tratamiento de un agua residual</a:t>
            </a:r>
            <a:r>
              <a:rPr lang="es-ES" sz="2600">
                <a:effectLst/>
                <a:latin typeface="Tahoma" pitchFamily="34" charset="0"/>
              </a:rPr>
              <a:t> </a:t>
            </a:r>
          </a:p>
          <a:p>
            <a:pPr>
              <a:lnSpc>
                <a:spcPct val="90000"/>
              </a:lnSpc>
              <a:buFont typeface="Wingdings" pitchFamily="2" charset="2"/>
              <a:buNone/>
            </a:pPr>
            <a:endParaRPr lang="es-ES" sz="2600">
              <a:effectLst/>
              <a:latin typeface="Tahom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pie de página"/>
          <p:cNvSpPr>
            <a:spLocks noGrp="1"/>
          </p:cNvSpPr>
          <p:nvPr>
            <p:ph type="ftr" sz="quarter" idx="11"/>
          </p:nvPr>
        </p:nvSpPr>
        <p:spPr/>
        <p:txBody>
          <a:bodyPr/>
          <a:lstStyle/>
          <a:p>
            <a:r>
              <a:rPr lang="es-ES"/>
              <a:t>Grasas y Aceites</a:t>
            </a:r>
          </a:p>
        </p:txBody>
      </p:sp>
      <p:sp>
        <p:nvSpPr>
          <p:cNvPr id="25603" name="Rectangle 3"/>
          <p:cNvSpPr>
            <a:spLocks noGrp="1" noChangeArrowheads="1"/>
          </p:cNvSpPr>
          <p:nvPr>
            <p:ph type="body" idx="1"/>
          </p:nvPr>
        </p:nvSpPr>
        <p:spPr>
          <a:xfrm>
            <a:off x="3635375" y="1557338"/>
            <a:ext cx="5040313" cy="2592387"/>
          </a:xfrm>
        </p:spPr>
        <p:txBody>
          <a:bodyPr/>
          <a:lstStyle/>
          <a:p>
            <a:pPr>
              <a:buFont typeface="Wingdings" pitchFamily="2" charset="2"/>
              <a:buNone/>
            </a:pPr>
            <a:r>
              <a:rPr lang="es-EC" sz="2400">
                <a:effectLst/>
                <a:latin typeface="Trebuchet MS" pitchFamily="34" charset="0"/>
              </a:rPr>
              <a:t>	Su efecto en los sistemas de tratamiento de aguas residuales o en las aguas naturales se debe a que interfieren con el intercambio de gases entre el agua y la atmósfera. </a:t>
            </a:r>
            <a:endParaRPr lang="es-ES" sz="2400">
              <a:effectLst/>
              <a:latin typeface="Trebuchet MS" pitchFamily="34" charset="0"/>
            </a:endParaRPr>
          </a:p>
        </p:txBody>
      </p:sp>
      <p:sp>
        <p:nvSpPr>
          <p:cNvPr id="25605" name="Rectangle 5"/>
          <p:cNvSpPr>
            <a:spLocks noGrp="1" noChangeArrowheads="1"/>
          </p:cNvSpPr>
          <p:nvPr>
            <p:ph type="title"/>
          </p:nvPr>
        </p:nvSpPr>
        <p:spPr>
          <a:xfrm>
            <a:off x="457200" y="333375"/>
            <a:ext cx="8229600" cy="1139825"/>
          </a:xfrm>
          <a:noFill/>
          <a:ln/>
        </p:spPr>
        <p:txBody>
          <a:bodyPr/>
          <a:lstStyle/>
          <a:p>
            <a:r>
              <a:rPr lang="es-ES_tradnl" sz="4600" b="1">
                <a:latin typeface="Maiandra GD" pitchFamily="34" charset="0"/>
              </a:rPr>
              <a:t>Características</a:t>
            </a:r>
            <a:endParaRPr lang="es-ES" sz="4600" b="1">
              <a:latin typeface="Maiandra GD" pitchFamily="34" charset="0"/>
            </a:endParaRPr>
          </a:p>
        </p:txBody>
      </p:sp>
      <p:pic>
        <p:nvPicPr>
          <p:cNvPr id="25606" name="Picture 6" descr="j0090386"/>
          <p:cNvPicPr>
            <a:picLocks noChangeAspect="1" noChangeArrowheads="1"/>
          </p:cNvPicPr>
          <p:nvPr/>
        </p:nvPicPr>
        <p:blipFill>
          <a:blip r:embed="rId3"/>
          <a:srcRect/>
          <a:stretch>
            <a:fillRect/>
          </a:stretch>
        </p:blipFill>
        <p:spPr bwMode="auto">
          <a:xfrm>
            <a:off x="827088" y="1628775"/>
            <a:ext cx="2698750" cy="2309813"/>
          </a:xfrm>
          <a:prstGeom prst="rect">
            <a:avLst/>
          </a:prstGeom>
          <a:noFill/>
        </p:spPr>
      </p:pic>
      <p:sp>
        <p:nvSpPr>
          <p:cNvPr id="25608" name="Rectangle 8"/>
          <p:cNvSpPr>
            <a:spLocks noChangeArrowheads="1"/>
          </p:cNvSpPr>
          <p:nvPr/>
        </p:nvSpPr>
        <p:spPr bwMode="auto">
          <a:xfrm>
            <a:off x="539750" y="4437063"/>
            <a:ext cx="8135938" cy="2016125"/>
          </a:xfrm>
          <a:prstGeom prst="rect">
            <a:avLst/>
          </a:prstGeom>
          <a:noFill/>
          <a:ln w="9525">
            <a:noFill/>
            <a:miter lim="800000"/>
            <a:headEnd/>
            <a:tailEnd/>
          </a:ln>
          <a:effectLst/>
        </p:spPr>
        <p:txBody>
          <a:bodyPr/>
          <a:lstStyle/>
          <a:p>
            <a:pPr marL="342900" indent="-342900">
              <a:spcBef>
                <a:spcPct val="20000"/>
              </a:spcBef>
              <a:buClr>
                <a:schemeClr val="hlink"/>
              </a:buClr>
              <a:buSzPct val="80000"/>
              <a:buFont typeface="Wingdings" pitchFamily="2" charset="2"/>
              <a:buNone/>
            </a:pPr>
            <a:r>
              <a:rPr lang="es-EC" sz="2400">
                <a:latin typeface="Maiandra GD" pitchFamily="34" charset="0"/>
              </a:rPr>
              <a:t>	No permiten el libre paso del oxígeno hacia el agua, ni la salida del CO2 del agua hacia la atmósfera; en casos extremos pueden llegar a producir la acidificación del agua junto con bajos niveles del oxígeno disuelto, además de interferir con la penetración de la luz solar.</a:t>
            </a:r>
            <a:endParaRPr lang="es-ES" sz="2400">
              <a:latin typeface="Maiandra GD"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pie de página"/>
          <p:cNvSpPr>
            <a:spLocks noGrp="1"/>
          </p:cNvSpPr>
          <p:nvPr>
            <p:ph type="ftr" sz="quarter" idx="11"/>
          </p:nvPr>
        </p:nvSpPr>
        <p:spPr/>
        <p:txBody>
          <a:bodyPr/>
          <a:lstStyle/>
          <a:p>
            <a:r>
              <a:rPr lang="es-ES"/>
              <a:t>Grasas y Aceites</a:t>
            </a:r>
          </a:p>
        </p:txBody>
      </p:sp>
      <p:sp>
        <p:nvSpPr>
          <p:cNvPr id="26627" name="Rectangle 3"/>
          <p:cNvSpPr>
            <a:spLocks noGrp="1" noChangeArrowheads="1"/>
          </p:cNvSpPr>
          <p:nvPr>
            <p:ph type="body" idx="1"/>
          </p:nvPr>
        </p:nvSpPr>
        <p:spPr>
          <a:xfrm>
            <a:off x="611188" y="549275"/>
            <a:ext cx="5473700" cy="2592388"/>
          </a:xfrm>
        </p:spPr>
        <p:txBody>
          <a:bodyPr/>
          <a:lstStyle/>
          <a:p>
            <a:pPr>
              <a:lnSpc>
                <a:spcPct val="90000"/>
              </a:lnSpc>
            </a:pPr>
            <a:r>
              <a:rPr lang="es-EC" sz="2600">
                <a:effectLst/>
                <a:latin typeface="Maiandra GD" pitchFamily="34" charset="0"/>
              </a:rPr>
              <a:t>Las principales fuentes aportadoras de grasas y aceites son los usos domésticos, talleres automotrices y de motores de lanchas y barcos, industria del petróleo, rastros, procesadoras de carnes y embutidos e industria cosmética.</a:t>
            </a:r>
          </a:p>
          <a:p>
            <a:pPr algn="ctr">
              <a:lnSpc>
                <a:spcPct val="90000"/>
              </a:lnSpc>
              <a:buFont typeface="Wingdings" pitchFamily="2" charset="2"/>
              <a:buNone/>
            </a:pPr>
            <a:endParaRPr lang="es-EC" sz="2600">
              <a:effectLst/>
              <a:latin typeface="Maiandra GD" pitchFamily="34" charset="0"/>
            </a:endParaRPr>
          </a:p>
        </p:txBody>
      </p:sp>
      <p:pic>
        <p:nvPicPr>
          <p:cNvPr id="26628" name="Picture 4" descr="j0278882"/>
          <p:cNvPicPr>
            <a:picLocks noChangeAspect="1" noChangeArrowheads="1"/>
          </p:cNvPicPr>
          <p:nvPr/>
        </p:nvPicPr>
        <p:blipFill>
          <a:blip r:embed="rId3"/>
          <a:srcRect/>
          <a:stretch>
            <a:fillRect/>
          </a:stretch>
        </p:blipFill>
        <p:spPr bwMode="auto">
          <a:xfrm>
            <a:off x="6299200" y="908050"/>
            <a:ext cx="1944688" cy="1944688"/>
          </a:xfrm>
          <a:prstGeom prst="rect">
            <a:avLst/>
          </a:prstGeom>
          <a:noFill/>
        </p:spPr>
      </p:pic>
      <p:sp>
        <p:nvSpPr>
          <p:cNvPr id="26629" name="Rectangle 5"/>
          <p:cNvSpPr>
            <a:spLocks noChangeArrowheads="1"/>
          </p:cNvSpPr>
          <p:nvPr/>
        </p:nvSpPr>
        <p:spPr bwMode="auto">
          <a:xfrm>
            <a:off x="-4422775" y="3135313"/>
            <a:ext cx="325437" cy="339725"/>
          </a:xfrm>
          <a:prstGeom prst="rect">
            <a:avLst/>
          </a:prstGeom>
          <a:noFill/>
          <a:ln w="9525">
            <a:noFill/>
            <a:miter lim="800000"/>
            <a:headEnd/>
            <a:tailEnd/>
          </a:ln>
          <a:effectLst/>
        </p:spPr>
        <p:txBody>
          <a:bodyPr wrap="none">
            <a:spAutoFit/>
          </a:bodyPr>
          <a:lstStyle/>
          <a:p>
            <a:pPr>
              <a:lnSpc>
                <a:spcPct val="90000"/>
              </a:lnSpc>
              <a:spcBef>
                <a:spcPct val="20000"/>
              </a:spcBef>
              <a:buClr>
                <a:schemeClr val="hlink"/>
              </a:buClr>
              <a:buSzPct val="80000"/>
              <a:buFont typeface="Wingdings" pitchFamily="2" charset="2"/>
              <a:buChar char="Ø"/>
            </a:pPr>
            <a:endParaRPr lang="en-US"/>
          </a:p>
        </p:txBody>
      </p:sp>
      <p:sp>
        <p:nvSpPr>
          <p:cNvPr id="26630" name="Rectangle 6"/>
          <p:cNvSpPr>
            <a:spLocks noChangeArrowheads="1"/>
          </p:cNvSpPr>
          <p:nvPr/>
        </p:nvSpPr>
        <p:spPr bwMode="auto">
          <a:xfrm>
            <a:off x="611188" y="3716338"/>
            <a:ext cx="7993062" cy="2520950"/>
          </a:xfrm>
          <a:prstGeom prst="rect">
            <a:avLst/>
          </a:prstGeom>
          <a:noFill/>
          <a:ln w="9525">
            <a:noFill/>
            <a:miter lim="800000"/>
            <a:headEnd/>
            <a:tailEnd/>
          </a:ln>
          <a:effectLst/>
        </p:spPr>
        <p:txBody>
          <a:bodyPr/>
          <a:lstStyle/>
          <a:p>
            <a:pPr marL="342900" indent="-342900"/>
            <a:r>
              <a:rPr lang="es-EC" sz="2600">
                <a:latin typeface="Tahoma" pitchFamily="34" charset="0"/>
              </a:rPr>
              <a:t>	</a:t>
            </a:r>
            <a:r>
              <a:rPr lang="es-EC" sz="2600">
                <a:latin typeface="Maiandra GD" pitchFamily="34" charset="0"/>
              </a:rPr>
              <a:t>“La determinación analítica de grasas y aceites no mide una sustancia específica sino un grupo de sustancias susceptibles de disolverse en hexano, incluyendo ácidos grasos, jabones, grasas, ceras, hidrocarburos, aceites y cualquier otras sustancia extractable con hexano”.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Marcador de pie de página"/>
          <p:cNvSpPr>
            <a:spLocks noGrp="1"/>
          </p:cNvSpPr>
          <p:nvPr>
            <p:ph type="ftr" sz="quarter" idx="11"/>
          </p:nvPr>
        </p:nvSpPr>
        <p:spPr/>
        <p:txBody>
          <a:bodyPr/>
          <a:lstStyle/>
          <a:p>
            <a:r>
              <a:rPr lang="es-ES"/>
              <a:t>Grasas y Aceites</a:t>
            </a:r>
          </a:p>
        </p:txBody>
      </p:sp>
      <p:pic>
        <p:nvPicPr>
          <p:cNvPr id="28676" name="Picture 4"/>
          <p:cNvPicPr>
            <a:picLocks noChangeAspect="1" noChangeArrowheads="1"/>
          </p:cNvPicPr>
          <p:nvPr/>
        </p:nvPicPr>
        <p:blipFill>
          <a:blip r:embed="rId3"/>
          <a:srcRect l="12521" t="19444" r="12347" b="13889"/>
          <a:stretch>
            <a:fillRect/>
          </a:stretch>
        </p:blipFill>
        <p:spPr bwMode="auto">
          <a:xfrm>
            <a:off x="539750" y="765175"/>
            <a:ext cx="8172450" cy="5448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Marcador de pie de página"/>
          <p:cNvSpPr>
            <a:spLocks noGrp="1"/>
          </p:cNvSpPr>
          <p:nvPr>
            <p:ph type="ftr" sz="quarter" idx="11"/>
          </p:nvPr>
        </p:nvSpPr>
        <p:spPr/>
        <p:txBody>
          <a:bodyPr/>
          <a:lstStyle/>
          <a:p>
            <a:r>
              <a:rPr lang="es-ES"/>
              <a:t>Grasas y Aceites</a:t>
            </a:r>
          </a:p>
        </p:txBody>
      </p:sp>
      <p:pic>
        <p:nvPicPr>
          <p:cNvPr id="29700" name="Picture 4"/>
          <p:cNvPicPr>
            <a:picLocks noChangeAspect="1" noChangeArrowheads="1"/>
          </p:cNvPicPr>
          <p:nvPr/>
        </p:nvPicPr>
        <p:blipFill>
          <a:blip r:embed="rId3"/>
          <a:srcRect l="14609" t="17130" r="16522" b="16203"/>
          <a:stretch>
            <a:fillRect/>
          </a:stretch>
        </p:blipFill>
        <p:spPr bwMode="auto">
          <a:xfrm>
            <a:off x="755650" y="620713"/>
            <a:ext cx="7885113" cy="5729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Grasas y Aceites</a:t>
            </a:r>
          </a:p>
        </p:txBody>
      </p:sp>
      <p:sp>
        <p:nvSpPr>
          <p:cNvPr id="30722" name="Rectangle 2"/>
          <p:cNvSpPr>
            <a:spLocks noGrp="1" noChangeArrowheads="1"/>
          </p:cNvSpPr>
          <p:nvPr>
            <p:ph type="title"/>
          </p:nvPr>
        </p:nvSpPr>
        <p:spPr/>
        <p:txBody>
          <a:bodyPr/>
          <a:lstStyle/>
          <a:p>
            <a:r>
              <a:rPr lang="es-ES" sz="3800" b="1">
                <a:latin typeface="Maiandra GD" pitchFamily="34" charset="0"/>
              </a:rPr>
              <a:t>SEPARADOR DE GRASAS Y ACEITES</a:t>
            </a:r>
          </a:p>
        </p:txBody>
      </p:sp>
      <p:sp>
        <p:nvSpPr>
          <p:cNvPr id="30723" name="Rectangle 3"/>
          <p:cNvSpPr>
            <a:spLocks noGrp="1" noChangeArrowheads="1"/>
          </p:cNvSpPr>
          <p:nvPr>
            <p:ph type="body" idx="1"/>
          </p:nvPr>
        </p:nvSpPr>
        <p:spPr>
          <a:xfrm>
            <a:off x="755650" y="4581525"/>
            <a:ext cx="7848600" cy="1800225"/>
          </a:xfrm>
        </p:spPr>
        <p:txBody>
          <a:bodyPr/>
          <a:lstStyle/>
          <a:p>
            <a:pPr>
              <a:lnSpc>
                <a:spcPct val="80000"/>
              </a:lnSpc>
              <a:buFont typeface="Wingdings" pitchFamily="2" charset="2"/>
              <a:buNone/>
            </a:pPr>
            <a:r>
              <a:rPr lang="es-EC" sz="2400">
                <a:effectLst/>
                <a:latin typeface="Maiandra GD" pitchFamily="34" charset="0"/>
              </a:rPr>
              <a:t>	Está diseñado bajo el principio de coalescencia y separación por gravedad para eliminar el problema de grasas, aceites e hidrocarburos libres en las descargas hacia el alcantarillado público, masas de aguas superficiales, aguas subterráneas y aguas oceánicas.</a:t>
            </a:r>
            <a:endParaRPr lang="es-ES" sz="2400">
              <a:effectLst/>
              <a:latin typeface="Maiandra GD" pitchFamily="34" charset="0"/>
            </a:endParaRPr>
          </a:p>
        </p:txBody>
      </p:sp>
      <p:pic>
        <p:nvPicPr>
          <p:cNvPr id="30724" name="Picture 4" descr="COMPRAR - DISTRIBUIR - Separador de Grasas y Aceites">
            <a:hlinkClick r:id="rId3"/>
          </p:cNvPr>
          <p:cNvPicPr>
            <a:picLocks noChangeAspect="1" noChangeArrowheads="1"/>
          </p:cNvPicPr>
          <p:nvPr/>
        </p:nvPicPr>
        <p:blipFill>
          <a:blip r:embed="rId4" r:link="rId5">
            <a:lum bright="-20000"/>
          </a:blip>
          <a:srcRect/>
          <a:stretch>
            <a:fillRect/>
          </a:stretch>
        </p:blipFill>
        <p:spPr bwMode="auto">
          <a:xfrm>
            <a:off x="3203575" y="1557338"/>
            <a:ext cx="2663825" cy="2663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nda">
  <a:themeElements>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Ond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da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Onda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Onda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Onda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Onda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Onda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Onda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Onda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75</TotalTime>
  <Words>451</Words>
  <Application>Microsoft Office PowerPoint</Application>
  <PresentationFormat>Presentación en pantalla (4:3)</PresentationFormat>
  <Paragraphs>58</Paragraphs>
  <Slides>12</Slides>
  <Notes>12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12</vt:i4>
      </vt:variant>
    </vt:vector>
  </HeadingPairs>
  <TitlesOfParts>
    <vt:vector size="21" baseType="lpstr">
      <vt:lpstr>Arial</vt:lpstr>
      <vt:lpstr>Wingdings</vt:lpstr>
      <vt:lpstr>Ravie</vt:lpstr>
      <vt:lpstr>Kristen ITC</vt:lpstr>
      <vt:lpstr>Maiandra GD</vt:lpstr>
      <vt:lpstr>Tempus Sans ITC</vt:lpstr>
      <vt:lpstr>Tahoma</vt:lpstr>
      <vt:lpstr>Trebuchet MS</vt:lpstr>
      <vt:lpstr>Onda</vt:lpstr>
      <vt:lpstr>CALIDAD DEL AGUA</vt:lpstr>
      <vt:lpstr>GENERALIDADES</vt:lpstr>
      <vt:lpstr>Clasificación Sustancias Grasas</vt:lpstr>
      <vt:lpstr>Características</vt:lpstr>
      <vt:lpstr>Características</vt:lpstr>
      <vt:lpstr>Diapositiva 6</vt:lpstr>
      <vt:lpstr>Diapositiva 7</vt:lpstr>
      <vt:lpstr>Diapositiva 8</vt:lpstr>
      <vt:lpstr>SEPARADOR DE GRASAS Y ACEITES</vt:lpstr>
      <vt:lpstr>Diapositiva 10</vt:lpstr>
      <vt:lpstr>BENOL PARA EL TRATAMIENTO DE AGUAS RESIDUALES</vt:lpstr>
      <vt:lpstr>Diapositiva 12</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CALIDAD DEL AGUA</dc:title>
  <dc:creator>IsaT</dc:creator>
  <cp:lastModifiedBy>Administrador</cp:lastModifiedBy>
  <cp:revision>3</cp:revision>
  <dcterms:created xsi:type="dcterms:W3CDTF">2007-06-26T05:55:01Z</dcterms:created>
  <dcterms:modified xsi:type="dcterms:W3CDTF">2009-07-27T17:57:41Z</dcterms:modified>
</cp:coreProperties>
</file>