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2291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12292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2293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294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295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296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297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298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299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00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01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02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03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2304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2305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06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07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08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09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10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11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12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13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14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15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16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17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18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19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20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21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22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2323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2324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25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26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27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28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29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30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31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32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33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34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35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36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37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38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39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40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2341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2342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43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44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45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46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47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48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2349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2350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235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235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235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</p:grpSp>
      <p:sp>
        <p:nvSpPr>
          <p:cNvPr id="1235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235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2356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2357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2358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285DA95-5443-4432-8447-332908943DB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A992D-EC97-453A-BC9D-813188EC112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1D99A-58BA-4BAF-8A79-81E751209F6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4DAB1-7E54-4991-A6D6-D289B2962A3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FA5C9-8D7E-435E-B1E5-527ED083B74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AF1C7-DC6C-43D8-A455-B9680AC1D2B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B13F9-2FCD-4A19-8D42-8D88E75D0B0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343408-B874-4777-A3ED-7C2FB987032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B1E17-5863-4FCE-A0D3-823543B28E6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DC7FEB-4CEA-4DBD-B437-CBF4433863B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1DC04-FA8E-4271-B7E9-F5CCD51DF24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126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11269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127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7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7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7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7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7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7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7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7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7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8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1281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128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8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8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8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8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8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8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8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9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9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9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9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9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9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9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9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9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9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1300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130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0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0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0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0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0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0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0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0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1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1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1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1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1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1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1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1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1318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31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2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2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2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2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2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2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1326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132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32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32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33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</p:grpSp>
      <p:sp>
        <p:nvSpPr>
          <p:cNvPr id="1133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133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133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1133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1133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3612AB7-F76A-44F6-AE42-2747D357B3D5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MANEJO SUSTENTABLE DE LAGOS Y EMBALSES</a:t>
            </a:r>
            <a:endParaRPr lang="es-EC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/>
              <a:t>“Salvar al mundo es salvar un lago”</a:t>
            </a:r>
            <a:endParaRPr lang="es-EC" sz="4000" b="1" i="1"/>
          </a:p>
        </p:txBody>
      </p:sp>
      <p:pic>
        <p:nvPicPr>
          <p:cNvPr id="3076" name="Picture 4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73175" y="1600200"/>
            <a:ext cx="6596063" cy="4525963"/>
          </a:xfrm>
          <a:noFill/>
          <a:ln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INTRODUCCION PROBLEMATICA</a:t>
            </a:r>
            <a:endParaRPr lang="es-EC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El agua está indisolublemente ligada a la vida y al desarrollo de las civilizaciones. Es un recurso multifuncional y escaso cuya demanda es creciente y su uso puede plantear conflictos interinstitucionales, intersectoriales e intergeneracionales. </a:t>
            </a:r>
          </a:p>
          <a:p>
            <a:pPr>
              <a:lnSpc>
                <a:spcPct val="90000"/>
              </a:lnSpc>
            </a:pPr>
            <a:r>
              <a:rPr lang="es-ES" sz="2400"/>
              <a:t>El crecimiento de la población y el deterioro de la situación ambiental a escala global aumentará la inestabilidad relacionada con el agua. Esta crisis del agua puede afectar la gobernabilidad. La historia nos muestra que la escasez de agua contribuye a la inestabilidad política y a conflictos locales, regionales e interestatales. </a:t>
            </a:r>
            <a:endParaRPr lang="es-EC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Eutrofización de lagos y embalses </a:t>
            </a:r>
            <a:endParaRPr lang="es-EC" sz="400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El proceso de eutrofización, es decir fertilización acelerada causada por el enriquecimiento de nutrientes provenientes de desechos urbanos, agrícolas e industriales, se manifiesta por la ocurrencia de floraciones algales</a:t>
            </a:r>
            <a:r>
              <a:rPr lang="es-EC"/>
              <a:t>.</a:t>
            </a:r>
          </a:p>
          <a:p>
            <a:endParaRPr lang="es-EC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Soluciones y manejo</a:t>
            </a:r>
            <a:br>
              <a:rPr lang="es-ES_tradnl" sz="4000"/>
            </a:br>
            <a:endParaRPr lang="es-ES" sz="400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2800"/>
              <a:t>Para mejorar el estado de estos lagos es de preferencia optar por el tratamiento de los desechos sólidos que se arrojan al mismo</a:t>
            </a:r>
          </a:p>
          <a:p>
            <a:r>
              <a:rPr lang="es-ES" sz="2800"/>
              <a:t>Desarrollar proyectos para la investigación en el campo de las ciencias naturales y ciencias sociales, para lograr comprender los cambios en la relación humana con el lago, los procesos de contaminación y diseñar soluciones efectivas para conservar la calidad del agua y la ecología del lago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Soluciones y manejo </a:t>
            </a:r>
            <a:br>
              <a:rPr lang="es-ES_tradnl" sz="4000"/>
            </a:br>
            <a:endParaRPr lang="es-ES" sz="400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Realizar campañas a los moradores del sector sobre educación del uso de estas aguas </a:t>
            </a:r>
          </a:p>
          <a:p>
            <a:r>
              <a:rPr lang="es-ES_tradnl"/>
              <a:t>Cuidar el medio que rodea a este ya que por medio de las lluvias los desechos son arrastrados a este</a:t>
            </a:r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nda">
  <a:themeElements>
    <a:clrScheme name="Onda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Ond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nda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da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85</TotalTime>
  <Words>258</Words>
  <Application>Microsoft PowerPoint</Application>
  <PresentationFormat>Presentación en pantalla (4:3)</PresentationFormat>
  <Paragraphs>13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9" baseType="lpstr">
      <vt:lpstr>Arial</vt:lpstr>
      <vt:lpstr>Wingdings</vt:lpstr>
      <vt:lpstr>Onda</vt:lpstr>
      <vt:lpstr>MANEJO SUSTENTABLE DE LAGOS Y EMBALSES</vt:lpstr>
      <vt:lpstr>“Salvar al mundo es salvar un lago”</vt:lpstr>
      <vt:lpstr>INTRODUCCION PROBLEMATICA</vt:lpstr>
      <vt:lpstr>Eutrofización de lagos y embalses </vt:lpstr>
      <vt:lpstr>Soluciones y manejo </vt:lpstr>
      <vt:lpstr>Soluciones y manejo  </vt:lpstr>
    </vt:vector>
  </TitlesOfParts>
  <Company>QUEVEDO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MANEJO SUSTENTABLE DE LAGOS Y EMBALSES</dc:title>
  <dc:creator>FAMILIA YANEZ PALACIOS</dc:creator>
  <cp:lastModifiedBy>Administrador</cp:lastModifiedBy>
  <cp:revision>4</cp:revision>
  <dcterms:created xsi:type="dcterms:W3CDTF">2000-01-01T05:31:33Z</dcterms:created>
  <dcterms:modified xsi:type="dcterms:W3CDTF">2009-07-30T19:00:00Z</dcterms:modified>
</cp:coreProperties>
</file>