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7"/>
  </p:notesMasterIdLst>
  <p:handoutMasterIdLst>
    <p:handoutMasterId r:id="rId38"/>
  </p:handoutMasterIdLst>
  <p:sldIdLst>
    <p:sldId id="353" r:id="rId2"/>
    <p:sldId id="354" r:id="rId3"/>
    <p:sldId id="320" r:id="rId4"/>
    <p:sldId id="322" r:id="rId5"/>
    <p:sldId id="321" r:id="rId6"/>
    <p:sldId id="323" r:id="rId7"/>
    <p:sldId id="324" r:id="rId8"/>
    <p:sldId id="325" r:id="rId9"/>
    <p:sldId id="326" r:id="rId10"/>
    <p:sldId id="327" r:id="rId11"/>
    <p:sldId id="328" r:id="rId12"/>
    <p:sldId id="332" r:id="rId13"/>
    <p:sldId id="329" r:id="rId14"/>
    <p:sldId id="330" r:id="rId15"/>
    <p:sldId id="346" r:id="rId16"/>
    <p:sldId id="331" r:id="rId17"/>
    <p:sldId id="333" r:id="rId18"/>
    <p:sldId id="347" r:id="rId19"/>
    <p:sldId id="348" r:id="rId20"/>
    <p:sldId id="349" r:id="rId21"/>
    <p:sldId id="334" r:id="rId22"/>
    <p:sldId id="350" r:id="rId23"/>
    <p:sldId id="351" r:id="rId24"/>
    <p:sldId id="352" r:id="rId25"/>
    <p:sldId id="335" r:id="rId26"/>
    <p:sldId id="336" r:id="rId27"/>
    <p:sldId id="337" r:id="rId28"/>
    <p:sldId id="338" r:id="rId29"/>
    <p:sldId id="339" r:id="rId30"/>
    <p:sldId id="341" r:id="rId31"/>
    <p:sldId id="340" r:id="rId32"/>
    <p:sldId id="342" r:id="rId33"/>
    <p:sldId id="343" r:id="rId34"/>
    <p:sldId id="344" r:id="rId35"/>
    <p:sldId id="345" r:id="rId36"/>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0000"/>
    <a:srgbClr val="FF66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994" autoAdjust="0"/>
    <p:restoredTop sz="93645" autoAdjust="0"/>
  </p:normalViewPr>
  <p:slideViewPr>
    <p:cSldViewPr>
      <p:cViewPr varScale="1">
        <p:scale>
          <a:sx n="98" d="100"/>
          <a:sy n="98" d="100"/>
        </p:scale>
        <p:origin x="-216" y="-102"/>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583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s-ES_tradnl"/>
          </a:p>
        </p:txBody>
      </p:sp>
      <p:sp>
        <p:nvSpPr>
          <p:cNvPr id="26624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s-ES_tradnl"/>
          </a:p>
        </p:txBody>
      </p:sp>
      <p:sp>
        <p:nvSpPr>
          <p:cNvPr id="26624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s-ES_tradnl"/>
          </a:p>
        </p:txBody>
      </p:sp>
      <p:sp>
        <p:nvSpPr>
          <p:cNvPr id="26624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2735165D-0583-4A96-9695-FFF1E58FDA27}" type="slidenum">
              <a:rPr lang="es-ES_tradnl"/>
              <a:pPr>
                <a:defRPr/>
              </a:pPr>
              <a:t>‹Nº›</a:t>
            </a:fld>
            <a:endParaRPr lang="es-ES_trad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s-ES_tradnl"/>
          </a:p>
        </p:txBody>
      </p:sp>
      <p:sp>
        <p:nvSpPr>
          <p:cNvPr id="3481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s-ES_tradnl"/>
          </a:p>
        </p:txBody>
      </p:sp>
      <p:sp>
        <p:nvSpPr>
          <p:cNvPr id="471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noProof="0" smtClean="0"/>
              <a:t>Click to edit Master text styles</a:t>
            </a:r>
          </a:p>
          <a:p>
            <a:pPr lvl="1"/>
            <a:r>
              <a:rPr lang="es-ES_tradnl" noProof="0" smtClean="0"/>
              <a:t>Second level</a:t>
            </a:r>
          </a:p>
          <a:p>
            <a:pPr lvl="2"/>
            <a:r>
              <a:rPr lang="es-ES_tradnl" noProof="0" smtClean="0"/>
              <a:t>Third level</a:t>
            </a:r>
          </a:p>
          <a:p>
            <a:pPr lvl="3"/>
            <a:r>
              <a:rPr lang="es-ES_tradnl" noProof="0" smtClean="0"/>
              <a:t>Fourth level</a:t>
            </a:r>
          </a:p>
          <a:p>
            <a:pPr lvl="4"/>
            <a:r>
              <a:rPr lang="es-ES_tradnl" noProof="0" smtClean="0"/>
              <a:t>Fifth level</a:t>
            </a:r>
          </a:p>
        </p:txBody>
      </p:sp>
      <p:sp>
        <p:nvSpPr>
          <p:cNvPr id="3482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s-ES_tradnl"/>
          </a:p>
        </p:txBody>
      </p:sp>
      <p:sp>
        <p:nvSpPr>
          <p:cNvPr id="3482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67EB38AB-EEDA-4DAC-A7DB-559697F02C55}" type="slidenum">
              <a:rPr lang="es-ES_tradnl"/>
              <a:pPr>
                <a:defRPr/>
              </a:pPr>
              <a:t>‹Nº›</a:t>
            </a:fld>
            <a:endParaRPr lang="es-ES_trad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p>
            <a:fld id="{3728BBE3-A2D1-42DE-8B69-5C1446B20554}" type="slidenum">
              <a:rPr lang="es-ES_tradnl" smtClean="0"/>
              <a:pPr/>
              <a:t>1</a:t>
            </a:fld>
            <a:endParaRPr lang="es-ES_tradnl" smtClean="0"/>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a:ln/>
        </p:spPr>
        <p:txBody>
          <a:bodyPr/>
          <a:lstStyle/>
          <a:p>
            <a:endParaRPr lang="es-ES_tradnl"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10</a:t>
            </a:fld>
            <a:endParaRPr lang="es-ES_tradn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11</a:t>
            </a:fld>
            <a:endParaRPr lang="es-ES_tradn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12</a:t>
            </a:fld>
            <a:endParaRPr lang="es-ES_tradn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13</a:t>
            </a:fld>
            <a:endParaRPr lang="es-ES_tradn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14</a:t>
            </a:fld>
            <a:endParaRPr lang="es-ES_tradnl"/>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15</a:t>
            </a:fld>
            <a:endParaRPr lang="es-ES_tradnl"/>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16</a:t>
            </a:fld>
            <a:endParaRPr lang="es-ES_tradnl"/>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17</a:t>
            </a:fld>
            <a:endParaRPr lang="es-ES_tradnl"/>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18</a:t>
            </a:fld>
            <a:endParaRPr lang="es-ES_tradnl"/>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19</a:t>
            </a:fld>
            <a:endParaRPr lang="es-ES_trad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Marcador de imagen de diapositiva"/>
          <p:cNvSpPr>
            <a:spLocks noGrp="1" noRot="1" noChangeAspect="1" noTextEdit="1"/>
          </p:cNvSpPr>
          <p:nvPr>
            <p:ph type="sldImg"/>
          </p:nvPr>
        </p:nvSpPr>
        <p:spPr>
          <a:ln/>
        </p:spPr>
      </p:sp>
      <p:sp>
        <p:nvSpPr>
          <p:cNvPr id="7171" name="2 Marcador de notas"/>
          <p:cNvSpPr>
            <a:spLocks noGrp="1"/>
          </p:cNvSpPr>
          <p:nvPr>
            <p:ph type="body" idx="1"/>
          </p:nvPr>
        </p:nvSpPr>
        <p:spPr>
          <a:noFill/>
          <a:ln/>
        </p:spPr>
        <p:txBody>
          <a:bodyPr/>
          <a:lstStyle/>
          <a:p>
            <a:endParaRPr lang="es-US" smtClean="0"/>
          </a:p>
        </p:txBody>
      </p:sp>
      <p:sp>
        <p:nvSpPr>
          <p:cNvPr id="7172" name="3 Marcador de número de diapositiva"/>
          <p:cNvSpPr>
            <a:spLocks noGrp="1"/>
          </p:cNvSpPr>
          <p:nvPr>
            <p:ph type="sldNum" sz="quarter" idx="5"/>
          </p:nvPr>
        </p:nvSpPr>
        <p:spPr>
          <a:noFill/>
        </p:spPr>
        <p:txBody>
          <a:bodyPr/>
          <a:lstStyle/>
          <a:p>
            <a:fld id="{CC4C9320-40EA-4D97-92A4-7CDAC6B257AC}" type="slidenum">
              <a:rPr lang="es-ES_tradnl" smtClean="0"/>
              <a:pPr/>
              <a:t>2</a:t>
            </a:fld>
            <a:endParaRPr lang="es-ES_tradnl"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20</a:t>
            </a:fld>
            <a:endParaRPr lang="es-ES_tradnl"/>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21</a:t>
            </a:fld>
            <a:endParaRPr lang="es-ES_tradnl"/>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22</a:t>
            </a:fld>
            <a:endParaRPr lang="es-ES_tradnl"/>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23</a:t>
            </a:fld>
            <a:endParaRPr lang="es-ES_tradnl"/>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24</a:t>
            </a:fld>
            <a:endParaRPr lang="es-ES_tradnl"/>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25</a:t>
            </a:fld>
            <a:endParaRPr lang="es-ES_tradnl"/>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26</a:t>
            </a:fld>
            <a:endParaRPr lang="es-ES_tradnl"/>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27</a:t>
            </a:fld>
            <a:endParaRPr lang="es-ES_tradnl"/>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28</a:t>
            </a:fld>
            <a:endParaRPr lang="es-ES_tradnl"/>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29</a:t>
            </a:fld>
            <a:endParaRPr lang="es-ES_trad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3</a:t>
            </a:fld>
            <a:endParaRPr lang="es-ES_tradnl"/>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30</a:t>
            </a:fld>
            <a:endParaRPr lang="es-ES_tradnl"/>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31</a:t>
            </a:fld>
            <a:endParaRPr lang="es-ES_tradnl"/>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32</a:t>
            </a:fld>
            <a:endParaRPr lang="es-ES_tradnl"/>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33</a:t>
            </a:fld>
            <a:endParaRPr lang="es-ES_tradnl"/>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34</a:t>
            </a:fld>
            <a:endParaRPr lang="es-ES_tradnl"/>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35</a:t>
            </a:fld>
            <a:endParaRPr lang="es-ES_trad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4</a:t>
            </a:fld>
            <a:endParaRPr lang="es-ES_trad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5</a:t>
            </a:fld>
            <a:endParaRPr lang="es-ES_trad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6</a:t>
            </a:fld>
            <a:endParaRPr lang="es-ES_trad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7</a:t>
            </a:fld>
            <a:endParaRPr lang="es-ES_trad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8</a:t>
            </a:fld>
            <a:endParaRPr lang="es-ES_trad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9</a:t>
            </a:fld>
            <a:endParaRPr lang="es-ES_trad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1085850" cy="6854825"/>
            <a:chOff x="0" y="0"/>
            <a:chExt cx="684" cy="4318"/>
          </a:xfrm>
        </p:grpSpPr>
        <p:sp>
          <p:nvSpPr>
            <p:cNvPr id="5"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US"/>
            </a:p>
          </p:txBody>
        </p:sp>
        <p:grpSp>
          <p:nvGrpSpPr>
            <p:cNvPr id="6" name="Group 4"/>
            <p:cNvGrpSpPr>
              <a:grpSpLocks/>
            </p:cNvGrpSpPr>
            <p:nvPr/>
          </p:nvGrpSpPr>
          <p:grpSpPr bwMode="auto">
            <a:xfrm>
              <a:off x="48" y="103"/>
              <a:ext cx="96" cy="4126"/>
              <a:chOff x="48" y="103"/>
              <a:chExt cx="96" cy="4126"/>
            </a:xfrm>
          </p:grpSpPr>
          <p:sp>
            <p:nvSpPr>
              <p:cNvPr id="7"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8" name="Rectangle 6"/>
              <p:cNvSpPr>
                <a:spLocks noChangeArrowheads="1"/>
              </p:cNvSpPr>
              <p:nvPr/>
            </p:nvSpPr>
            <p:spPr bwMode="auto">
              <a:xfrm>
                <a:off x="48" y="1250"/>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9"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0" name="Rectangle 8"/>
              <p:cNvSpPr>
                <a:spLocks noChangeArrowheads="1"/>
              </p:cNvSpPr>
              <p:nvPr/>
            </p:nvSpPr>
            <p:spPr bwMode="auto">
              <a:xfrm>
                <a:off x="48" y="153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1"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2" name="Rectangle 10"/>
              <p:cNvSpPr>
                <a:spLocks noChangeArrowheads="1"/>
              </p:cNvSpPr>
              <p:nvPr/>
            </p:nvSpPr>
            <p:spPr bwMode="auto">
              <a:xfrm>
                <a:off x="48" y="182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3"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4" name="Rectangle 12"/>
              <p:cNvSpPr>
                <a:spLocks noChangeArrowheads="1"/>
              </p:cNvSpPr>
              <p:nvPr/>
            </p:nvSpPr>
            <p:spPr bwMode="auto">
              <a:xfrm>
                <a:off x="48" y="2116"/>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5"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6" name="Rectangle 14"/>
              <p:cNvSpPr>
                <a:spLocks noChangeArrowheads="1"/>
              </p:cNvSpPr>
              <p:nvPr/>
            </p:nvSpPr>
            <p:spPr bwMode="auto">
              <a:xfrm>
                <a:off x="48" y="2404"/>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7" name="Rectangle 15"/>
              <p:cNvSpPr>
                <a:spLocks noChangeArrowheads="1"/>
              </p:cNvSpPr>
              <p:nvPr/>
            </p:nvSpPr>
            <p:spPr bwMode="auto">
              <a:xfrm>
                <a:off x="48" y="2549"/>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8" name="Rectangle 16"/>
              <p:cNvSpPr>
                <a:spLocks noChangeArrowheads="1"/>
              </p:cNvSpPr>
              <p:nvPr/>
            </p:nvSpPr>
            <p:spPr bwMode="auto">
              <a:xfrm>
                <a:off x="48" y="2691"/>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9"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 name="Rectangle 18"/>
              <p:cNvSpPr>
                <a:spLocks noChangeArrowheads="1"/>
              </p:cNvSpPr>
              <p:nvPr/>
            </p:nvSpPr>
            <p:spPr bwMode="auto">
              <a:xfrm>
                <a:off x="48" y="2979"/>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1"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2"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3"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4" name="Rectangle 22"/>
              <p:cNvSpPr>
                <a:spLocks noChangeArrowheads="1"/>
              </p:cNvSpPr>
              <p:nvPr/>
            </p:nvSpPr>
            <p:spPr bwMode="auto">
              <a:xfrm>
                <a:off x="48" y="3557"/>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5"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6"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7"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8" name="Rectangle 26"/>
              <p:cNvSpPr>
                <a:spLocks noChangeArrowheads="1"/>
              </p:cNvSpPr>
              <p:nvPr/>
            </p:nvSpPr>
            <p:spPr bwMode="auto">
              <a:xfrm>
                <a:off x="48" y="4134"/>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9" name="Rectangle 27"/>
              <p:cNvSpPr>
                <a:spLocks noChangeArrowheads="1"/>
              </p:cNvSpPr>
              <p:nvPr/>
            </p:nvSpPr>
            <p:spPr bwMode="auto">
              <a:xfrm>
                <a:off x="48" y="103"/>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0"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1"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2"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3" name="Rectangle 31"/>
              <p:cNvSpPr>
                <a:spLocks noChangeArrowheads="1"/>
              </p:cNvSpPr>
              <p:nvPr/>
            </p:nvSpPr>
            <p:spPr bwMode="auto">
              <a:xfrm>
                <a:off x="48" y="67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4"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5"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grpSp>
      </p:grpSp>
      <p:sp>
        <p:nvSpPr>
          <p:cNvPr id="3106" name="Rectangle 34"/>
          <p:cNvSpPr>
            <a:spLocks noGrp="1" noChangeArrowheads="1"/>
          </p:cNvSpPr>
          <p:nvPr>
            <p:ph type="ctrTitle" sz="quarter"/>
          </p:nvPr>
        </p:nvSpPr>
        <p:spPr>
          <a:xfrm>
            <a:off x="1143000" y="2286000"/>
            <a:ext cx="7772400" cy="1143000"/>
          </a:xfrm>
        </p:spPr>
        <p:txBody>
          <a:bodyPr/>
          <a:lstStyle>
            <a:lvl1pPr>
              <a:defRPr/>
            </a:lvl1pPr>
          </a:lstStyle>
          <a:p>
            <a:r>
              <a:rPr lang="es-ES_tradnl"/>
              <a:t>Click to edit Master title style</a:t>
            </a:r>
          </a:p>
        </p:txBody>
      </p:sp>
      <p:sp>
        <p:nvSpPr>
          <p:cNvPr id="3107" name="Rectangle 35"/>
          <p:cNvSpPr>
            <a:spLocks noGrp="1" noChangeArrowheads="1"/>
          </p:cNvSpPr>
          <p:nvPr>
            <p:ph type="subTitle" sz="quarter" idx="1"/>
          </p:nvPr>
        </p:nvSpPr>
        <p:spPr>
          <a:xfrm>
            <a:off x="1828800" y="3886200"/>
            <a:ext cx="6400800" cy="1752600"/>
          </a:xfrm>
        </p:spPr>
        <p:txBody>
          <a:bodyPr lIns="92075" tIns="46038" rIns="92075" bIns="46038"/>
          <a:lstStyle>
            <a:lvl1pPr marL="0" indent="0" algn="ctr">
              <a:buFont typeface="Wingdings" pitchFamily="2" charset="2"/>
              <a:buNone/>
              <a:defRPr>
                <a:solidFill>
                  <a:srgbClr val="FFFFFF"/>
                </a:solidFill>
              </a:defRPr>
            </a:lvl1pPr>
          </a:lstStyle>
          <a:p>
            <a:r>
              <a:rPr lang="es-ES_tradnl"/>
              <a:t>Click to edit Master subtitle style</a:t>
            </a:r>
          </a:p>
        </p:txBody>
      </p:sp>
      <p:sp>
        <p:nvSpPr>
          <p:cNvPr id="36" name="Rectangle 36"/>
          <p:cNvSpPr>
            <a:spLocks noGrp="1" noChangeArrowheads="1"/>
          </p:cNvSpPr>
          <p:nvPr>
            <p:ph type="dt" sz="quarter" idx="10"/>
          </p:nvPr>
        </p:nvSpPr>
        <p:spPr>
          <a:xfrm>
            <a:off x="1143000" y="6248400"/>
            <a:ext cx="1905000" cy="457200"/>
          </a:xfrm>
          <a:prstGeom prst="rect">
            <a:avLst/>
          </a:prstGeom>
        </p:spPr>
        <p:txBody>
          <a:bodyPr/>
          <a:lstStyle>
            <a:lvl1pPr>
              <a:defRPr>
                <a:solidFill>
                  <a:srgbClr val="FFFFFF"/>
                </a:solidFill>
              </a:defRPr>
            </a:lvl1pPr>
          </a:lstStyle>
          <a:p>
            <a:pPr>
              <a:defRPr/>
            </a:pPr>
            <a:endParaRPr lang="es-ES_tradnl"/>
          </a:p>
        </p:txBody>
      </p:sp>
      <p:sp>
        <p:nvSpPr>
          <p:cNvPr id="37" name="Rectangle 37"/>
          <p:cNvSpPr>
            <a:spLocks noGrp="1" noChangeArrowheads="1"/>
          </p:cNvSpPr>
          <p:nvPr>
            <p:ph type="ftr" sz="quarter" idx="11"/>
          </p:nvPr>
        </p:nvSpPr>
        <p:spPr>
          <a:xfrm>
            <a:off x="3581400" y="6248400"/>
            <a:ext cx="2895600" cy="457200"/>
          </a:xfrm>
          <a:prstGeom prst="rect">
            <a:avLst/>
          </a:prstGeom>
        </p:spPr>
        <p:txBody>
          <a:bodyPr/>
          <a:lstStyle>
            <a:lvl1pPr>
              <a:defRPr>
                <a:solidFill>
                  <a:srgbClr val="FFFFFF"/>
                </a:solidFill>
              </a:defRPr>
            </a:lvl1pPr>
          </a:lstStyle>
          <a:p>
            <a:pPr>
              <a:defRPr/>
            </a:pPr>
            <a:endParaRPr lang="es-ES_tradnl"/>
          </a:p>
        </p:txBody>
      </p:sp>
      <p:sp>
        <p:nvSpPr>
          <p:cNvPr id="38" name="Rectangle 38"/>
          <p:cNvSpPr>
            <a:spLocks noGrp="1" noChangeArrowheads="1"/>
          </p:cNvSpPr>
          <p:nvPr>
            <p:ph type="sldNum" sz="quarter" idx="12"/>
          </p:nvPr>
        </p:nvSpPr>
        <p:spPr>
          <a:xfrm>
            <a:off x="7010400" y="6248400"/>
            <a:ext cx="1905000" cy="457200"/>
          </a:xfrm>
          <a:prstGeom prst="rect">
            <a:avLst/>
          </a:prstGeom>
        </p:spPr>
        <p:txBody>
          <a:bodyPr/>
          <a:lstStyle>
            <a:lvl1pPr>
              <a:defRPr>
                <a:solidFill>
                  <a:srgbClr val="FFFFFF"/>
                </a:solidFill>
              </a:defRPr>
            </a:lvl1pPr>
          </a:lstStyle>
          <a:p>
            <a:pPr>
              <a:defRPr/>
            </a:pPr>
            <a:fld id="{BDB0A1BF-FF5E-4DD6-A749-8EA15B4970AD}" type="slidenum">
              <a:rPr lang="es-ES_tradnl"/>
              <a:pPr>
                <a:defRPr/>
              </a:pPr>
              <a:t>‹Nº›</a:t>
            </a:fld>
            <a:endParaRPr lang="es-ES_tradnl"/>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3 Marcador de fecha"/>
          <p:cNvSpPr>
            <a:spLocks noGrp="1"/>
          </p:cNvSpPr>
          <p:nvPr>
            <p:ph type="dt" sz="half" idx="10"/>
          </p:nvPr>
        </p:nvSpPr>
        <p:spPr>
          <a:xfrm>
            <a:off x="1143000" y="6248400"/>
            <a:ext cx="1905000" cy="457200"/>
          </a:xfrm>
          <a:prstGeom prst="rect">
            <a:avLst/>
          </a:prstGeom>
        </p:spPr>
        <p:txBody>
          <a:bodyPr/>
          <a:lstStyle>
            <a:lvl1pPr>
              <a:defRPr/>
            </a:lvl1pPr>
          </a:lstStyle>
          <a:p>
            <a:pPr>
              <a:defRPr/>
            </a:pPr>
            <a:endParaRPr lang="es-ES_tradnl"/>
          </a:p>
        </p:txBody>
      </p:sp>
      <p:sp>
        <p:nvSpPr>
          <p:cNvPr id="5" name="4 Marcador de pie de página"/>
          <p:cNvSpPr>
            <a:spLocks noGrp="1"/>
          </p:cNvSpPr>
          <p:nvPr>
            <p:ph type="ftr" sz="quarter" idx="11"/>
          </p:nvPr>
        </p:nvSpPr>
        <p:spPr>
          <a:xfrm>
            <a:off x="3581400" y="6248400"/>
            <a:ext cx="2895600" cy="457200"/>
          </a:xfrm>
          <a:prstGeom prst="rect">
            <a:avLst/>
          </a:prstGeom>
        </p:spPr>
        <p:txBody>
          <a:bodyPr/>
          <a:lstStyle>
            <a:lvl1pPr>
              <a:defRPr/>
            </a:lvl1pPr>
          </a:lstStyle>
          <a:p>
            <a:pPr>
              <a:defRPr/>
            </a:pPr>
            <a:endParaRPr lang="es-ES_tradnl"/>
          </a:p>
        </p:txBody>
      </p:sp>
      <p:sp>
        <p:nvSpPr>
          <p:cNvPr id="6" name="5 Marcador de número de diapositiva"/>
          <p:cNvSpPr>
            <a:spLocks noGrp="1"/>
          </p:cNvSpPr>
          <p:nvPr>
            <p:ph type="sldNum" sz="quarter" idx="12"/>
          </p:nvPr>
        </p:nvSpPr>
        <p:spPr>
          <a:xfrm>
            <a:off x="7010400" y="6248400"/>
            <a:ext cx="1905000" cy="457200"/>
          </a:xfrm>
          <a:prstGeom prst="rect">
            <a:avLst/>
          </a:prstGeom>
        </p:spPr>
        <p:txBody>
          <a:bodyPr/>
          <a:lstStyle>
            <a:lvl1pPr>
              <a:defRPr/>
            </a:lvl1pPr>
          </a:lstStyle>
          <a:p>
            <a:pPr>
              <a:defRPr/>
            </a:pPr>
            <a:fld id="{8BDABBE0-7304-46B8-973D-06B677764E8A}" type="slidenum">
              <a:rPr lang="es-ES_tradnl"/>
              <a:pPr>
                <a:defRPr/>
              </a:pPr>
              <a:t>‹Nº›</a:t>
            </a:fld>
            <a:endParaRPr lang="es-ES_tradnl"/>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992938" y="609600"/>
            <a:ext cx="1949450" cy="5451475"/>
          </a:xfrm>
        </p:spPr>
        <p:txBody>
          <a:bodyPr vert="eaVert"/>
          <a:lstStyle/>
          <a:p>
            <a:r>
              <a:rPr lang="es-ES" smtClean="0"/>
              <a:t>Haga clic para modificar el estilo de título del patrón</a:t>
            </a:r>
            <a:endParaRPr lang="es-US"/>
          </a:p>
        </p:txBody>
      </p:sp>
      <p:sp>
        <p:nvSpPr>
          <p:cNvPr id="3" name="2 Marcador de texto vertical"/>
          <p:cNvSpPr>
            <a:spLocks noGrp="1"/>
          </p:cNvSpPr>
          <p:nvPr>
            <p:ph type="body" orient="vert" idx="1"/>
          </p:nvPr>
        </p:nvSpPr>
        <p:spPr>
          <a:xfrm>
            <a:off x="1143000" y="609600"/>
            <a:ext cx="5697538" cy="54514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3 Marcador de fecha"/>
          <p:cNvSpPr>
            <a:spLocks noGrp="1"/>
          </p:cNvSpPr>
          <p:nvPr>
            <p:ph type="dt" sz="half" idx="10"/>
          </p:nvPr>
        </p:nvSpPr>
        <p:spPr>
          <a:xfrm>
            <a:off x="1143000" y="6248400"/>
            <a:ext cx="1905000" cy="457200"/>
          </a:xfrm>
          <a:prstGeom prst="rect">
            <a:avLst/>
          </a:prstGeom>
        </p:spPr>
        <p:txBody>
          <a:bodyPr/>
          <a:lstStyle>
            <a:lvl1pPr>
              <a:defRPr/>
            </a:lvl1pPr>
          </a:lstStyle>
          <a:p>
            <a:pPr>
              <a:defRPr/>
            </a:pPr>
            <a:endParaRPr lang="es-ES_tradnl"/>
          </a:p>
        </p:txBody>
      </p:sp>
      <p:sp>
        <p:nvSpPr>
          <p:cNvPr id="5" name="4 Marcador de pie de página"/>
          <p:cNvSpPr>
            <a:spLocks noGrp="1"/>
          </p:cNvSpPr>
          <p:nvPr>
            <p:ph type="ftr" sz="quarter" idx="11"/>
          </p:nvPr>
        </p:nvSpPr>
        <p:spPr>
          <a:xfrm>
            <a:off x="3581400" y="6248400"/>
            <a:ext cx="2895600" cy="457200"/>
          </a:xfrm>
          <a:prstGeom prst="rect">
            <a:avLst/>
          </a:prstGeom>
        </p:spPr>
        <p:txBody>
          <a:bodyPr/>
          <a:lstStyle>
            <a:lvl1pPr>
              <a:defRPr/>
            </a:lvl1pPr>
          </a:lstStyle>
          <a:p>
            <a:pPr>
              <a:defRPr/>
            </a:pPr>
            <a:endParaRPr lang="es-ES_tradnl"/>
          </a:p>
        </p:txBody>
      </p:sp>
      <p:sp>
        <p:nvSpPr>
          <p:cNvPr id="6" name="5 Marcador de número de diapositiva"/>
          <p:cNvSpPr>
            <a:spLocks noGrp="1"/>
          </p:cNvSpPr>
          <p:nvPr>
            <p:ph type="sldNum" sz="quarter" idx="12"/>
          </p:nvPr>
        </p:nvSpPr>
        <p:spPr>
          <a:xfrm>
            <a:off x="7010400" y="6248400"/>
            <a:ext cx="1905000" cy="457200"/>
          </a:xfrm>
          <a:prstGeom prst="rect">
            <a:avLst/>
          </a:prstGeom>
        </p:spPr>
        <p:txBody>
          <a:bodyPr/>
          <a:lstStyle>
            <a:lvl1pPr>
              <a:defRPr/>
            </a:lvl1pPr>
          </a:lstStyle>
          <a:p>
            <a:pPr>
              <a:defRPr/>
            </a:pPr>
            <a:fld id="{AC601291-FDB7-4A13-854E-FD0DC2BD3D6C}" type="slidenum">
              <a:rPr lang="es-ES_tradnl"/>
              <a:pPr>
                <a:defRPr/>
              </a:pPr>
              <a:t>‹Nº›</a:t>
            </a:fld>
            <a:endParaRPr lang="es-ES_tradnl"/>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ítulo y texto e imágenes prediseñadas">
    <p:spTree>
      <p:nvGrpSpPr>
        <p:cNvPr id="1" name=""/>
        <p:cNvGrpSpPr/>
        <p:nvPr/>
      </p:nvGrpSpPr>
      <p:grpSpPr>
        <a:xfrm>
          <a:off x="0" y="0"/>
          <a:ext cx="0" cy="0"/>
          <a:chOff x="0" y="0"/>
          <a:chExt cx="0" cy="0"/>
        </a:xfrm>
      </p:grpSpPr>
      <p:sp>
        <p:nvSpPr>
          <p:cNvPr id="2" name="1 Título"/>
          <p:cNvSpPr>
            <a:spLocks noGrp="1"/>
          </p:cNvSpPr>
          <p:nvPr>
            <p:ph type="title"/>
          </p:nvPr>
        </p:nvSpPr>
        <p:spPr>
          <a:xfrm>
            <a:off x="1143000" y="609600"/>
            <a:ext cx="7772400" cy="1143000"/>
          </a:xfrm>
        </p:spPr>
        <p:txBody>
          <a:bodyPr/>
          <a:lstStyle/>
          <a:p>
            <a:r>
              <a:rPr lang="es-ES" smtClean="0"/>
              <a:t>Haga clic para modificar el estilo de título del patrón</a:t>
            </a:r>
            <a:endParaRPr lang="es-US"/>
          </a:p>
        </p:txBody>
      </p:sp>
      <p:sp>
        <p:nvSpPr>
          <p:cNvPr id="3" name="2 Marcador de texto"/>
          <p:cNvSpPr>
            <a:spLocks noGrp="1"/>
          </p:cNvSpPr>
          <p:nvPr>
            <p:ph type="body" sz="half" idx="1"/>
          </p:nvPr>
        </p:nvSpPr>
        <p:spPr>
          <a:xfrm>
            <a:off x="1169988" y="1946275"/>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3 Marcador de imágenes prediseñadas"/>
          <p:cNvSpPr>
            <a:spLocks noGrp="1"/>
          </p:cNvSpPr>
          <p:nvPr>
            <p:ph type="clipArt" sz="half" idx="2"/>
          </p:nvPr>
        </p:nvSpPr>
        <p:spPr>
          <a:xfrm>
            <a:off x="5132388" y="1946275"/>
            <a:ext cx="3810000" cy="4114800"/>
          </a:xfrm>
        </p:spPr>
        <p:txBody>
          <a:bodyPr/>
          <a:lstStyle/>
          <a:p>
            <a:pPr lvl="0"/>
            <a:endParaRPr lang="es-US" noProof="0" smtClean="0"/>
          </a:p>
        </p:txBody>
      </p:sp>
      <p:sp>
        <p:nvSpPr>
          <p:cNvPr id="5" name="4 Marcador de fecha"/>
          <p:cNvSpPr>
            <a:spLocks noGrp="1"/>
          </p:cNvSpPr>
          <p:nvPr>
            <p:ph type="dt" sz="half" idx="10"/>
          </p:nvPr>
        </p:nvSpPr>
        <p:spPr>
          <a:xfrm>
            <a:off x="1143000" y="6248400"/>
            <a:ext cx="1905000" cy="457200"/>
          </a:xfrm>
          <a:prstGeom prst="rect">
            <a:avLst/>
          </a:prstGeom>
        </p:spPr>
        <p:txBody>
          <a:bodyPr/>
          <a:lstStyle>
            <a:lvl1pPr>
              <a:defRPr/>
            </a:lvl1pPr>
          </a:lstStyle>
          <a:p>
            <a:pPr>
              <a:defRPr/>
            </a:pPr>
            <a:endParaRPr lang="es-ES_tradnl"/>
          </a:p>
        </p:txBody>
      </p:sp>
      <p:sp>
        <p:nvSpPr>
          <p:cNvPr id="6" name="5 Marcador de pie de página"/>
          <p:cNvSpPr>
            <a:spLocks noGrp="1"/>
          </p:cNvSpPr>
          <p:nvPr>
            <p:ph type="ftr" sz="quarter" idx="11"/>
          </p:nvPr>
        </p:nvSpPr>
        <p:spPr>
          <a:xfrm>
            <a:off x="3581400" y="6248400"/>
            <a:ext cx="2895600" cy="457200"/>
          </a:xfrm>
          <a:prstGeom prst="rect">
            <a:avLst/>
          </a:prstGeom>
        </p:spPr>
        <p:txBody>
          <a:bodyPr/>
          <a:lstStyle>
            <a:lvl1pPr>
              <a:defRPr/>
            </a:lvl1pPr>
          </a:lstStyle>
          <a:p>
            <a:pPr>
              <a:defRPr/>
            </a:pPr>
            <a:endParaRPr lang="es-ES_tradnl"/>
          </a:p>
        </p:txBody>
      </p:sp>
      <p:sp>
        <p:nvSpPr>
          <p:cNvPr id="7" name="6 Marcador de número de diapositiva"/>
          <p:cNvSpPr>
            <a:spLocks noGrp="1"/>
          </p:cNvSpPr>
          <p:nvPr>
            <p:ph type="sldNum" sz="quarter" idx="12"/>
          </p:nvPr>
        </p:nvSpPr>
        <p:spPr>
          <a:xfrm>
            <a:off x="7010400" y="6248400"/>
            <a:ext cx="1905000" cy="457200"/>
          </a:xfrm>
          <a:prstGeom prst="rect">
            <a:avLst/>
          </a:prstGeom>
        </p:spPr>
        <p:txBody>
          <a:bodyPr/>
          <a:lstStyle>
            <a:lvl1pPr>
              <a:defRPr/>
            </a:lvl1pPr>
          </a:lstStyle>
          <a:p>
            <a:pPr>
              <a:defRPr/>
            </a:pPr>
            <a:fld id="{D5D05D3D-A9F9-4D79-BB4F-77015DAE2A97}" type="slidenum">
              <a:rPr lang="es-ES_tradnl"/>
              <a:pPr>
                <a:defRPr/>
              </a:pPr>
              <a:t>‹Nº›</a:t>
            </a:fld>
            <a:endParaRPr lang="es-ES_tradnl"/>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reserve="1">
  <p:cSld name="Título, imágenes prediseñadas y texto">
    <p:spTree>
      <p:nvGrpSpPr>
        <p:cNvPr id="1" name=""/>
        <p:cNvGrpSpPr/>
        <p:nvPr/>
      </p:nvGrpSpPr>
      <p:grpSpPr>
        <a:xfrm>
          <a:off x="0" y="0"/>
          <a:ext cx="0" cy="0"/>
          <a:chOff x="0" y="0"/>
          <a:chExt cx="0" cy="0"/>
        </a:xfrm>
      </p:grpSpPr>
      <p:sp>
        <p:nvSpPr>
          <p:cNvPr id="2" name="1 Título"/>
          <p:cNvSpPr>
            <a:spLocks noGrp="1"/>
          </p:cNvSpPr>
          <p:nvPr>
            <p:ph type="title"/>
          </p:nvPr>
        </p:nvSpPr>
        <p:spPr>
          <a:xfrm>
            <a:off x="1143000" y="609600"/>
            <a:ext cx="7772400" cy="1143000"/>
          </a:xfrm>
        </p:spPr>
        <p:txBody>
          <a:bodyPr/>
          <a:lstStyle/>
          <a:p>
            <a:r>
              <a:rPr lang="es-ES" smtClean="0"/>
              <a:t>Haga clic para modificar el estilo de título del patrón</a:t>
            </a:r>
            <a:endParaRPr lang="es-US"/>
          </a:p>
        </p:txBody>
      </p:sp>
      <p:sp>
        <p:nvSpPr>
          <p:cNvPr id="3" name="2 Marcador de imágenes prediseñadas"/>
          <p:cNvSpPr>
            <a:spLocks noGrp="1"/>
          </p:cNvSpPr>
          <p:nvPr>
            <p:ph type="clipArt" sz="half" idx="1"/>
          </p:nvPr>
        </p:nvSpPr>
        <p:spPr>
          <a:xfrm>
            <a:off x="1169988" y="1946275"/>
            <a:ext cx="3810000" cy="4114800"/>
          </a:xfrm>
        </p:spPr>
        <p:txBody>
          <a:bodyPr/>
          <a:lstStyle/>
          <a:p>
            <a:pPr lvl="0"/>
            <a:endParaRPr lang="es-US" noProof="0" smtClean="0"/>
          </a:p>
        </p:txBody>
      </p:sp>
      <p:sp>
        <p:nvSpPr>
          <p:cNvPr id="4" name="3 Marcador de texto"/>
          <p:cNvSpPr>
            <a:spLocks noGrp="1"/>
          </p:cNvSpPr>
          <p:nvPr>
            <p:ph type="body" sz="half" idx="2"/>
          </p:nvPr>
        </p:nvSpPr>
        <p:spPr>
          <a:xfrm>
            <a:off x="5132388" y="1946275"/>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5" name="4 Marcador de fecha"/>
          <p:cNvSpPr>
            <a:spLocks noGrp="1"/>
          </p:cNvSpPr>
          <p:nvPr>
            <p:ph type="dt" sz="half" idx="10"/>
          </p:nvPr>
        </p:nvSpPr>
        <p:spPr>
          <a:xfrm>
            <a:off x="1143000" y="6248400"/>
            <a:ext cx="1905000" cy="457200"/>
          </a:xfrm>
          <a:prstGeom prst="rect">
            <a:avLst/>
          </a:prstGeom>
        </p:spPr>
        <p:txBody>
          <a:bodyPr/>
          <a:lstStyle>
            <a:lvl1pPr>
              <a:defRPr/>
            </a:lvl1pPr>
          </a:lstStyle>
          <a:p>
            <a:pPr>
              <a:defRPr/>
            </a:pPr>
            <a:endParaRPr lang="es-ES_tradnl"/>
          </a:p>
        </p:txBody>
      </p:sp>
      <p:sp>
        <p:nvSpPr>
          <p:cNvPr id="6" name="5 Marcador de pie de página"/>
          <p:cNvSpPr>
            <a:spLocks noGrp="1"/>
          </p:cNvSpPr>
          <p:nvPr>
            <p:ph type="ftr" sz="quarter" idx="11"/>
          </p:nvPr>
        </p:nvSpPr>
        <p:spPr>
          <a:xfrm>
            <a:off x="3581400" y="6248400"/>
            <a:ext cx="2895600" cy="457200"/>
          </a:xfrm>
          <a:prstGeom prst="rect">
            <a:avLst/>
          </a:prstGeom>
        </p:spPr>
        <p:txBody>
          <a:bodyPr/>
          <a:lstStyle>
            <a:lvl1pPr>
              <a:defRPr/>
            </a:lvl1pPr>
          </a:lstStyle>
          <a:p>
            <a:pPr>
              <a:defRPr/>
            </a:pPr>
            <a:endParaRPr lang="es-ES_tradnl"/>
          </a:p>
        </p:txBody>
      </p:sp>
      <p:sp>
        <p:nvSpPr>
          <p:cNvPr id="7" name="6 Marcador de número de diapositiva"/>
          <p:cNvSpPr>
            <a:spLocks noGrp="1"/>
          </p:cNvSpPr>
          <p:nvPr>
            <p:ph type="sldNum" sz="quarter" idx="12"/>
          </p:nvPr>
        </p:nvSpPr>
        <p:spPr>
          <a:xfrm>
            <a:off x="7010400" y="6248400"/>
            <a:ext cx="1905000" cy="457200"/>
          </a:xfrm>
          <a:prstGeom prst="rect">
            <a:avLst/>
          </a:prstGeom>
        </p:spPr>
        <p:txBody>
          <a:bodyPr/>
          <a:lstStyle>
            <a:lvl1pPr>
              <a:defRPr/>
            </a:lvl1pPr>
          </a:lstStyle>
          <a:p>
            <a:pPr>
              <a:defRPr/>
            </a:pPr>
            <a:fld id="{E0527AF8-87A4-48DA-9001-F65B68D83266}" type="slidenum">
              <a:rPr lang="es-ES_tradnl"/>
              <a:pPr>
                <a:defRPr/>
              </a:pPr>
              <a:t>‹Nº›</a:t>
            </a:fld>
            <a:endParaRPr lang="es-ES_tradnl"/>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1143000" y="609600"/>
            <a:ext cx="7772400" cy="1143000"/>
          </a:xfrm>
        </p:spPr>
        <p:txBody>
          <a:bodyPr/>
          <a:lstStyle/>
          <a:p>
            <a:r>
              <a:rPr lang="es-ES" smtClean="0"/>
              <a:t>Haga clic para modificar el estilo de título del patrón</a:t>
            </a:r>
            <a:endParaRPr lang="es-US"/>
          </a:p>
        </p:txBody>
      </p:sp>
      <p:sp>
        <p:nvSpPr>
          <p:cNvPr id="3" name="2 Marcador de texto"/>
          <p:cNvSpPr>
            <a:spLocks noGrp="1"/>
          </p:cNvSpPr>
          <p:nvPr>
            <p:ph type="body" sz="half" idx="1"/>
          </p:nvPr>
        </p:nvSpPr>
        <p:spPr>
          <a:xfrm>
            <a:off x="1169988" y="1946275"/>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3 Marcador de contenido"/>
          <p:cNvSpPr>
            <a:spLocks noGrp="1"/>
          </p:cNvSpPr>
          <p:nvPr>
            <p:ph sz="quarter" idx="2"/>
          </p:nvPr>
        </p:nvSpPr>
        <p:spPr>
          <a:xfrm>
            <a:off x="5132388" y="1946275"/>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5" name="4 Marcador de contenido"/>
          <p:cNvSpPr>
            <a:spLocks noGrp="1"/>
          </p:cNvSpPr>
          <p:nvPr>
            <p:ph sz="quarter" idx="3"/>
          </p:nvPr>
        </p:nvSpPr>
        <p:spPr>
          <a:xfrm>
            <a:off x="5132388" y="4079875"/>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6" name="5 Marcador de fecha"/>
          <p:cNvSpPr>
            <a:spLocks noGrp="1"/>
          </p:cNvSpPr>
          <p:nvPr>
            <p:ph type="dt" sz="half" idx="10"/>
          </p:nvPr>
        </p:nvSpPr>
        <p:spPr>
          <a:xfrm>
            <a:off x="1143000" y="6248400"/>
            <a:ext cx="1905000" cy="457200"/>
          </a:xfrm>
          <a:prstGeom prst="rect">
            <a:avLst/>
          </a:prstGeom>
        </p:spPr>
        <p:txBody>
          <a:bodyPr/>
          <a:lstStyle>
            <a:lvl1pPr>
              <a:defRPr/>
            </a:lvl1pPr>
          </a:lstStyle>
          <a:p>
            <a:pPr>
              <a:defRPr/>
            </a:pPr>
            <a:endParaRPr lang="es-ES_tradnl"/>
          </a:p>
        </p:txBody>
      </p:sp>
      <p:sp>
        <p:nvSpPr>
          <p:cNvPr id="7" name="6 Marcador de pie de página"/>
          <p:cNvSpPr>
            <a:spLocks noGrp="1"/>
          </p:cNvSpPr>
          <p:nvPr>
            <p:ph type="ftr" sz="quarter" idx="11"/>
          </p:nvPr>
        </p:nvSpPr>
        <p:spPr>
          <a:xfrm>
            <a:off x="3581400" y="6248400"/>
            <a:ext cx="2895600" cy="457200"/>
          </a:xfrm>
          <a:prstGeom prst="rect">
            <a:avLst/>
          </a:prstGeom>
        </p:spPr>
        <p:txBody>
          <a:bodyPr/>
          <a:lstStyle>
            <a:lvl1pPr>
              <a:defRPr/>
            </a:lvl1pPr>
          </a:lstStyle>
          <a:p>
            <a:pPr>
              <a:defRPr/>
            </a:pPr>
            <a:endParaRPr lang="es-ES_tradnl"/>
          </a:p>
        </p:txBody>
      </p:sp>
      <p:sp>
        <p:nvSpPr>
          <p:cNvPr id="8" name="7 Marcador de número de diapositiva"/>
          <p:cNvSpPr>
            <a:spLocks noGrp="1"/>
          </p:cNvSpPr>
          <p:nvPr>
            <p:ph type="sldNum" sz="quarter" idx="12"/>
          </p:nvPr>
        </p:nvSpPr>
        <p:spPr>
          <a:xfrm>
            <a:off x="7010400" y="6248400"/>
            <a:ext cx="1905000" cy="457200"/>
          </a:xfrm>
          <a:prstGeom prst="rect">
            <a:avLst/>
          </a:prstGeom>
        </p:spPr>
        <p:txBody>
          <a:bodyPr/>
          <a:lstStyle>
            <a:lvl1pPr>
              <a:defRPr/>
            </a:lvl1pPr>
          </a:lstStyle>
          <a:p>
            <a:pPr>
              <a:defRPr/>
            </a:pPr>
            <a:fld id="{CD55BA19-4A79-4527-86DC-001A527C30D9}" type="slidenum">
              <a:rPr lang="es-ES_tradnl"/>
              <a:pPr>
                <a:defRPr/>
              </a:pPr>
              <a:t>‹Nº›</a:t>
            </a:fld>
            <a:endParaRPr lang="es-ES_tradnl"/>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143000" y="609600"/>
            <a:ext cx="7772400" cy="1143000"/>
          </a:xfrm>
        </p:spPr>
        <p:txBody>
          <a:bodyPr/>
          <a:lstStyle/>
          <a:p>
            <a:r>
              <a:rPr lang="es-ES" smtClean="0"/>
              <a:t>Haga clic para modificar el estilo de título del patrón</a:t>
            </a:r>
            <a:endParaRPr lang="es-US"/>
          </a:p>
        </p:txBody>
      </p:sp>
      <p:sp>
        <p:nvSpPr>
          <p:cNvPr id="3" name="2 Marcador de texto"/>
          <p:cNvSpPr>
            <a:spLocks noGrp="1"/>
          </p:cNvSpPr>
          <p:nvPr>
            <p:ph type="body" sz="half" idx="1"/>
          </p:nvPr>
        </p:nvSpPr>
        <p:spPr>
          <a:xfrm>
            <a:off x="1169988" y="1946275"/>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3 Marcador de contenido"/>
          <p:cNvSpPr>
            <a:spLocks noGrp="1"/>
          </p:cNvSpPr>
          <p:nvPr>
            <p:ph sz="half" idx="2"/>
          </p:nvPr>
        </p:nvSpPr>
        <p:spPr>
          <a:xfrm>
            <a:off x="5132388" y="1946275"/>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5" name="4 Marcador de fecha"/>
          <p:cNvSpPr>
            <a:spLocks noGrp="1"/>
          </p:cNvSpPr>
          <p:nvPr>
            <p:ph type="dt" sz="half" idx="10"/>
          </p:nvPr>
        </p:nvSpPr>
        <p:spPr>
          <a:xfrm>
            <a:off x="1143000" y="6248400"/>
            <a:ext cx="1905000" cy="457200"/>
          </a:xfrm>
          <a:prstGeom prst="rect">
            <a:avLst/>
          </a:prstGeom>
        </p:spPr>
        <p:txBody>
          <a:bodyPr/>
          <a:lstStyle>
            <a:lvl1pPr>
              <a:defRPr/>
            </a:lvl1pPr>
          </a:lstStyle>
          <a:p>
            <a:pPr>
              <a:defRPr/>
            </a:pPr>
            <a:endParaRPr lang="es-ES_tradnl"/>
          </a:p>
        </p:txBody>
      </p:sp>
      <p:sp>
        <p:nvSpPr>
          <p:cNvPr id="6" name="5 Marcador de pie de página"/>
          <p:cNvSpPr>
            <a:spLocks noGrp="1"/>
          </p:cNvSpPr>
          <p:nvPr>
            <p:ph type="ftr" sz="quarter" idx="11"/>
          </p:nvPr>
        </p:nvSpPr>
        <p:spPr>
          <a:xfrm>
            <a:off x="3581400" y="6248400"/>
            <a:ext cx="2895600" cy="457200"/>
          </a:xfrm>
          <a:prstGeom prst="rect">
            <a:avLst/>
          </a:prstGeom>
        </p:spPr>
        <p:txBody>
          <a:bodyPr/>
          <a:lstStyle>
            <a:lvl1pPr>
              <a:defRPr/>
            </a:lvl1pPr>
          </a:lstStyle>
          <a:p>
            <a:pPr>
              <a:defRPr/>
            </a:pPr>
            <a:endParaRPr lang="es-ES_tradnl"/>
          </a:p>
        </p:txBody>
      </p:sp>
      <p:sp>
        <p:nvSpPr>
          <p:cNvPr id="7" name="6 Marcador de número de diapositiva"/>
          <p:cNvSpPr>
            <a:spLocks noGrp="1"/>
          </p:cNvSpPr>
          <p:nvPr>
            <p:ph type="sldNum" sz="quarter" idx="12"/>
          </p:nvPr>
        </p:nvSpPr>
        <p:spPr>
          <a:xfrm>
            <a:off x="7010400" y="6248400"/>
            <a:ext cx="1905000" cy="457200"/>
          </a:xfrm>
          <a:prstGeom prst="rect">
            <a:avLst/>
          </a:prstGeom>
        </p:spPr>
        <p:txBody>
          <a:bodyPr/>
          <a:lstStyle>
            <a:lvl1pPr>
              <a:defRPr/>
            </a:lvl1pPr>
          </a:lstStyle>
          <a:p>
            <a:pPr>
              <a:defRPr/>
            </a:pPr>
            <a:fld id="{15FB9836-9A97-4569-9AE0-DE136B8770A4}" type="slidenum">
              <a:rPr lang="es-ES_tradnl"/>
              <a:pPr>
                <a:defRPr/>
              </a:pPr>
              <a:t>‹Nº›</a:t>
            </a:fld>
            <a:endParaRPr lang="es-ES_tradnl"/>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785786" y="-24"/>
            <a:ext cx="8129614" cy="1143000"/>
          </a:xfrm>
        </p:spPr>
        <p:txBody>
          <a:bodyPr/>
          <a:lstStyle/>
          <a:p>
            <a:r>
              <a:rPr lang="es-ES" dirty="0" smtClean="0"/>
              <a:t>Haga clic para modificar el estilo de título del patrón</a:t>
            </a:r>
            <a:endParaRPr lang="es-US" dirty="0"/>
          </a:p>
        </p:txBody>
      </p:sp>
      <p:sp>
        <p:nvSpPr>
          <p:cNvPr id="3" name="2 Marcador de contenido"/>
          <p:cNvSpPr>
            <a:spLocks noGrp="1"/>
          </p:cNvSpPr>
          <p:nvPr>
            <p:ph idx="1"/>
          </p:nvPr>
        </p:nvSpPr>
        <p:spPr>
          <a:xfrm>
            <a:off x="642910" y="1214422"/>
            <a:ext cx="8299478" cy="5357850"/>
          </a:xfrm>
        </p:spPr>
        <p:txBody>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US"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a:xfrm>
            <a:off x="1143000" y="6248400"/>
            <a:ext cx="1905000" cy="457200"/>
          </a:xfrm>
          <a:prstGeom prst="rect">
            <a:avLst/>
          </a:prstGeom>
        </p:spPr>
        <p:txBody>
          <a:bodyPr/>
          <a:lstStyle>
            <a:lvl1pPr>
              <a:defRPr/>
            </a:lvl1pPr>
          </a:lstStyle>
          <a:p>
            <a:pPr>
              <a:defRPr/>
            </a:pPr>
            <a:endParaRPr lang="es-ES_tradnl"/>
          </a:p>
        </p:txBody>
      </p:sp>
      <p:sp>
        <p:nvSpPr>
          <p:cNvPr id="5" name="4 Marcador de pie de página"/>
          <p:cNvSpPr>
            <a:spLocks noGrp="1"/>
          </p:cNvSpPr>
          <p:nvPr>
            <p:ph type="ftr" sz="quarter" idx="11"/>
          </p:nvPr>
        </p:nvSpPr>
        <p:spPr>
          <a:xfrm>
            <a:off x="3581400" y="6248400"/>
            <a:ext cx="2895600" cy="457200"/>
          </a:xfrm>
          <a:prstGeom prst="rect">
            <a:avLst/>
          </a:prstGeom>
        </p:spPr>
        <p:txBody>
          <a:bodyPr/>
          <a:lstStyle>
            <a:lvl1pPr>
              <a:defRPr/>
            </a:lvl1pPr>
          </a:lstStyle>
          <a:p>
            <a:pPr>
              <a:defRPr/>
            </a:pPr>
            <a:endParaRPr lang="es-ES_tradnl"/>
          </a:p>
        </p:txBody>
      </p:sp>
      <p:sp>
        <p:nvSpPr>
          <p:cNvPr id="6" name="5 Marcador de número de diapositiva"/>
          <p:cNvSpPr>
            <a:spLocks noGrp="1"/>
          </p:cNvSpPr>
          <p:nvPr>
            <p:ph type="sldNum" sz="quarter" idx="12"/>
          </p:nvPr>
        </p:nvSpPr>
        <p:spPr>
          <a:xfrm>
            <a:off x="7010400" y="6248400"/>
            <a:ext cx="1905000" cy="457200"/>
          </a:xfrm>
          <a:prstGeom prst="rect">
            <a:avLst/>
          </a:prstGeom>
        </p:spPr>
        <p:txBody>
          <a:bodyPr/>
          <a:lstStyle>
            <a:lvl1pPr>
              <a:defRPr/>
            </a:lvl1pPr>
          </a:lstStyle>
          <a:p>
            <a:pPr>
              <a:defRPr/>
            </a:pPr>
            <a:fld id="{0C3B3090-BBF6-45F5-8106-AF011BBD5471}" type="slidenum">
              <a:rPr lang="es-ES_tradnl"/>
              <a:pPr>
                <a:defRPr/>
              </a:pPr>
              <a:t>‹Nº›</a:t>
            </a:fld>
            <a:endParaRPr lang="es-ES_tradnl"/>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S"/>
          </a:p>
        </p:txBody>
      </p:sp>
      <p:sp>
        <p:nvSpPr>
          <p:cNvPr id="3" name="2 Marcador de contenido"/>
          <p:cNvSpPr>
            <a:spLocks noGrp="1"/>
          </p:cNvSpPr>
          <p:nvPr>
            <p:ph sz="half" idx="1"/>
          </p:nvPr>
        </p:nvSpPr>
        <p:spPr>
          <a:xfrm>
            <a:off x="1169988" y="194627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3 Marcador de contenido"/>
          <p:cNvSpPr>
            <a:spLocks noGrp="1"/>
          </p:cNvSpPr>
          <p:nvPr>
            <p:ph sz="half" idx="2"/>
          </p:nvPr>
        </p:nvSpPr>
        <p:spPr>
          <a:xfrm>
            <a:off x="5132388" y="194627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5" name="4 Marcador de fecha"/>
          <p:cNvSpPr>
            <a:spLocks noGrp="1"/>
          </p:cNvSpPr>
          <p:nvPr>
            <p:ph type="dt" sz="half" idx="10"/>
          </p:nvPr>
        </p:nvSpPr>
        <p:spPr>
          <a:xfrm>
            <a:off x="1143000" y="6248400"/>
            <a:ext cx="1905000" cy="457200"/>
          </a:xfrm>
          <a:prstGeom prst="rect">
            <a:avLst/>
          </a:prstGeom>
        </p:spPr>
        <p:txBody>
          <a:bodyPr/>
          <a:lstStyle>
            <a:lvl1pPr>
              <a:defRPr/>
            </a:lvl1pPr>
          </a:lstStyle>
          <a:p>
            <a:pPr>
              <a:defRPr/>
            </a:pPr>
            <a:endParaRPr lang="es-ES_tradnl"/>
          </a:p>
        </p:txBody>
      </p:sp>
      <p:sp>
        <p:nvSpPr>
          <p:cNvPr id="6" name="5 Marcador de pie de página"/>
          <p:cNvSpPr>
            <a:spLocks noGrp="1"/>
          </p:cNvSpPr>
          <p:nvPr>
            <p:ph type="ftr" sz="quarter" idx="11"/>
          </p:nvPr>
        </p:nvSpPr>
        <p:spPr>
          <a:xfrm>
            <a:off x="3581400" y="6248400"/>
            <a:ext cx="2895600" cy="457200"/>
          </a:xfrm>
          <a:prstGeom prst="rect">
            <a:avLst/>
          </a:prstGeom>
        </p:spPr>
        <p:txBody>
          <a:bodyPr/>
          <a:lstStyle>
            <a:lvl1pPr>
              <a:defRPr/>
            </a:lvl1pPr>
          </a:lstStyle>
          <a:p>
            <a:pPr>
              <a:defRPr/>
            </a:pPr>
            <a:endParaRPr lang="es-ES_tradnl"/>
          </a:p>
        </p:txBody>
      </p:sp>
      <p:sp>
        <p:nvSpPr>
          <p:cNvPr id="7" name="6 Marcador de número de diapositiva"/>
          <p:cNvSpPr>
            <a:spLocks noGrp="1"/>
          </p:cNvSpPr>
          <p:nvPr>
            <p:ph type="sldNum" sz="quarter" idx="12"/>
          </p:nvPr>
        </p:nvSpPr>
        <p:spPr>
          <a:xfrm>
            <a:off x="7010400" y="6248400"/>
            <a:ext cx="1905000" cy="457200"/>
          </a:xfrm>
          <a:prstGeom prst="rect">
            <a:avLst/>
          </a:prstGeom>
        </p:spPr>
        <p:txBody>
          <a:bodyPr/>
          <a:lstStyle>
            <a:lvl1pPr>
              <a:defRPr/>
            </a:lvl1pPr>
          </a:lstStyle>
          <a:p>
            <a:pPr>
              <a:defRPr/>
            </a:pPr>
            <a:fld id="{F7748C1E-3381-431D-BBFD-3AF88F2DA4C1}" type="slidenum">
              <a:rPr lang="es-ES_tradnl"/>
              <a:pPr>
                <a:defRPr/>
              </a:pPr>
              <a:t>‹Nº›</a:t>
            </a:fld>
            <a:endParaRPr lang="es-ES_tradnl"/>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7" name="6 Marcador de fecha"/>
          <p:cNvSpPr>
            <a:spLocks noGrp="1"/>
          </p:cNvSpPr>
          <p:nvPr>
            <p:ph type="dt" sz="half" idx="10"/>
          </p:nvPr>
        </p:nvSpPr>
        <p:spPr>
          <a:xfrm>
            <a:off x="1143000" y="6248400"/>
            <a:ext cx="1905000" cy="457200"/>
          </a:xfrm>
          <a:prstGeom prst="rect">
            <a:avLst/>
          </a:prstGeom>
        </p:spPr>
        <p:txBody>
          <a:bodyPr/>
          <a:lstStyle>
            <a:lvl1pPr>
              <a:defRPr/>
            </a:lvl1pPr>
          </a:lstStyle>
          <a:p>
            <a:pPr>
              <a:defRPr/>
            </a:pPr>
            <a:endParaRPr lang="es-ES_tradnl"/>
          </a:p>
        </p:txBody>
      </p:sp>
      <p:sp>
        <p:nvSpPr>
          <p:cNvPr id="8" name="7 Marcador de pie de página"/>
          <p:cNvSpPr>
            <a:spLocks noGrp="1"/>
          </p:cNvSpPr>
          <p:nvPr>
            <p:ph type="ftr" sz="quarter" idx="11"/>
          </p:nvPr>
        </p:nvSpPr>
        <p:spPr>
          <a:xfrm>
            <a:off x="3581400" y="6248400"/>
            <a:ext cx="2895600" cy="457200"/>
          </a:xfrm>
          <a:prstGeom prst="rect">
            <a:avLst/>
          </a:prstGeom>
        </p:spPr>
        <p:txBody>
          <a:bodyPr/>
          <a:lstStyle>
            <a:lvl1pPr>
              <a:defRPr/>
            </a:lvl1pPr>
          </a:lstStyle>
          <a:p>
            <a:pPr>
              <a:defRPr/>
            </a:pPr>
            <a:endParaRPr lang="es-ES_tradnl"/>
          </a:p>
        </p:txBody>
      </p:sp>
      <p:sp>
        <p:nvSpPr>
          <p:cNvPr id="9" name="8 Marcador de número de diapositiva"/>
          <p:cNvSpPr>
            <a:spLocks noGrp="1"/>
          </p:cNvSpPr>
          <p:nvPr>
            <p:ph type="sldNum" sz="quarter" idx="12"/>
          </p:nvPr>
        </p:nvSpPr>
        <p:spPr>
          <a:xfrm>
            <a:off x="7010400" y="6248400"/>
            <a:ext cx="1905000" cy="457200"/>
          </a:xfrm>
          <a:prstGeom prst="rect">
            <a:avLst/>
          </a:prstGeom>
        </p:spPr>
        <p:txBody>
          <a:bodyPr/>
          <a:lstStyle>
            <a:lvl1pPr>
              <a:defRPr/>
            </a:lvl1pPr>
          </a:lstStyle>
          <a:p>
            <a:pPr>
              <a:defRPr/>
            </a:pPr>
            <a:fld id="{99DBEDE1-E637-457C-9A21-C9D704607CBF}" type="slidenum">
              <a:rPr lang="es-ES_tradnl"/>
              <a:pPr>
                <a:defRPr/>
              </a:pPr>
              <a:t>‹Nº›</a:t>
            </a:fld>
            <a:endParaRPr lang="es-ES_tradnl"/>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S"/>
          </a:p>
        </p:txBody>
      </p:sp>
      <p:sp>
        <p:nvSpPr>
          <p:cNvPr id="3" name="2 Marcador de fecha"/>
          <p:cNvSpPr>
            <a:spLocks noGrp="1"/>
          </p:cNvSpPr>
          <p:nvPr>
            <p:ph type="dt" sz="half" idx="10"/>
          </p:nvPr>
        </p:nvSpPr>
        <p:spPr>
          <a:xfrm>
            <a:off x="1143000" y="6248400"/>
            <a:ext cx="1905000" cy="457200"/>
          </a:xfrm>
          <a:prstGeom prst="rect">
            <a:avLst/>
          </a:prstGeom>
        </p:spPr>
        <p:txBody>
          <a:bodyPr/>
          <a:lstStyle>
            <a:lvl1pPr>
              <a:defRPr/>
            </a:lvl1pPr>
          </a:lstStyle>
          <a:p>
            <a:pPr>
              <a:defRPr/>
            </a:pPr>
            <a:endParaRPr lang="es-ES_tradnl"/>
          </a:p>
        </p:txBody>
      </p:sp>
      <p:sp>
        <p:nvSpPr>
          <p:cNvPr id="4" name="3 Marcador de pie de página"/>
          <p:cNvSpPr>
            <a:spLocks noGrp="1"/>
          </p:cNvSpPr>
          <p:nvPr>
            <p:ph type="ftr" sz="quarter" idx="11"/>
          </p:nvPr>
        </p:nvSpPr>
        <p:spPr>
          <a:xfrm>
            <a:off x="3581400" y="6248400"/>
            <a:ext cx="2895600" cy="457200"/>
          </a:xfrm>
          <a:prstGeom prst="rect">
            <a:avLst/>
          </a:prstGeom>
        </p:spPr>
        <p:txBody>
          <a:bodyPr/>
          <a:lstStyle>
            <a:lvl1pPr>
              <a:defRPr/>
            </a:lvl1pPr>
          </a:lstStyle>
          <a:p>
            <a:pPr>
              <a:defRPr/>
            </a:pPr>
            <a:endParaRPr lang="es-ES_tradnl"/>
          </a:p>
        </p:txBody>
      </p:sp>
      <p:sp>
        <p:nvSpPr>
          <p:cNvPr id="5" name="4 Marcador de número de diapositiva"/>
          <p:cNvSpPr>
            <a:spLocks noGrp="1"/>
          </p:cNvSpPr>
          <p:nvPr>
            <p:ph type="sldNum" sz="quarter" idx="12"/>
          </p:nvPr>
        </p:nvSpPr>
        <p:spPr>
          <a:xfrm>
            <a:off x="7010400" y="6248400"/>
            <a:ext cx="1905000" cy="457200"/>
          </a:xfrm>
          <a:prstGeom prst="rect">
            <a:avLst/>
          </a:prstGeom>
        </p:spPr>
        <p:txBody>
          <a:bodyPr/>
          <a:lstStyle>
            <a:lvl1pPr>
              <a:defRPr/>
            </a:lvl1pPr>
          </a:lstStyle>
          <a:p>
            <a:pPr>
              <a:defRPr/>
            </a:pPr>
            <a:fld id="{CB14DC64-918E-4838-B897-E179DE57A48A}" type="slidenum">
              <a:rPr lang="es-ES_tradnl"/>
              <a:pPr>
                <a:defRPr/>
              </a:pPr>
              <a:t>‹Nº›</a:t>
            </a:fld>
            <a:endParaRPr lang="es-ES_tradnl"/>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1143000" y="6248400"/>
            <a:ext cx="1905000" cy="457200"/>
          </a:xfrm>
          <a:prstGeom prst="rect">
            <a:avLst/>
          </a:prstGeom>
        </p:spPr>
        <p:txBody>
          <a:bodyPr/>
          <a:lstStyle>
            <a:lvl1pPr>
              <a:defRPr/>
            </a:lvl1pPr>
          </a:lstStyle>
          <a:p>
            <a:pPr>
              <a:defRPr/>
            </a:pPr>
            <a:endParaRPr lang="es-ES_tradnl"/>
          </a:p>
        </p:txBody>
      </p:sp>
      <p:sp>
        <p:nvSpPr>
          <p:cNvPr id="3" name="2 Marcador de pie de página"/>
          <p:cNvSpPr>
            <a:spLocks noGrp="1"/>
          </p:cNvSpPr>
          <p:nvPr>
            <p:ph type="ftr" sz="quarter" idx="11"/>
          </p:nvPr>
        </p:nvSpPr>
        <p:spPr>
          <a:xfrm>
            <a:off x="3581400" y="6248400"/>
            <a:ext cx="2895600" cy="457200"/>
          </a:xfrm>
          <a:prstGeom prst="rect">
            <a:avLst/>
          </a:prstGeom>
        </p:spPr>
        <p:txBody>
          <a:bodyPr/>
          <a:lstStyle>
            <a:lvl1pPr>
              <a:defRPr/>
            </a:lvl1pPr>
          </a:lstStyle>
          <a:p>
            <a:pPr>
              <a:defRPr/>
            </a:pPr>
            <a:endParaRPr lang="es-ES_tradnl"/>
          </a:p>
        </p:txBody>
      </p:sp>
      <p:sp>
        <p:nvSpPr>
          <p:cNvPr id="4" name="3 Marcador de número de diapositiva"/>
          <p:cNvSpPr>
            <a:spLocks noGrp="1"/>
          </p:cNvSpPr>
          <p:nvPr>
            <p:ph type="sldNum" sz="quarter" idx="12"/>
          </p:nvPr>
        </p:nvSpPr>
        <p:spPr>
          <a:xfrm>
            <a:off x="7010400" y="6248400"/>
            <a:ext cx="1905000" cy="457200"/>
          </a:xfrm>
          <a:prstGeom prst="rect">
            <a:avLst/>
          </a:prstGeom>
        </p:spPr>
        <p:txBody>
          <a:bodyPr/>
          <a:lstStyle>
            <a:lvl1pPr>
              <a:defRPr/>
            </a:lvl1pPr>
          </a:lstStyle>
          <a:p>
            <a:pPr>
              <a:defRPr/>
            </a:pPr>
            <a:fld id="{9F726760-A09F-428A-89FA-ADB6249FD25E}" type="slidenum">
              <a:rPr lang="es-ES_tradnl"/>
              <a:pPr>
                <a:defRPr/>
              </a:pPr>
              <a:t>‹Nº›</a:t>
            </a:fld>
            <a:endParaRPr lang="es-ES_tradnl"/>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1143000" y="6248400"/>
            <a:ext cx="1905000" cy="457200"/>
          </a:xfrm>
          <a:prstGeom prst="rect">
            <a:avLst/>
          </a:prstGeom>
        </p:spPr>
        <p:txBody>
          <a:bodyPr/>
          <a:lstStyle>
            <a:lvl1pPr>
              <a:defRPr/>
            </a:lvl1pPr>
          </a:lstStyle>
          <a:p>
            <a:pPr>
              <a:defRPr/>
            </a:pPr>
            <a:endParaRPr lang="es-ES_tradnl"/>
          </a:p>
        </p:txBody>
      </p:sp>
      <p:sp>
        <p:nvSpPr>
          <p:cNvPr id="6" name="5 Marcador de pie de página"/>
          <p:cNvSpPr>
            <a:spLocks noGrp="1"/>
          </p:cNvSpPr>
          <p:nvPr>
            <p:ph type="ftr" sz="quarter" idx="11"/>
          </p:nvPr>
        </p:nvSpPr>
        <p:spPr>
          <a:xfrm>
            <a:off x="3581400" y="6248400"/>
            <a:ext cx="2895600" cy="457200"/>
          </a:xfrm>
          <a:prstGeom prst="rect">
            <a:avLst/>
          </a:prstGeom>
        </p:spPr>
        <p:txBody>
          <a:bodyPr/>
          <a:lstStyle>
            <a:lvl1pPr>
              <a:defRPr/>
            </a:lvl1pPr>
          </a:lstStyle>
          <a:p>
            <a:pPr>
              <a:defRPr/>
            </a:pPr>
            <a:endParaRPr lang="es-ES_tradnl"/>
          </a:p>
        </p:txBody>
      </p:sp>
      <p:sp>
        <p:nvSpPr>
          <p:cNvPr id="7" name="6 Marcador de número de diapositiva"/>
          <p:cNvSpPr>
            <a:spLocks noGrp="1"/>
          </p:cNvSpPr>
          <p:nvPr>
            <p:ph type="sldNum" sz="quarter" idx="12"/>
          </p:nvPr>
        </p:nvSpPr>
        <p:spPr>
          <a:xfrm>
            <a:off x="7010400" y="6248400"/>
            <a:ext cx="1905000" cy="457200"/>
          </a:xfrm>
          <a:prstGeom prst="rect">
            <a:avLst/>
          </a:prstGeom>
        </p:spPr>
        <p:txBody>
          <a:bodyPr/>
          <a:lstStyle>
            <a:lvl1pPr>
              <a:defRPr/>
            </a:lvl1pPr>
          </a:lstStyle>
          <a:p>
            <a:pPr>
              <a:defRPr/>
            </a:pPr>
            <a:fld id="{3823DD02-8D48-4600-972A-BBE56B5E2599}" type="slidenum">
              <a:rPr lang="es-ES_tradnl"/>
              <a:pPr>
                <a:defRPr/>
              </a:pPr>
              <a:t>‹Nº›</a:t>
            </a:fld>
            <a:endParaRPr lang="es-ES_tradnl"/>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U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1143000" y="6248400"/>
            <a:ext cx="1905000" cy="457200"/>
          </a:xfrm>
          <a:prstGeom prst="rect">
            <a:avLst/>
          </a:prstGeom>
        </p:spPr>
        <p:txBody>
          <a:bodyPr/>
          <a:lstStyle>
            <a:lvl1pPr>
              <a:defRPr/>
            </a:lvl1pPr>
          </a:lstStyle>
          <a:p>
            <a:pPr>
              <a:defRPr/>
            </a:pPr>
            <a:endParaRPr lang="es-ES_tradnl"/>
          </a:p>
        </p:txBody>
      </p:sp>
      <p:sp>
        <p:nvSpPr>
          <p:cNvPr id="6" name="5 Marcador de pie de página"/>
          <p:cNvSpPr>
            <a:spLocks noGrp="1"/>
          </p:cNvSpPr>
          <p:nvPr>
            <p:ph type="ftr" sz="quarter" idx="11"/>
          </p:nvPr>
        </p:nvSpPr>
        <p:spPr>
          <a:xfrm>
            <a:off x="3581400" y="6248400"/>
            <a:ext cx="2895600" cy="457200"/>
          </a:xfrm>
          <a:prstGeom prst="rect">
            <a:avLst/>
          </a:prstGeom>
        </p:spPr>
        <p:txBody>
          <a:bodyPr/>
          <a:lstStyle>
            <a:lvl1pPr>
              <a:defRPr/>
            </a:lvl1pPr>
          </a:lstStyle>
          <a:p>
            <a:pPr>
              <a:defRPr/>
            </a:pPr>
            <a:endParaRPr lang="es-ES_tradnl"/>
          </a:p>
        </p:txBody>
      </p:sp>
      <p:sp>
        <p:nvSpPr>
          <p:cNvPr id="7" name="6 Marcador de número de diapositiva"/>
          <p:cNvSpPr>
            <a:spLocks noGrp="1"/>
          </p:cNvSpPr>
          <p:nvPr>
            <p:ph type="sldNum" sz="quarter" idx="12"/>
          </p:nvPr>
        </p:nvSpPr>
        <p:spPr>
          <a:xfrm>
            <a:off x="7010400" y="6248400"/>
            <a:ext cx="1905000" cy="457200"/>
          </a:xfrm>
          <a:prstGeom prst="rect">
            <a:avLst/>
          </a:prstGeom>
        </p:spPr>
        <p:txBody>
          <a:bodyPr/>
          <a:lstStyle>
            <a:lvl1pPr>
              <a:defRPr/>
            </a:lvl1pPr>
          </a:lstStyle>
          <a:p>
            <a:pPr>
              <a:defRPr/>
            </a:pPr>
            <a:fld id="{CD280C2F-918C-4CB3-816E-D96B1AC627C8}" type="slidenum">
              <a:rPr lang="es-ES_tradnl"/>
              <a:pPr>
                <a:defRPr/>
              </a:pPr>
              <a:t>‹Nº›</a:t>
            </a:fld>
            <a:endParaRPr lang="es-ES_tradnl"/>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1085850" cy="6854825"/>
            <a:chOff x="0" y="0"/>
            <a:chExt cx="684" cy="4318"/>
          </a:xfrm>
        </p:grpSpPr>
        <p:sp>
          <p:nvSpPr>
            <p:cNvPr id="2051"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US"/>
            </a:p>
          </p:txBody>
        </p:sp>
        <p:grpSp>
          <p:nvGrpSpPr>
            <p:cNvPr id="1030" name="Group 4"/>
            <p:cNvGrpSpPr>
              <a:grpSpLocks/>
            </p:cNvGrpSpPr>
            <p:nvPr/>
          </p:nvGrpSpPr>
          <p:grpSpPr bwMode="auto">
            <a:xfrm>
              <a:off x="48" y="102"/>
              <a:ext cx="96" cy="4128"/>
              <a:chOff x="48" y="102"/>
              <a:chExt cx="96" cy="4128"/>
            </a:xfrm>
          </p:grpSpPr>
          <p:sp>
            <p:nvSpPr>
              <p:cNvPr id="2053"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4" name="Rectangle 6"/>
              <p:cNvSpPr>
                <a:spLocks noChangeArrowheads="1"/>
              </p:cNvSpPr>
              <p:nvPr/>
            </p:nvSpPr>
            <p:spPr bwMode="auto">
              <a:xfrm>
                <a:off x="48" y="125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5"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6" name="Rectangle 8"/>
              <p:cNvSpPr>
                <a:spLocks noChangeArrowheads="1"/>
              </p:cNvSpPr>
              <p:nvPr/>
            </p:nvSpPr>
            <p:spPr bwMode="auto">
              <a:xfrm>
                <a:off x="48" y="1538"/>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7"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8" name="Rectangle 10"/>
              <p:cNvSpPr>
                <a:spLocks noChangeArrowheads="1"/>
              </p:cNvSpPr>
              <p:nvPr/>
            </p:nvSpPr>
            <p:spPr bwMode="auto">
              <a:xfrm>
                <a:off x="48" y="182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9"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0" name="Rectangle 12"/>
              <p:cNvSpPr>
                <a:spLocks noChangeArrowheads="1"/>
              </p:cNvSpPr>
              <p:nvPr/>
            </p:nvSpPr>
            <p:spPr bwMode="auto">
              <a:xfrm>
                <a:off x="48" y="2115"/>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1"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2" name="Rectangle 14"/>
              <p:cNvSpPr>
                <a:spLocks noChangeArrowheads="1"/>
              </p:cNvSpPr>
              <p:nvPr/>
            </p:nvSpPr>
            <p:spPr bwMode="auto">
              <a:xfrm>
                <a:off x="48" y="240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3" name="Rectangle 15"/>
              <p:cNvSpPr>
                <a:spLocks noChangeArrowheads="1"/>
              </p:cNvSpPr>
              <p:nvPr/>
            </p:nvSpPr>
            <p:spPr bwMode="auto">
              <a:xfrm>
                <a:off x="48" y="254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4" name="Rectangle 16"/>
              <p:cNvSpPr>
                <a:spLocks noChangeArrowheads="1"/>
              </p:cNvSpPr>
              <p:nvPr/>
            </p:nvSpPr>
            <p:spPr bwMode="auto">
              <a:xfrm>
                <a:off x="48" y="269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5"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6" name="Rectangle 18"/>
              <p:cNvSpPr>
                <a:spLocks noChangeArrowheads="1"/>
              </p:cNvSpPr>
              <p:nvPr/>
            </p:nvSpPr>
            <p:spPr bwMode="auto">
              <a:xfrm>
                <a:off x="48" y="298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7"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8"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9"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0" name="Rectangle 22"/>
              <p:cNvSpPr>
                <a:spLocks noChangeArrowheads="1"/>
              </p:cNvSpPr>
              <p:nvPr/>
            </p:nvSpPr>
            <p:spPr bwMode="auto">
              <a:xfrm>
                <a:off x="48" y="3557"/>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1"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2"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3"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4" name="Rectangle 26"/>
              <p:cNvSpPr>
                <a:spLocks noChangeArrowheads="1"/>
              </p:cNvSpPr>
              <p:nvPr/>
            </p:nvSpPr>
            <p:spPr bwMode="auto">
              <a:xfrm>
                <a:off x="48" y="413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5" name="Rectangle 27"/>
              <p:cNvSpPr>
                <a:spLocks noChangeArrowheads="1"/>
              </p:cNvSpPr>
              <p:nvPr/>
            </p:nvSpPr>
            <p:spPr bwMode="auto">
              <a:xfrm>
                <a:off x="48" y="10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6"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7"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8"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9" name="Rectangle 31"/>
              <p:cNvSpPr>
                <a:spLocks noChangeArrowheads="1"/>
              </p:cNvSpPr>
              <p:nvPr/>
            </p:nvSpPr>
            <p:spPr bwMode="auto">
              <a:xfrm>
                <a:off x="48" y="67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80"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81"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grpSp>
      </p:grpSp>
      <p:sp>
        <p:nvSpPr>
          <p:cNvPr id="1027" name="Rectangle 34"/>
          <p:cNvSpPr>
            <a:spLocks noGrp="1" noChangeArrowheads="1"/>
          </p:cNvSpPr>
          <p:nvPr>
            <p:ph type="title"/>
          </p:nvPr>
        </p:nvSpPr>
        <p:spPr bwMode="auto">
          <a:xfrm>
            <a:off x="714375" y="71438"/>
            <a:ext cx="8201025" cy="11430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s-ES_tradnl" smtClean="0"/>
              <a:t>Click to edit Master title style</a:t>
            </a:r>
          </a:p>
        </p:txBody>
      </p:sp>
      <p:sp>
        <p:nvSpPr>
          <p:cNvPr id="2087" name="Rectangle 39"/>
          <p:cNvSpPr>
            <a:spLocks noGrp="1" noChangeArrowheads="1"/>
          </p:cNvSpPr>
          <p:nvPr>
            <p:ph type="body" idx="1"/>
          </p:nvPr>
        </p:nvSpPr>
        <p:spPr bwMode="auto">
          <a:xfrm>
            <a:off x="642938" y="1428750"/>
            <a:ext cx="8299450" cy="52149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dirty="0" err="1" smtClean="0"/>
              <a:t>Click</a:t>
            </a:r>
            <a:r>
              <a:rPr lang="es-ES_tradnl" dirty="0" smtClean="0"/>
              <a:t> </a:t>
            </a:r>
            <a:r>
              <a:rPr lang="es-ES_tradnl" dirty="0" err="1" smtClean="0"/>
              <a:t>to</a:t>
            </a:r>
            <a:r>
              <a:rPr lang="es-ES_tradnl" dirty="0" smtClean="0"/>
              <a:t> </a:t>
            </a:r>
            <a:r>
              <a:rPr lang="es-ES_tradnl" dirty="0" err="1" smtClean="0"/>
              <a:t>edit</a:t>
            </a:r>
            <a:r>
              <a:rPr lang="es-ES_tradnl" dirty="0" smtClean="0"/>
              <a:t> </a:t>
            </a:r>
            <a:r>
              <a:rPr lang="es-ES_tradnl" dirty="0" err="1" smtClean="0"/>
              <a:t>Master</a:t>
            </a:r>
            <a:r>
              <a:rPr lang="es-ES_tradnl" dirty="0" smtClean="0"/>
              <a:t> </a:t>
            </a:r>
            <a:r>
              <a:rPr lang="es-ES_tradnl" dirty="0" err="1" smtClean="0"/>
              <a:t>text</a:t>
            </a:r>
            <a:r>
              <a:rPr lang="es-ES_tradnl" dirty="0" smtClean="0"/>
              <a:t> </a:t>
            </a:r>
            <a:r>
              <a:rPr lang="es-ES_tradnl" dirty="0" err="1" smtClean="0"/>
              <a:t>styles</a:t>
            </a:r>
            <a:endParaRPr lang="es-ES_tradnl" dirty="0" smtClean="0"/>
          </a:p>
          <a:p>
            <a:pPr lvl="1"/>
            <a:r>
              <a:rPr lang="es-ES_tradnl" dirty="0" err="1" smtClean="0"/>
              <a:t>Second</a:t>
            </a:r>
            <a:r>
              <a:rPr lang="es-ES_tradnl" dirty="0" smtClean="0"/>
              <a:t> </a:t>
            </a:r>
            <a:r>
              <a:rPr lang="es-ES_tradnl" dirty="0" err="1" smtClean="0"/>
              <a:t>level</a:t>
            </a:r>
            <a:endParaRPr lang="es-ES_tradnl" dirty="0" smtClean="0"/>
          </a:p>
          <a:p>
            <a:pPr lvl="2"/>
            <a:r>
              <a:rPr lang="es-ES_tradnl" dirty="0" err="1" smtClean="0"/>
              <a:t>Third</a:t>
            </a:r>
            <a:r>
              <a:rPr lang="es-ES_tradnl" dirty="0" smtClean="0"/>
              <a:t> </a:t>
            </a:r>
            <a:r>
              <a:rPr lang="es-ES_tradnl" dirty="0" err="1" smtClean="0"/>
              <a:t>level</a:t>
            </a:r>
            <a:endParaRPr lang="es-ES_tradnl" dirty="0" smtClean="0"/>
          </a:p>
          <a:p>
            <a:pPr lvl="3"/>
            <a:r>
              <a:rPr lang="es-ES_tradnl" dirty="0" err="1" smtClean="0"/>
              <a:t>Fourth</a:t>
            </a:r>
            <a:r>
              <a:rPr lang="es-ES_tradnl" dirty="0" smtClean="0"/>
              <a:t> </a:t>
            </a:r>
            <a:r>
              <a:rPr lang="es-ES_tradnl" dirty="0" err="1" smtClean="0"/>
              <a:t>level</a:t>
            </a:r>
            <a:endParaRPr lang="es-ES_tradnl" dirty="0" smtClean="0"/>
          </a:p>
          <a:p>
            <a:pPr lvl="4"/>
            <a:r>
              <a:rPr lang="es-ES_tradnl" dirty="0" err="1" smtClean="0"/>
              <a:t>Fifth</a:t>
            </a:r>
            <a:r>
              <a:rPr lang="es-ES_tradnl" dirty="0" smtClean="0"/>
              <a:t> </a:t>
            </a:r>
            <a:r>
              <a:rPr lang="es-ES_tradnl" dirty="0" err="1" smtClean="0"/>
              <a:t>level</a:t>
            </a:r>
            <a:endParaRPr lang="es-ES_tradnl" dirty="0" smtClean="0"/>
          </a:p>
        </p:txBody>
      </p:sp>
    </p:spTree>
  </p:cSld>
  <p:clrMap bg1="dk2" tx1="lt1" bg2="dk1" tx2="lt2" accent1="accent1" accent2="accent2" accent3="accent3" accent4="accent4" accent5="accent5" accent6="accent6" hlink="hlink" folHlink="folHlink"/>
  <p:sldLayoutIdLst>
    <p:sldLayoutId id="2147483709" r:id="rId1"/>
    <p:sldLayoutId id="2147483708"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Lst>
  <p:transition spd="med"/>
  <p:txStyles>
    <p:titleStyle>
      <a:lvl1pPr algn="ctr" rtl="0" eaLnBrk="0" fontAlgn="base" hangingPunct="0">
        <a:spcBef>
          <a:spcPct val="0"/>
        </a:spcBef>
        <a:spcAft>
          <a:spcPct val="0"/>
        </a:spcAft>
        <a:defRPr sz="4400">
          <a:solidFill>
            <a:srgbClr val="FFFF00"/>
          </a:solidFill>
          <a:latin typeface="+mj-lt"/>
          <a:ea typeface="+mj-ea"/>
          <a:cs typeface="+mj-cs"/>
        </a:defRPr>
      </a:lvl1pPr>
      <a:lvl2pPr algn="ctr" rtl="0" eaLnBrk="0" fontAlgn="base" hangingPunct="0">
        <a:spcBef>
          <a:spcPct val="0"/>
        </a:spcBef>
        <a:spcAft>
          <a:spcPct val="0"/>
        </a:spcAft>
        <a:defRPr sz="4400">
          <a:solidFill>
            <a:srgbClr val="FFFF00"/>
          </a:solidFill>
          <a:latin typeface="Arial" pitchFamily="34" charset="0"/>
        </a:defRPr>
      </a:lvl2pPr>
      <a:lvl3pPr algn="ctr" rtl="0" eaLnBrk="0" fontAlgn="base" hangingPunct="0">
        <a:spcBef>
          <a:spcPct val="0"/>
        </a:spcBef>
        <a:spcAft>
          <a:spcPct val="0"/>
        </a:spcAft>
        <a:defRPr sz="4400">
          <a:solidFill>
            <a:srgbClr val="FFFF00"/>
          </a:solidFill>
          <a:latin typeface="Arial" pitchFamily="34" charset="0"/>
        </a:defRPr>
      </a:lvl3pPr>
      <a:lvl4pPr algn="ctr" rtl="0" eaLnBrk="0" fontAlgn="base" hangingPunct="0">
        <a:spcBef>
          <a:spcPct val="0"/>
        </a:spcBef>
        <a:spcAft>
          <a:spcPct val="0"/>
        </a:spcAft>
        <a:defRPr sz="4400">
          <a:solidFill>
            <a:srgbClr val="FFFF00"/>
          </a:solidFill>
          <a:latin typeface="Arial" pitchFamily="34" charset="0"/>
        </a:defRPr>
      </a:lvl4pPr>
      <a:lvl5pPr algn="ctr" rtl="0" eaLnBrk="0" fontAlgn="base" hangingPunct="0">
        <a:spcBef>
          <a:spcPct val="0"/>
        </a:spcBef>
        <a:spcAft>
          <a:spcPct val="0"/>
        </a:spcAft>
        <a:defRPr sz="4400">
          <a:solidFill>
            <a:srgbClr val="FFFF00"/>
          </a:solidFill>
          <a:latin typeface="Arial" pitchFamily="34" charset="0"/>
        </a:defRPr>
      </a:lvl5pPr>
      <a:lvl6pPr marL="457200" algn="ctr" rtl="0" fontAlgn="base">
        <a:spcBef>
          <a:spcPct val="0"/>
        </a:spcBef>
        <a:spcAft>
          <a:spcPct val="0"/>
        </a:spcAft>
        <a:defRPr sz="4400">
          <a:solidFill>
            <a:srgbClr val="FFFF00"/>
          </a:solidFill>
          <a:latin typeface="Arial" pitchFamily="34" charset="0"/>
        </a:defRPr>
      </a:lvl6pPr>
      <a:lvl7pPr marL="914400" algn="ctr" rtl="0" fontAlgn="base">
        <a:spcBef>
          <a:spcPct val="0"/>
        </a:spcBef>
        <a:spcAft>
          <a:spcPct val="0"/>
        </a:spcAft>
        <a:defRPr sz="4400">
          <a:solidFill>
            <a:srgbClr val="FFFF00"/>
          </a:solidFill>
          <a:latin typeface="Arial" pitchFamily="34" charset="0"/>
        </a:defRPr>
      </a:lvl7pPr>
      <a:lvl8pPr marL="1371600" algn="ctr" rtl="0" fontAlgn="base">
        <a:spcBef>
          <a:spcPct val="0"/>
        </a:spcBef>
        <a:spcAft>
          <a:spcPct val="0"/>
        </a:spcAft>
        <a:defRPr sz="4400">
          <a:solidFill>
            <a:srgbClr val="FFFF00"/>
          </a:solidFill>
          <a:latin typeface="Arial" pitchFamily="34" charset="0"/>
        </a:defRPr>
      </a:lvl8pPr>
      <a:lvl9pPr marL="1828800" algn="ctr" rtl="0" fontAlgn="base">
        <a:spcBef>
          <a:spcPct val="0"/>
        </a:spcBef>
        <a:spcAft>
          <a:spcPct val="0"/>
        </a:spcAft>
        <a:defRPr sz="4400">
          <a:solidFill>
            <a:srgbClr val="FFFF00"/>
          </a:solidFill>
          <a:latin typeface="Arial" pitchFamily="34" charset="0"/>
        </a:defRPr>
      </a:lvl9pPr>
    </p:titleStyle>
    <p:bodyStyle>
      <a:lvl1pPr marL="342900" indent="-342900" algn="l" rtl="0" eaLnBrk="0" fontAlgn="base" hangingPunct="0">
        <a:spcBef>
          <a:spcPct val="20000"/>
        </a:spcBef>
        <a:spcAft>
          <a:spcPct val="0"/>
        </a:spcAft>
        <a:buClr>
          <a:srgbClr val="FF0000"/>
        </a:buClr>
        <a:buSzPct val="75000"/>
        <a:buFont typeface="Wingdings" pitchFamily="2" charset="2"/>
        <a:buChar char="n"/>
        <a:defRPr sz="28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rgbClr val="FFFF00"/>
        </a:buClr>
        <a:buSzPct val="60000"/>
        <a:buFont typeface="Wingdings" pitchFamily="2" charset="2"/>
        <a:buChar char="u"/>
        <a:defRPr sz="24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60000"/>
        <a:buFont typeface="Wingdings" pitchFamily="2" charset="2"/>
        <a:buChar char="t"/>
        <a:defRPr sz="20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100000"/>
        <a:buChar char="•"/>
        <a:defRPr sz="18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100000"/>
        <a:buChar char="–"/>
        <a:defRPr sz="18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9pPr>
    </p:bodyStyle>
    <p:otherStyle>
      <a:defPPr>
        <a:defRPr lang="es-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mailto:barcillo@gmail.com"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www.dspace.espol.edu.ec/browse?type=author&amp;value=Marcillo%20Morla,%20Fabricio"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3.emf"/></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066800" y="428604"/>
            <a:ext cx="7772400" cy="1676400"/>
          </a:xfrm>
        </p:spPr>
        <p:txBody>
          <a:bodyPr/>
          <a:lstStyle/>
          <a:p>
            <a:pPr eaLnBrk="1" hangingPunct="1"/>
            <a:r>
              <a:rPr lang="es-ES_tradnl" dirty="0" smtClean="0"/>
              <a:t>Curso Práctico de Bioestadística Con Herramientas De Excel</a:t>
            </a:r>
          </a:p>
        </p:txBody>
      </p:sp>
      <p:sp>
        <p:nvSpPr>
          <p:cNvPr id="28675" name="Rectangle 3"/>
          <p:cNvSpPr>
            <a:spLocks noGrp="1" noChangeArrowheads="1"/>
          </p:cNvSpPr>
          <p:nvPr>
            <p:ph type="subTitle" idx="1"/>
          </p:nvPr>
        </p:nvSpPr>
        <p:spPr>
          <a:xfrm>
            <a:off x="1828800" y="3886200"/>
            <a:ext cx="6400800" cy="838200"/>
          </a:xfrm>
        </p:spPr>
        <p:txBody>
          <a:bodyPr/>
          <a:lstStyle/>
          <a:p>
            <a:pPr algn="l" eaLnBrk="1" hangingPunct="1">
              <a:defRPr/>
            </a:pPr>
            <a:r>
              <a:rPr lang="es-ES_tradnl" dirty="0" smtClean="0"/>
              <a:t>Fabrizio Marcillo </a:t>
            </a:r>
            <a:r>
              <a:rPr lang="es-ES_tradnl" dirty="0" err="1" smtClean="0"/>
              <a:t>Morla</a:t>
            </a:r>
            <a:r>
              <a:rPr lang="es-ES_tradnl" dirty="0" smtClean="0"/>
              <a:t> </a:t>
            </a:r>
            <a:r>
              <a:rPr lang="es-ES_tradnl" dirty="0" err="1" smtClean="0"/>
              <a:t>MBA</a:t>
            </a:r>
            <a:endParaRPr lang="es-ES_tradnl" dirty="0" smtClean="0"/>
          </a:p>
        </p:txBody>
      </p:sp>
      <p:pic>
        <p:nvPicPr>
          <p:cNvPr id="3076" name="Picture 9" descr="Logofimcm"/>
          <p:cNvPicPr>
            <a:picLocks noChangeAspect="1" noChangeArrowheads="1"/>
          </p:cNvPicPr>
          <p:nvPr/>
        </p:nvPicPr>
        <p:blipFill>
          <a:blip r:embed="rId3"/>
          <a:srcRect/>
          <a:stretch>
            <a:fillRect/>
          </a:stretch>
        </p:blipFill>
        <p:spPr bwMode="auto">
          <a:xfrm>
            <a:off x="7162800" y="2286000"/>
            <a:ext cx="1676400" cy="1673225"/>
          </a:xfrm>
          <a:prstGeom prst="rect">
            <a:avLst/>
          </a:prstGeom>
          <a:noFill/>
          <a:ln w="9525">
            <a:noFill/>
            <a:miter lim="800000"/>
            <a:headEnd/>
            <a:tailEnd/>
          </a:ln>
        </p:spPr>
      </p:pic>
      <p:sp>
        <p:nvSpPr>
          <p:cNvPr id="3077" name="Text Box 10"/>
          <p:cNvSpPr txBox="1">
            <a:spLocks noChangeArrowheads="1"/>
          </p:cNvSpPr>
          <p:nvPr/>
        </p:nvSpPr>
        <p:spPr bwMode="auto">
          <a:xfrm>
            <a:off x="4932363" y="4960938"/>
            <a:ext cx="2711450" cy="1200150"/>
          </a:xfrm>
          <a:prstGeom prst="rect">
            <a:avLst/>
          </a:prstGeom>
          <a:noFill/>
          <a:ln w="9525">
            <a:noFill/>
            <a:miter lim="800000"/>
            <a:headEnd/>
            <a:tailEnd/>
          </a:ln>
        </p:spPr>
        <p:txBody>
          <a:bodyPr wrap="none">
            <a:spAutoFit/>
          </a:bodyPr>
          <a:lstStyle/>
          <a:p>
            <a:r>
              <a:rPr lang="en-US">
                <a:hlinkClick r:id="rId4"/>
              </a:rPr>
              <a:t>barcillo@gmail.com</a:t>
            </a:r>
            <a:endParaRPr lang="en-US"/>
          </a:p>
          <a:p>
            <a:r>
              <a:rPr lang="en-US"/>
              <a:t>(593-9) 4194239</a:t>
            </a:r>
          </a:p>
          <a:p>
            <a:endParaRPr lang="es-ES"/>
          </a:p>
        </p:txBody>
      </p:sp>
      <p:pic>
        <p:nvPicPr>
          <p:cNvPr id="3078" name="6 Imagen" descr="espol1-300x299.png"/>
          <p:cNvPicPr>
            <a:picLocks noChangeAspect="1"/>
          </p:cNvPicPr>
          <p:nvPr/>
        </p:nvPicPr>
        <p:blipFill>
          <a:blip r:embed="rId5"/>
          <a:srcRect/>
          <a:stretch>
            <a:fillRect/>
          </a:stretch>
        </p:blipFill>
        <p:spPr bwMode="auto">
          <a:xfrm>
            <a:off x="0" y="2071688"/>
            <a:ext cx="1792288" cy="178593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US"/>
          </a:p>
        </p:txBody>
      </p:sp>
      <p:sp>
        <p:nvSpPr>
          <p:cNvPr id="3" name="2 Marcador de contenido"/>
          <p:cNvSpPr>
            <a:spLocks noGrp="1"/>
          </p:cNvSpPr>
          <p:nvPr>
            <p:ph idx="1"/>
          </p:nvPr>
        </p:nvSpPr>
        <p:spPr/>
        <p:txBody>
          <a:bodyPr/>
          <a:lstStyle/>
          <a:p>
            <a:r>
              <a:rPr lang="es-ES_tradnl" dirty="0" smtClean="0"/>
              <a:t>Queremos saber si dos poblaciones, una con peso promedio de muestreo 14.0 g  y otra con 15.0 g tienen igual media de peso. </a:t>
            </a:r>
          </a:p>
          <a:p>
            <a:pPr lvl="1"/>
            <a:r>
              <a:rPr lang="es-ES_tradnl" dirty="0" smtClean="0"/>
              <a:t>"14.0 no es lo mismo que 15.0“. </a:t>
            </a:r>
          </a:p>
          <a:p>
            <a:pPr lvl="1"/>
            <a:r>
              <a:rPr lang="es-ES_tradnl" dirty="0" smtClean="0"/>
              <a:t>Cuando son iguales entonces? </a:t>
            </a:r>
          </a:p>
          <a:p>
            <a:pPr lvl="1"/>
            <a:r>
              <a:rPr lang="es-ES_tradnl" dirty="0" smtClean="0"/>
              <a:t>Cuando 1ª piscina pesa 14.2? 14.5g ? 14.8? 14.9? 14.99? porque no 14.85? o 14.849?.</a:t>
            </a:r>
            <a:endParaRPr lang="es-US" dirty="0" smtClean="0"/>
          </a:p>
          <a:p>
            <a:r>
              <a:rPr lang="es-ES_tradnl" dirty="0" smtClean="0"/>
              <a:t>Esto no lo podemos saber al ojo o por "</a:t>
            </a:r>
            <a:r>
              <a:rPr lang="es-ES_tradnl" dirty="0" err="1" smtClean="0"/>
              <a:t>feeling</a:t>
            </a:r>
            <a:r>
              <a:rPr lang="es-ES_tradnl" dirty="0" smtClean="0"/>
              <a:t>“</a:t>
            </a:r>
          </a:p>
          <a:p>
            <a:r>
              <a:rPr lang="es-ES_tradnl" dirty="0" smtClean="0"/>
              <a:t>Método estadístico dice si son o no diferente con un (1-</a:t>
            </a:r>
            <a:r>
              <a:rPr lang="es-ES_tradnl" dirty="0" smtClean="0">
                <a:sym typeface="Symbol"/>
              </a:rPr>
              <a:t></a:t>
            </a:r>
            <a:r>
              <a:rPr lang="es-ES_tradnl" dirty="0" smtClean="0"/>
              <a:t>)x100% de confianza. </a:t>
            </a:r>
            <a:endParaRPr lang="es-US" dirty="0"/>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US"/>
          </a:p>
        </p:txBody>
      </p:sp>
      <p:sp>
        <p:nvSpPr>
          <p:cNvPr id="3" name="2 Marcador de contenido"/>
          <p:cNvSpPr>
            <a:spLocks noGrp="1"/>
          </p:cNvSpPr>
          <p:nvPr>
            <p:ph idx="1"/>
          </p:nvPr>
        </p:nvSpPr>
        <p:spPr/>
        <p:txBody>
          <a:bodyPr/>
          <a:lstStyle/>
          <a:p>
            <a:r>
              <a:rPr lang="es-ES_tradnl" dirty="0" smtClean="0"/>
              <a:t>% de confianza (1-</a:t>
            </a:r>
            <a:r>
              <a:rPr lang="es-ES_tradnl" dirty="0" smtClean="0">
                <a:sym typeface="Symbol"/>
              </a:rPr>
              <a:t></a:t>
            </a:r>
            <a:r>
              <a:rPr lang="es-ES_tradnl" dirty="0" smtClean="0"/>
              <a:t>) x 100 %: </a:t>
            </a:r>
          </a:p>
          <a:p>
            <a:pPr lvl="1"/>
            <a:r>
              <a:rPr lang="es-ES_tradnl" dirty="0" smtClean="0"/>
              <a:t>% confianza de no estar cometiendo un error tipo I</a:t>
            </a:r>
          </a:p>
          <a:p>
            <a:pPr lvl="1"/>
            <a:r>
              <a:rPr lang="es-ES_tradnl" dirty="0" smtClean="0"/>
              <a:t>Si repetimos infinitamente el experimento, al menos este % de veces nos daría el mismo resultado.</a:t>
            </a:r>
            <a:endParaRPr lang="es-US" dirty="0" smtClean="0"/>
          </a:p>
          <a:p>
            <a:r>
              <a:rPr lang="es-ES_tradnl" dirty="0" smtClean="0"/>
              <a:t>Y el área crítica(W) es el área de la curva en donde H0 va a ser rechazada en </a:t>
            </a:r>
            <a:r>
              <a:rPr lang="es-ES_tradnl" dirty="0" smtClean="0">
                <a:sym typeface="Symbol"/>
              </a:rPr>
              <a:t></a:t>
            </a:r>
            <a:r>
              <a:rPr lang="es-ES_tradnl" dirty="0" smtClean="0"/>
              <a:t>x100% de las veces.</a:t>
            </a:r>
            <a:endParaRPr lang="es-US" dirty="0" smtClean="0"/>
          </a:p>
          <a:p>
            <a:endParaRPr lang="es-US" dirty="0"/>
          </a:p>
        </p:txBody>
      </p:sp>
      <p:pic>
        <p:nvPicPr>
          <p:cNvPr id="165890" name="Picture 2"/>
          <p:cNvPicPr>
            <a:picLocks noChangeAspect="1" noChangeArrowheads="1"/>
          </p:cNvPicPr>
          <p:nvPr/>
        </p:nvPicPr>
        <p:blipFill>
          <a:blip r:embed="rId3" cstate="print"/>
          <a:srcRect/>
          <a:stretch>
            <a:fillRect/>
          </a:stretch>
        </p:blipFill>
        <p:spPr bwMode="auto">
          <a:xfrm>
            <a:off x="4591050" y="4572008"/>
            <a:ext cx="4552950" cy="1857375"/>
          </a:xfrm>
          <a:prstGeom prst="rect">
            <a:avLst/>
          </a:prstGeom>
          <a:noFill/>
          <a:ln w="9525">
            <a:noFill/>
            <a:miter lim="800000"/>
            <a:headEnd/>
            <a:tailEnd/>
          </a:ln>
        </p:spPr>
      </p:pic>
      <p:pic>
        <p:nvPicPr>
          <p:cNvPr id="165891" name="Picture 3"/>
          <p:cNvPicPr>
            <a:picLocks noChangeAspect="1" noChangeArrowheads="1"/>
          </p:cNvPicPr>
          <p:nvPr/>
        </p:nvPicPr>
        <p:blipFill>
          <a:blip r:embed="rId4" cstate="print"/>
          <a:srcRect/>
          <a:stretch>
            <a:fillRect/>
          </a:stretch>
        </p:blipFill>
        <p:spPr bwMode="auto">
          <a:xfrm>
            <a:off x="214282" y="5715000"/>
            <a:ext cx="4600575" cy="1143000"/>
          </a:xfrm>
          <a:prstGeom prst="rect">
            <a:avLst/>
          </a:prstGeom>
          <a:noFill/>
          <a:ln w="9525">
            <a:noFill/>
            <a:miter lim="800000"/>
            <a:headEnd/>
            <a:tailEnd/>
          </a:ln>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US"/>
          </a:p>
        </p:txBody>
      </p:sp>
      <p:sp>
        <p:nvSpPr>
          <p:cNvPr id="3" name="2 Marcador de contenido"/>
          <p:cNvSpPr>
            <a:spLocks noGrp="1"/>
          </p:cNvSpPr>
          <p:nvPr>
            <p:ph idx="1"/>
          </p:nvPr>
        </p:nvSpPr>
        <p:spPr/>
        <p:txBody>
          <a:bodyPr/>
          <a:lstStyle/>
          <a:p>
            <a:endParaRPr lang="es-US"/>
          </a:p>
        </p:txBody>
      </p:sp>
      <p:pic>
        <p:nvPicPr>
          <p:cNvPr id="166914" name="Picture 2"/>
          <p:cNvPicPr>
            <a:picLocks noChangeAspect="1" noChangeArrowheads="1"/>
          </p:cNvPicPr>
          <p:nvPr/>
        </p:nvPicPr>
        <p:blipFill>
          <a:blip r:embed="rId3" cstate="print"/>
          <a:srcRect/>
          <a:stretch>
            <a:fillRect/>
          </a:stretch>
        </p:blipFill>
        <p:spPr bwMode="auto">
          <a:xfrm>
            <a:off x="2324100" y="2476500"/>
            <a:ext cx="4495800" cy="1905000"/>
          </a:xfrm>
          <a:prstGeom prst="rect">
            <a:avLst/>
          </a:prstGeom>
          <a:noFill/>
          <a:ln w="9525">
            <a:noFill/>
            <a:miter lim="800000"/>
            <a:headEnd/>
            <a:tailEnd/>
          </a:ln>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US"/>
          </a:p>
        </p:txBody>
      </p:sp>
      <p:sp>
        <p:nvSpPr>
          <p:cNvPr id="3" name="2 Marcador de contenido"/>
          <p:cNvSpPr>
            <a:spLocks noGrp="1"/>
          </p:cNvSpPr>
          <p:nvPr>
            <p:ph idx="1"/>
          </p:nvPr>
        </p:nvSpPr>
        <p:spPr/>
        <p:txBody>
          <a:bodyPr/>
          <a:lstStyle/>
          <a:p>
            <a:r>
              <a:rPr lang="es-ES_tradnl" dirty="0" smtClean="0"/>
              <a:t>El valor de </a:t>
            </a:r>
            <a:r>
              <a:rPr lang="es-ES_tradnl" dirty="0" smtClean="0">
                <a:sym typeface="Symbol"/>
              </a:rPr>
              <a:t></a:t>
            </a:r>
            <a:r>
              <a:rPr lang="es-ES_tradnl" dirty="0" smtClean="0"/>
              <a:t> al cual decidimos nosotros aceptar o rechazar H0 va a depender únicamente de nosotros, que tanto deseamos estar seguros de no equivocarnos. Si el resultado de equivocarme va a resultar en que Yo me muera me inclino por valores de </a:t>
            </a:r>
            <a:r>
              <a:rPr lang="es-ES_tradnl" dirty="0" smtClean="0">
                <a:sym typeface="Symbol"/>
              </a:rPr>
              <a:t></a:t>
            </a:r>
            <a:r>
              <a:rPr lang="es-ES_tradnl" dirty="0" smtClean="0"/>
              <a:t> bajos (0.00000000001), si el resultado de equivocarme va a resultar en que a mi perro le salgan canas me iría por un valor mas alto (x ej. </a:t>
            </a:r>
            <a:r>
              <a:rPr lang="es-ES_tradnl" dirty="0" smtClean="0">
                <a:sym typeface="Symbol"/>
              </a:rPr>
              <a:t></a:t>
            </a:r>
            <a:r>
              <a:rPr lang="es-ES_tradnl" dirty="0" smtClean="0"/>
              <a:t>=0.1). En general se usan valores entre 0.1 y 0.01, siendo el mas común el de 0.05.</a:t>
            </a:r>
            <a:endParaRPr lang="es-US" dirty="0" smtClean="0"/>
          </a:p>
          <a:p>
            <a:endParaRPr lang="es-US" dirty="0"/>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Pasos</a:t>
            </a:r>
            <a:endParaRPr lang="es-US" dirty="0"/>
          </a:p>
        </p:txBody>
      </p:sp>
      <p:sp>
        <p:nvSpPr>
          <p:cNvPr id="3" name="2 Marcador de contenido"/>
          <p:cNvSpPr>
            <a:spLocks noGrp="1"/>
          </p:cNvSpPr>
          <p:nvPr>
            <p:ph idx="1"/>
          </p:nvPr>
        </p:nvSpPr>
        <p:spPr/>
        <p:txBody>
          <a:bodyPr/>
          <a:lstStyle/>
          <a:p>
            <a:pPr marL="514350" indent="-514350">
              <a:buFont typeface="+mj-lt"/>
              <a:buAutoNum type="arabicPeriod"/>
            </a:pPr>
            <a:r>
              <a:rPr lang="es-ES_tradnl" sz="2400" dirty="0" smtClean="0"/>
              <a:t>Expresar claramente la hipótesis nula (H0) y su alterna (H1) en los libros para pruebas más comunes.</a:t>
            </a:r>
            <a:endParaRPr lang="es-US" sz="2400" dirty="0" smtClean="0"/>
          </a:p>
          <a:p>
            <a:pPr marL="514350" indent="-514350">
              <a:buFont typeface="+mj-lt"/>
              <a:buAutoNum type="arabicPeriod"/>
            </a:pPr>
            <a:r>
              <a:rPr lang="es-ES_tradnl" sz="2400" dirty="0" smtClean="0"/>
              <a:t> Especificar el nivel de significancia </a:t>
            </a:r>
            <a:r>
              <a:rPr lang="es-ES_tradnl" sz="2400" dirty="0" smtClean="0">
                <a:sym typeface="Symbol"/>
              </a:rPr>
              <a:t></a:t>
            </a:r>
            <a:r>
              <a:rPr lang="es-ES_tradnl" sz="2400" dirty="0" smtClean="0"/>
              <a:t> y el tamaño de la muestra (n), </a:t>
            </a:r>
            <a:r>
              <a:rPr lang="es-ES_tradnl" sz="2400" dirty="0" smtClean="0">
                <a:sym typeface="Symbol"/>
              </a:rPr>
              <a:t></a:t>
            </a:r>
            <a:r>
              <a:rPr lang="es-ES_tradnl" sz="2400" dirty="0" smtClean="0"/>
              <a:t> generalmente 0.05 ó 0.01.</a:t>
            </a:r>
            <a:endParaRPr lang="es-US" sz="2400" dirty="0" smtClean="0"/>
          </a:p>
          <a:p>
            <a:pPr marL="514350" indent="-514350">
              <a:buFont typeface="+mj-lt"/>
              <a:buAutoNum type="arabicPeriod"/>
            </a:pPr>
            <a:r>
              <a:rPr lang="es-ES_tradnl" sz="2400" dirty="0" smtClean="0"/>
              <a:t> Escoger estadístico para probar H0 (libros), ojo con  </a:t>
            </a:r>
            <a:r>
              <a:rPr lang="es-ES_tradnl" sz="2400" dirty="0" err="1" smtClean="0"/>
              <a:t>asumciones</a:t>
            </a:r>
            <a:r>
              <a:rPr lang="es-ES_tradnl" sz="2400" dirty="0" smtClean="0"/>
              <a:t> y restricciones que involucra</a:t>
            </a:r>
          </a:p>
          <a:p>
            <a:pPr marL="514350" indent="-514350">
              <a:buFont typeface="+mj-lt"/>
              <a:buAutoNum type="arabicPeriod"/>
            </a:pPr>
            <a:r>
              <a:rPr lang="es-ES_tradnl" sz="2400" dirty="0" smtClean="0"/>
              <a:t>Determinar distribución </a:t>
            </a:r>
            <a:r>
              <a:rPr lang="es-ES_tradnl" sz="2400" dirty="0" err="1" smtClean="0"/>
              <a:t>muestreal</a:t>
            </a:r>
            <a:r>
              <a:rPr lang="es-ES_tradnl" sz="2400" dirty="0" smtClean="0"/>
              <a:t>  estadístico cuando H0 es verdadera (libros)</a:t>
            </a:r>
          </a:p>
          <a:p>
            <a:pPr marL="514350" indent="-514350">
              <a:buFont typeface="+mj-lt"/>
              <a:buAutoNum type="arabicPeriod"/>
            </a:pPr>
            <a:r>
              <a:rPr lang="es-ES_tradnl" sz="2400" dirty="0" smtClean="0"/>
              <a:t>Designar región crítica donde H0 va a ser rechazada en 100 x </a:t>
            </a:r>
            <a:r>
              <a:rPr lang="es-ES_tradnl" sz="2400" dirty="0" smtClean="0">
                <a:sym typeface="Symbol"/>
              </a:rPr>
              <a:t></a:t>
            </a:r>
            <a:r>
              <a:rPr lang="es-ES_tradnl" sz="2400" dirty="0" smtClean="0"/>
              <a:t>% de muestras cuando es verdadera (formula en libros)</a:t>
            </a:r>
            <a:endParaRPr lang="es-US" sz="2400" dirty="0"/>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Pasos</a:t>
            </a:r>
            <a:endParaRPr lang="es-ES" dirty="0"/>
          </a:p>
        </p:txBody>
      </p:sp>
      <p:sp>
        <p:nvSpPr>
          <p:cNvPr id="3" name="2 Marcador de contenido"/>
          <p:cNvSpPr>
            <a:spLocks noGrp="1"/>
          </p:cNvSpPr>
          <p:nvPr>
            <p:ph idx="1"/>
          </p:nvPr>
        </p:nvSpPr>
        <p:spPr/>
        <p:txBody>
          <a:bodyPr/>
          <a:lstStyle/>
          <a:p>
            <a:pPr marL="514350" indent="-514350">
              <a:buFont typeface="+mj-lt"/>
              <a:buAutoNum type="arabicPeriod" startAt="6"/>
            </a:pPr>
            <a:r>
              <a:rPr lang="es-ES_tradnl" sz="2400" dirty="0" smtClean="0"/>
              <a:t>Escoger muestra(s) aleatoria(s) de tamaño n,  (proceso mecánico). Medir variable de </a:t>
            </a:r>
            <a:r>
              <a:rPr lang="es-ES_tradnl" sz="2400" dirty="0" err="1" smtClean="0"/>
              <a:t>interes</a:t>
            </a:r>
            <a:r>
              <a:rPr lang="es-ES_tradnl" sz="2400" dirty="0" smtClean="0"/>
              <a:t>.</a:t>
            </a:r>
            <a:endParaRPr lang="es-US" sz="2400" dirty="0" smtClean="0"/>
          </a:p>
          <a:p>
            <a:pPr marL="514350" indent="-514350">
              <a:buFont typeface="+mj-lt"/>
              <a:buAutoNum type="arabicPeriod" startAt="6"/>
            </a:pPr>
            <a:r>
              <a:rPr lang="es-ES_tradnl" sz="2400" dirty="0" smtClean="0"/>
              <a:t> Calcular estadístico de prueba: remplazar datos obtenidos en la fórmula del libro (calculadora o PC).</a:t>
            </a:r>
            <a:endParaRPr lang="es-US" sz="2400" dirty="0" smtClean="0"/>
          </a:p>
          <a:p>
            <a:pPr marL="514350" indent="-514350">
              <a:buFont typeface="+mj-lt"/>
              <a:buAutoNum type="arabicPeriod" startAt="6"/>
            </a:pPr>
            <a:r>
              <a:rPr lang="es-ES_tradnl" sz="2400" dirty="0" smtClean="0"/>
              <a:t> Comparar el estadístico calculado con el teórico y decidir con base en resultado y guiándonos por la zona crítica o de rechazo si:</a:t>
            </a:r>
            <a:endParaRPr lang="es-US" sz="2400" dirty="0" smtClean="0"/>
          </a:p>
          <a:p>
            <a:pPr marL="914400" lvl="1" indent="-514350">
              <a:buSzPct val="75000"/>
              <a:buFont typeface="+mj-lt"/>
              <a:buAutoNum type="alphaLcParenR"/>
            </a:pPr>
            <a:r>
              <a:rPr lang="es-ES_tradnl" sz="2000" dirty="0" smtClean="0"/>
              <a:t>Aceptamos H0.</a:t>
            </a:r>
            <a:endParaRPr lang="es-US" sz="2000" dirty="0" smtClean="0"/>
          </a:p>
          <a:p>
            <a:pPr marL="914400" lvl="1" indent="-514350">
              <a:buSzPct val="75000"/>
              <a:buFont typeface="+mj-lt"/>
              <a:buAutoNum type="alphaLcParenR"/>
            </a:pPr>
            <a:r>
              <a:rPr lang="es-ES_tradnl" sz="2000" dirty="0" smtClean="0"/>
              <a:t>Rechazamos H0 (y aceptamos H1).</a:t>
            </a:r>
            <a:endParaRPr lang="es-US" sz="2000" dirty="0" smtClean="0"/>
          </a:p>
          <a:p>
            <a:pPr marL="914400" lvl="1" indent="-514350">
              <a:buSzPct val="75000"/>
              <a:buFont typeface="+mj-lt"/>
              <a:buAutoNum type="alphaLcParenR"/>
            </a:pPr>
            <a:r>
              <a:rPr lang="es-ES_tradnl" sz="2000" dirty="0" smtClean="0"/>
              <a:t>No tomamos ninguna decisión (si pensamos que los datos no son concluyentes).</a:t>
            </a:r>
            <a:endParaRPr lang="es-US" sz="2000" dirty="0" smtClean="0"/>
          </a:p>
          <a:p>
            <a:pPr marL="514350" indent="-514350">
              <a:buFont typeface="+mj-lt"/>
              <a:buAutoNum type="arabicPeriod" startAt="6"/>
            </a:pPr>
            <a:endParaRPr lang="es-US" sz="2400" dirty="0" smtClean="0"/>
          </a:p>
          <a:p>
            <a:endParaRPr lang="es-ES" sz="2400" dirty="0"/>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US"/>
          </a:p>
        </p:txBody>
      </p:sp>
      <p:sp>
        <p:nvSpPr>
          <p:cNvPr id="3" name="2 Marcador de contenido"/>
          <p:cNvSpPr>
            <a:spLocks noGrp="1"/>
          </p:cNvSpPr>
          <p:nvPr>
            <p:ph idx="1"/>
          </p:nvPr>
        </p:nvSpPr>
        <p:spPr/>
        <p:txBody>
          <a:bodyPr/>
          <a:lstStyle/>
          <a:p>
            <a:endParaRPr lang="es-US"/>
          </a:p>
        </p:txBody>
      </p:sp>
      <p:pic>
        <p:nvPicPr>
          <p:cNvPr id="164866" name="Picture 2"/>
          <p:cNvPicPr>
            <a:picLocks noChangeAspect="1" noChangeArrowheads="1"/>
          </p:cNvPicPr>
          <p:nvPr/>
        </p:nvPicPr>
        <p:blipFill>
          <a:blip r:embed="rId3" cstate="print"/>
          <a:srcRect/>
          <a:stretch>
            <a:fillRect/>
          </a:stretch>
        </p:blipFill>
        <p:spPr bwMode="auto">
          <a:xfrm>
            <a:off x="1900238" y="2819400"/>
            <a:ext cx="5343525" cy="1219200"/>
          </a:xfrm>
          <a:prstGeom prst="rect">
            <a:avLst/>
          </a:prstGeom>
          <a:noFill/>
          <a:ln w="9525">
            <a:noFill/>
            <a:miter lim="800000"/>
            <a:headEnd/>
            <a:tailEnd/>
          </a:ln>
        </p:spPr>
      </p:pic>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Pruebas</a:t>
            </a:r>
            <a:r>
              <a:rPr lang="en-US" dirty="0" smtClean="0"/>
              <a:t> De </a:t>
            </a:r>
            <a:r>
              <a:rPr lang="en-US" dirty="0" err="1" smtClean="0"/>
              <a:t>Una</a:t>
            </a:r>
            <a:r>
              <a:rPr lang="en-US" dirty="0" smtClean="0"/>
              <a:t> </a:t>
            </a:r>
            <a:r>
              <a:rPr lang="en-US" dirty="0" err="1" smtClean="0"/>
              <a:t>Poblacion</a:t>
            </a:r>
            <a:endParaRPr lang="es-US" dirty="0"/>
          </a:p>
        </p:txBody>
      </p:sp>
      <p:sp>
        <p:nvSpPr>
          <p:cNvPr id="3" name="2 Marcador de contenido"/>
          <p:cNvSpPr>
            <a:spLocks noGrp="1"/>
          </p:cNvSpPr>
          <p:nvPr>
            <p:ph idx="1"/>
          </p:nvPr>
        </p:nvSpPr>
        <p:spPr/>
        <p:txBody>
          <a:bodyPr/>
          <a:lstStyle/>
          <a:p>
            <a:r>
              <a:rPr lang="es-ES_tradnl" dirty="0" smtClean="0"/>
              <a:t>Empezaremos con las pruebas </a:t>
            </a:r>
            <a:r>
              <a:rPr lang="es-ES_tradnl" dirty="0" err="1" smtClean="0"/>
              <a:t>unimuestrales</a:t>
            </a:r>
            <a:r>
              <a:rPr lang="es-ES_tradnl" dirty="0" smtClean="0"/>
              <a:t> en las que tratamos de probar si un parámetro calculado a partir de un estadístico es igual o no a un valor predeterminado o a un parámetro poblacional conocido.</a:t>
            </a:r>
            <a:endParaRPr lang="es-US" dirty="0" smtClean="0"/>
          </a:p>
          <a:p>
            <a:r>
              <a:rPr lang="es-ES_tradnl" dirty="0" smtClean="0"/>
              <a:t>Estudiaremos cuatro pruebas en este capítulo: </a:t>
            </a:r>
          </a:p>
          <a:p>
            <a:pPr lvl="1"/>
            <a:r>
              <a:rPr lang="es-ES_tradnl" dirty="0" smtClean="0"/>
              <a:t>Una media con varianza conocida </a:t>
            </a:r>
            <a:r>
              <a:rPr lang="es-ES_tradnl" dirty="0" smtClean="0">
                <a:solidFill>
                  <a:srgbClr val="FFFF00"/>
                </a:solidFill>
              </a:rPr>
              <a:t>(Excel)</a:t>
            </a:r>
          </a:p>
          <a:p>
            <a:pPr lvl="1"/>
            <a:r>
              <a:rPr lang="es-ES_tradnl" dirty="0" smtClean="0"/>
              <a:t>una media con varianza desconocida</a:t>
            </a:r>
          </a:p>
          <a:p>
            <a:pPr lvl="1"/>
            <a:r>
              <a:rPr lang="es-ES_tradnl" dirty="0" smtClean="0"/>
              <a:t>una varianza</a:t>
            </a:r>
          </a:p>
          <a:p>
            <a:pPr lvl="1"/>
            <a:r>
              <a:rPr lang="es-ES_tradnl" dirty="0" smtClean="0"/>
              <a:t>una proporción</a:t>
            </a:r>
            <a:endParaRPr lang="es-US" dirty="0" smtClean="0"/>
          </a:p>
          <a:p>
            <a:endParaRPr lang="es-US" dirty="0"/>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Una media con varianza conocida (Excel)</a:t>
            </a:r>
            <a:endParaRPr lang="es-US" dirty="0"/>
          </a:p>
        </p:txBody>
      </p:sp>
      <p:sp>
        <p:nvSpPr>
          <p:cNvPr id="3" name="2 Marcador de contenido"/>
          <p:cNvSpPr>
            <a:spLocks noGrp="1"/>
          </p:cNvSpPr>
          <p:nvPr>
            <p:ph idx="1"/>
          </p:nvPr>
        </p:nvSpPr>
        <p:spPr/>
        <p:txBody>
          <a:bodyPr/>
          <a:lstStyle/>
          <a:p>
            <a:r>
              <a:rPr lang="en-US" dirty="0" smtClean="0">
                <a:latin typeface="Symbol" pitchFamily="18" charset="2"/>
              </a:rPr>
              <a:t>a</a:t>
            </a:r>
            <a:r>
              <a:rPr lang="en-US" dirty="0" smtClean="0"/>
              <a:t>=1-ABS(</a:t>
            </a:r>
            <a:r>
              <a:rPr lang="en-US" dirty="0" err="1" smtClean="0"/>
              <a:t>PRUEBA.Z</a:t>
            </a:r>
            <a:r>
              <a:rPr lang="en-US" dirty="0" smtClean="0"/>
              <a:t>(</a:t>
            </a:r>
            <a:r>
              <a:rPr lang="en-US" dirty="0" err="1" smtClean="0"/>
              <a:t>Rango,</a:t>
            </a:r>
            <a:r>
              <a:rPr lang="en-US" dirty="0" err="1" smtClean="0">
                <a:latin typeface="Symbol" pitchFamily="18" charset="2"/>
              </a:rPr>
              <a:t>m</a:t>
            </a:r>
            <a:r>
              <a:rPr lang="en-US" dirty="0" smtClean="0"/>
              <a:t>))</a:t>
            </a:r>
          </a:p>
          <a:p>
            <a:pPr lvl="1"/>
            <a:r>
              <a:rPr lang="en-US" dirty="0" err="1" smtClean="0"/>
              <a:t>Devuelve</a:t>
            </a:r>
            <a:r>
              <a:rPr lang="en-US" dirty="0" smtClean="0"/>
              <a:t> el valor de </a:t>
            </a:r>
            <a:r>
              <a:rPr lang="en-US" dirty="0" smtClean="0">
                <a:latin typeface="Symbol" pitchFamily="18" charset="2"/>
              </a:rPr>
              <a:t>a</a:t>
            </a:r>
            <a:r>
              <a:rPr lang="en-US" dirty="0" smtClean="0"/>
              <a:t> </a:t>
            </a:r>
            <a:r>
              <a:rPr lang="en-US" dirty="0" err="1" smtClean="0"/>
              <a:t>para</a:t>
            </a:r>
            <a:r>
              <a:rPr lang="en-US" dirty="0" smtClean="0"/>
              <a:t> </a:t>
            </a:r>
            <a:r>
              <a:rPr lang="en-US" dirty="0" err="1" smtClean="0"/>
              <a:t>una</a:t>
            </a:r>
            <a:r>
              <a:rPr lang="en-US" dirty="0" smtClean="0"/>
              <a:t> cola </a:t>
            </a:r>
          </a:p>
          <a:p>
            <a:pPr lvl="2"/>
            <a:r>
              <a:rPr lang="en-US" dirty="0" smtClean="0"/>
              <a:t>H</a:t>
            </a:r>
            <a:r>
              <a:rPr lang="en-US" baseline="-25000" dirty="0" smtClean="0"/>
              <a:t>1</a:t>
            </a:r>
            <a:r>
              <a:rPr lang="en-US" dirty="0" smtClean="0"/>
              <a:t>: </a:t>
            </a:r>
            <a:r>
              <a:rPr lang="en-US" dirty="0" smtClean="0">
                <a:latin typeface="Symbol" pitchFamily="18" charset="2"/>
              </a:rPr>
              <a:t>m&lt;m ; m&gt;m</a:t>
            </a:r>
          </a:p>
          <a:p>
            <a:pPr lvl="1"/>
            <a:r>
              <a:rPr lang="en-US" dirty="0" smtClean="0"/>
              <a:t>Si </a:t>
            </a:r>
            <a:r>
              <a:rPr lang="en-US" dirty="0" err="1" smtClean="0"/>
              <a:t>es</a:t>
            </a:r>
            <a:r>
              <a:rPr lang="en-US" dirty="0" smtClean="0"/>
              <a:t> </a:t>
            </a:r>
            <a:r>
              <a:rPr lang="en-US" dirty="0" err="1" smtClean="0"/>
              <a:t>menor</a:t>
            </a:r>
            <a:r>
              <a:rPr lang="en-US" dirty="0" smtClean="0"/>
              <a:t> </a:t>
            </a:r>
            <a:r>
              <a:rPr lang="en-US" dirty="0" err="1" smtClean="0"/>
              <a:t>que</a:t>
            </a:r>
            <a:r>
              <a:rPr lang="en-US" dirty="0" smtClean="0"/>
              <a:t> </a:t>
            </a:r>
            <a:r>
              <a:rPr lang="en-US" dirty="0" smtClean="0">
                <a:latin typeface="Symbol" pitchFamily="18" charset="2"/>
              </a:rPr>
              <a:t>a</a:t>
            </a:r>
            <a:r>
              <a:rPr lang="en-US" dirty="0" smtClean="0"/>
              <a:t> </a:t>
            </a:r>
            <a:r>
              <a:rPr lang="en-US" dirty="0" err="1" smtClean="0"/>
              <a:t>esperado</a:t>
            </a:r>
            <a:r>
              <a:rPr lang="en-US" dirty="0" smtClean="0"/>
              <a:t> </a:t>
            </a:r>
            <a:r>
              <a:rPr lang="en-US" dirty="0" err="1" smtClean="0"/>
              <a:t>rechazamos</a:t>
            </a:r>
            <a:r>
              <a:rPr lang="en-US" dirty="0" smtClean="0"/>
              <a:t> H</a:t>
            </a:r>
            <a:r>
              <a:rPr lang="en-US" baseline="-25000" dirty="0" smtClean="0"/>
              <a:t>0</a:t>
            </a:r>
          </a:p>
          <a:p>
            <a:pPr lvl="1"/>
            <a:r>
              <a:rPr lang="en-US" dirty="0" err="1" smtClean="0"/>
              <a:t>Rango</a:t>
            </a:r>
            <a:r>
              <a:rPr lang="en-US" dirty="0" smtClean="0"/>
              <a:t>: la </a:t>
            </a:r>
            <a:r>
              <a:rPr lang="en-US" dirty="0" err="1" smtClean="0"/>
              <a:t>muestra</a:t>
            </a:r>
            <a:r>
              <a:rPr lang="en-US" dirty="0" smtClean="0"/>
              <a:t> (n&gt;30)</a:t>
            </a:r>
          </a:p>
          <a:p>
            <a:pPr lvl="1"/>
            <a:r>
              <a:rPr lang="en-US" dirty="0" smtClean="0">
                <a:latin typeface="Symbol" pitchFamily="18" charset="2"/>
              </a:rPr>
              <a:t>m</a:t>
            </a:r>
            <a:r>
              <a:rPr lang="en-US" dirty="0" smtClean="0"/>
              <a:t>: La media con la </a:t>
            </a:r>
            <a:r>
              <a:rPr lang="en-US" dirty="0" err="1" smtClean="0"/>
              <a:t>que</a:t>
            </a:r>
            <a:r>
              <a:rPr lang="en-US" dirty="0" smtClean="0"/>
              <a:t> se </a:t>
            </a:r>
            <a:r>
              <a:rPr lang="en-US" dirty="0" err="1" smtClean="0"/>
              <a:t>quiere</a:t>
            </a:r>
            <a:r>
              <a:rPr lang="en-US" dirty="0" smtClean="0"/>
              <a:t> </a:t>
            </a:r>
            <a:r>
              <a:rPr lang="en-US" dirty="0" err="1" smtClean="0"/>
              <a:t>comparar</a:t>
            </a:r>
            <a:endParaRPr lang="en-US" dirty="0" smtClean="0"/>
          </a:p>
          <a:p>
            <a:pPr lvl="1"/>
            <a:r>
              <a:rPr lang="en-US" dirty="0" err="1" smtClean="0"/>
              <a:t>Equivale</a:t>
            </a:r>
            <a:r>
              <a:rPr lang="en-US" dirty="0" smtClean="0"/>
              <a:t> a:</a:t>
            </a:r>
          </a:p>
          <a:p>
            <a:pPr lvl="1" algn="ctr">
              <a:buNone/>
            </a:pPr>
            <a:r>
              <a:rPr lang="es-US" dirty="0" smtClean="0">
                <a:latin typeface="Symbol" pitchFamily="18" charset="2"/>
              </a:rPr>
              <a:t>a</a:t>
            </a:r>
            <a:r>
              <a:rPr lang="es-US" dirty="0" smtClean="0"/>
              <a:t>=</a:t>
            </a:r>
            <a:r>
              <a:rPr lang="es-US" dirty="0" err="1" smtClean="0"/>
              <a:t>DISTR.NORM.ESTAND</a:t>
            </a:r>
            <a:r>
              <a:rPr lang="es-US" dirty="0" smtClean="0"/>
              <a:t>(-ABS(</a:t>
            </a:r>
            <a:r>
              <a:rPr lang="es-EC" dirty="0" smtClean="0">
                <a:latin typeface="Symbol" pitchFamily="18" charset="2"/>
              </a:rPr>
              <a:t>`</a:t>
            </a:r>
            <a:r>
              <a:rPr lang="es-EC" dirty="0" smtClean="0"/>
              <a:t>x-</a:t>
            </a:r>
            <a:r>
              <a:rPr lang="es-EC" dirty="0" smtClean="0">
                <a:latin typeface="Symbol" pitchFamily="18" charset="2"/>
              </a:rPr>
              <a:t>m/(s</a:t>
            </a:r>
            <a:r>
              <a:rPr lang="es-EC" dirty="0" smtClean="0"/>
              <a:t>/√n)</a:t>
            </a:r>
            <a:r>
              <a:rPr lang="es-US" dirty="0" smtClean="0"/>
              <a:t>))</a:t>
            </a:r>
          </a:p>
          <a:p>
            <a:r>
              <a:rPr lang="es-EC" dirty="0" smtClean="0"/>
              <a:t>Para dos colas</a:t>
            </a:r>
          </a:p>
          <a:p>
            <a:pPr lvl="1"/>
            <a:r>
              <a:rPr lang="en-US" dirty="0" smtClean="0"/>
              <a:t>H1 </a:t>
            </a:r>
            <a:r>
              <a:rPr lang="en-US" dirty="0" smtClean="0">
                <a:latin typeface="Symbol" pitchFamily="18" charset="2"/>
              </a:rPr>
              <a:t>m&lt;m ; m&gt;m</a:t>
            </a:r>
          </a:p>
          <a:p>
            <a:pPr lvl="1"/>
            <a:r>
              <a:rPr lang="en-US" dirty="0" smtClean="0">
                <a:latin typeface="Symbol" pitchFamily="18" charset="2"/>
              </a:rPr>
              <a:t>a</a:t>
            </a:r>
            <a:r>
              <a:rPr lang="en-US" dirty="0" smtClean="0"/>
              <a:t>=(1-ABS(</a:t>
            </a:r>
            <a:r>
              <a:rPr lang="en-US" dirty="0" err="1" smtClean="0"/>
              <a:t>PRUEBA.Z</a:t>
            </a:r>
            <a:r>
              <a:rPr lang="en-US" dirty="0" smtClean="0"/>
              <a:t>(</a:t>
            </a:r>
            <a:r>
              <a:rPr lang="en-US" dirty="0" err="1" smtClean="0"/>
              <a:t>Rango,</a:t>
            </a:r>
            <a:r>
              <a:rPr lang="en-US" dirty="0" err="1" smtClean="0">
                <a:latin typeface="Symbol" pitchFamily="18" charset="2"/>
              </a:rPr>
              <a:t>m</a:t>
            </a:r>
            <a:r>
              <a:rPr lang="en-US" dirty="0" smtClean="0"/>
              <a:t>)))*2</a:t>
            </a:r>
            <a:endParaRPr lang="es-US" dirty="0"/>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Una media con varianza conocida (Excel)</a:t>
            </a:r>
            <a:endParaRPr lang="es-US" dirty="0"/>
          </a:p>
        </p:txBody>
      </p:sp>
      <p:sp>
        <p:nvSpPr>
          <p:cNvPr id="3" name="2 Marcador de contenido"/>
          <p:cNvSpPr>
            <a:spLocks noGrp="1"/>
          </p:cNvSpPr>
          <p:nvPr>
            <p:ph idx="1"/>
          </p:nvPr>
        </p:nvSpPr>
        <p:spPr/>
        <p:txBody>
          <a:bodyPr/>
          <a:lstStyle/>
          <a:p>
            <a:r>
              <a:rPr lang="es-EC" dirty="0" smtClean="0"/>
              <a:t>=</a:t>
            </a:r>
            <a:r>
              <a:rPr lang="en-US" dirty="0" smtClean="0"/>
              <a:t>ABS(</a:t>
            </a:r>
            <a:r>
              <a:rPr lang="en-US" dirty="0" err="1" smtClean="0"/>
              <a:t>PRUEBA.Z</a:t>
            </a:r>
            <a:r>
              <a:rPr lang="en-US" dirty="0" smtClean="0"/>
              <a:t>(</a:t>
            </a:r>
            <a:r>
              <a:rPr lang="en-US" dirty="0" err="1" smtClean="0"/>
              <a:t>Rango,</a:t>
            </a:r>
            <a:r>
              <a:rPr lang="en-US" dirty="0" err="1" smtClean="0">
                <a:latin typeface="Symbol" pitchFamily="18" charset="2"/>
              </a:rPr>
              <a:t>m</a:t>
            </a:r>
            <a:r>
              <a:rPr lang="en-US" dirty="0" smtClean="0"/>
              <a:t>)</a:t>
            </a:r>
          </a:p>
          <a:p>
            <a:pPr lvl="1"/>
            <a:r>
              <a:rPr lang="en-US" dirty="0" smtClean="0">
                <a:solidFill>
                  <a:srgbClr val="FFFF00"/>
                </a:solidFill>
              </a:rPr>
              <a:t>1- </a:t>
            </a:r>
            <a:r>
              <a:rPr lang="en-US" dirty="0" smtClean="0">
                <a:solidFill>
                  <a:srgbClr val="FFFF00"/>
                </a:solidFill>
                <a:latin typeface="Symbol" pitchFamily="18" charset="2"/>
              </a:rPr>
              <a:t>a</a:t>
            </a:r>
            <a:r>
              <a:rPr lang="en-US" dirty="0" smtClean="0"/>
              <a:t> (</a:t>
            </a:r>
            <a:r>
              <a:rPr lang="en-US" dirty="0" err="1" smtClean="0"/>
              <a:t>rechazo</a:t>
            </a:r>
            <a:r>
              <a:rPr lang="en-US" dirty="0" smtClean="0"/>
              <a:t> </a:t>
            </a:r>
            <a:r>
              <a:rPr lang="en-US" dirty="0" err="1" smtClean="0"/>
              <a:t>cuando</a:t>
            </a:r>
            <a:r>
              <a:rPr lang="en-US" dirty="0" smtClean="0"/>
              <a:t>  </a:t>
            </a:r>
            <a:r>
              <a:rPr lang="en-US" dirty="0" err="1" smtClean="0"/>
              <a:t>es</a:t>
            </a:r>
            <a:r>
              <a:rPr lang="en-US" dirty="0" smtClean="0"/>
              <a:t> mayor)</a:t>
            </a:r>
          </a:p>
          <a:p>
            <a:r>
              <a:rPr lang="en-US" dirty="0" smtClean="0"/>
              <a:t>=1-ABS(</a:t>
            </a:r>
            <a:r>
              <a:rPr lang="en-US" dirty="0" err="1" smtClean="0"/>
              <a:t>PRUEBA.Z</a:t>
            </a:r>
            <a:r>
              <a:rPr lang="en-US" dirty="0" smtClean="0"/>
              <a:t>(</a:t>
            </a:r>
            <a:r>
              <a:rPr lang="en-US" dirty="0" err="1" smtClean="0"/>
              <a:t>Rango,</a:t>
            </a:r>
            <a:r>
              <a:rPr lang="en-US" dirty="0" err="1" smtClean="0">
                <a:latin typeface="Symbol" pitchFamily="18" charset="2"/>
              </a:rPr>
              <a:t>m</a:t>
            </a:r>
            <a:r>
              <a:rPr lang="en-US" dirty="0" smtClean="0"/>
              <a:t>))</a:t>
            </a:r>
          </a:p>
          <a:p>
            <a:pPr lvl="1"/>
            <a:r>
              <a:rPr lang="en-US" dirty="0" smtClean="0">
                <a:latin typeface="Symbol" pitchFamily="18" charset="2"/>
              </a:rPr>
              <a:t>a</a:t>
            </a:r>
            <a:r>
              <a:rPr lang="en-US" dirty="0" smtClean="0"/>
              <a:t> (</a:t>
            </a:r>
            <a:r>
              <a:rPr lang="en-US" dirty="0" err="1" smtClean="0"/>
              <a:t>rechazo</a:t>
            </a:r>
            <a:r>
              <a:rPr lang="en-US" dirty="0" smtClean="0"/>
              <a:t> </a:t>
            </a:r>
            <a:r>
              <a:rPr lang="en-US" dirty="0" err="1" smtClean="0"/>
              <a:t>cuando</a:t>
            </a:r>
            <a:r>
              <a:rPr lang="en-US" dirty="0" smtClean="0"/>
              <a:t>  </a:t>
            </a:r>
            <a:r>
              <a:rPr lang="en-US" dirty="0" err="1" smtClean="0"/>
              <a:t>es</a:t>
            </a:r>
            <a:r>
              <a:rPr lang="en-US" dirty="0" smtClean="0"/>
              <a:t> </a:t>
            </a:r>
            <a:r>
              <a:rPr lang="en-US" dirty="0" err="1" smtClean="0"/>
              <a:t>menor</a:t>
            </a:r>
            <a:r>
              <a:rPr lang="en-US" dirty="0" smtClean="0"/>
              <a:t>)</a:t>
            </a:r>
          </a:p>
          <a:p>
            <a:pPr lvl="1"/>
            <a:endParaRPr lang="en-US" dirty="0" smtClean="0"/>
          </a:p>
          <a:p>
            <a:r>
              <a:rPr lang="es-US" dirty="0" smtClean="0"/>
              <a:t>=</a:t>
            </a:r>
            <a:r>
              <a:rPr lang="es-US" dirty="0" err="1" smtClean="0"/>
              <a:t>DISTR.NORM.ESTAND</a:t>
            </a:r>
            <a:r>
              <a:rPr lang="es-US" dirty="0" smtClean="0"/>
              <a:t>(-ABS(</a:t>
            </a:r>
            <a:r>
              <a:rPr lang="es-EC" dirty="0" smtClean="0">
                <a:latin typeface="Symbol" pitchFamily="18" charset="2"/>
              </a:rPr>
              <a:t>`</a:t>
            </a:r>
            <a:r>
              <a:rPr lang="es-EC" dirty="0" smtClean="0"/>
              <a:t>x-</a:t>
            </a:r>
            <a:r>
              <a:rPr lang="es-EC" dirty="0" smtClean="0">
                <a:latin typeface="Symbol" pitchFamily="18" charset="2"/>
              </a:rPr>
              <a:t>m/(s</a:t>
            </a:r>
            <a:r>
              <a:rPr lang="es-EC" dirty="0" smtClean="0"/>
              <a:t>/√n)</a:t>
            </a:r>
            <a:r>
              <a:rPr lang="es-US" dirty="0" smtClean="0"/>
              <a:t>))</a:t>
            </a:r>
            <a:endParaRPr lang="en-US" dirty="0" smtClean="0"/>
          </a:p>
          <a:p>
            <a:pPr lvl="1"/>
            <a:r>
              <a:rPr lang="en-US" dirty="0" smtClean="0">
                <a:latin typeface="Symbol" pitchFamily="18" charset="2"/>
              </a:rPr>
              <a:t>a</a:t>
            </a:r>
            <a:r>
              <a:rPr lang="en-US" dirty="0" smtClean="0"/>
              <a:t> (</a:t>
            </a:r>
            <a:r>
              <a:rPr lang="en-US" dirty="0" err="1" smtClean="0"/>
              <a:t>rechazo</a:t>
            </a:r>
            <a:r>
              <a:rPr lang="en-US" dirty="0" smtClean="0"/>
              <a:t> </a:t>
            </a:r>
            <a:r>
              <a:rPr lang="en-US" dirty="0" err="1" smtClean="0"/>
              <a:t>cuando</a:t>
            </a:r>
            <a:r>
              <a:rPr lang="en-US" dirty="0" smtClean="0"/>
              <a:t>  </a:t>
            </a:r>
            <a:r>
              <a:rPr lang="en-US" dirty="0" err="1" smtClean="0"/>
              <a:t>es</a:t>
            </a:r>
            <a:r>
              <a:rPr lang="en-US" dirty="0" smtClean="0"/>
              <a:t> </a:t>
            </a:r>
            <a:r>
              <a:rPr lang="en-US" dirty="0" err="1" smtClean="0"/>
              <a:t>menor</a:t>
            </a:r>
            <a:r>
              <a:rPr lang="en-US" dirty="0" smtClean="0"/>
              <a:t>)</a:t>
            </a:r>
          </a:p>
          <a:p>
            <a:pPr lvl="1"/>
            <a:endParaRPr lang="en-US" dirty="0" smtClean="0"/>
          </a:p>
          <a:p>
            <a:r>
              <a:rPr lang="en-US" dirty="0" smtClean="0"/>
              <a:t>=(1-ABS(</a:t>
            </a:r>
            <a:r>
              <a:rPr lang="en-US" dirty="0" err="1" smtClean="0"/>
              <a:t>PRUEBA.Z</a:t>
            </a:r>
            <a:r>
              <a:rPr lang="en-US" dirty="0" smtClean="0"/>
              <a:t>(</a:t>
            </a:r>
            <a:r>
              <a:rPr lang="en-US" dirty="0" err="1" smtClean="0"/>
              <a:t>Rango,</a:t>
            </a:r>
            <a:r>
              <a:rPr lang="en-US" dirty="0" err="1" smtClean="0">
                <a:latin typeface="Symbol" pitchFamily="18" charset="2"/>
              </a:rPr>
              <a:t>m</a:t>
            </a:r>
            <a:r>
              <a:rPr lang="en-US" dirty="0" smtClean="0"/>
              <a:t>)))*2</a:t>
            </a:r>
          </a:p>
          <a:p>
            <a:pPr lvl="1"/>
            <a:r>
              <a:rPr lang="en-US" dirty="0" smtClean="0">
                <a:latin typeface="Symbol" pitchFamily="18" charset="2"/>
              </a:rPr>
              <a:t>a</a:t>
            </a:r>
            <a:r>
              <a:rPr lang="en-US" dirty="0" smtClean="0"/>
              <a:t> (</a:t>
            </a:r>
            <a:r>
              <a:rPr lang="en-US" dirty="0" err="1" smtClean="0"/>
              <a:t>rechazo</a:t>
            </a:r>
            <a:r>
              <a:rPr lang="en-US" dirty="0" smtClean="0"/>
              <a:t> </a:t>
            </a:r>
            <a:r>
              <a:rPr lang="en-US" dirty="0" err="1" smtClean="0"/>
              <a:t>cuando</a:t>
            </a:r>
            <a:r>
              <a:rPr lang="en-US" dirty="0" smtClean="0"/>
              <a:t>  </a:t>
            </a:r>
            <a:r>
              <a:rPr lang="en-US" dirty="0" err="1" smtClean="0"/>
              <a:t>es</a:t>
            </a:r>
            <a:r>
              <a:rPr lang="en-US" dirty="0" smtClean="0"/>
              <a:t> </a:t>
            </a:r>
            <a:r>
              <a:rPr lang="en-US" dirty="0" err="1" smtClean="0"/>
              <a:t>menor</a:t>
            </a:r>
            <a:r>
              <a:rPr lang="en-US" dirty="0" smtClean="0"/>
              <a:t>)</a:t>
            </a:r>
          </a:p>
          <a:p>
            <a:pPr lvl="1"/>
            <a:endParaRPr lang="en-US" dirty="0" smtClean="0"/>
          </a:p>
          <a:p>
            <a:pPr>
              <a:buNone/>
            </a:pPr>
            <a:endParaRPr lang="en-US" dirty="0" smtClean="0"/>
          </a:p>
          <a:p>
            <a:pPr>
              <a:buNone/>
            </a:pPr>
            <a:endParaRPr lang="en-US" dirty="0" smtClean="0"/>
          </a:p>
          <a:p>
            <a:endParaRPr lang="es-US" dirty="0"/>
          </a:p>
        </p:txBody>
      </p:sp>
      <p:pic>
        <p:nvPicPr>
          <p:cNvPr id="4" name="Picture 1"/>
          <p:cNvPicPr>
            <a:picLocks noChangeAspect="1" noChangeArrowheads="1"/>
          </p:cNvPicPr>
          <p:nvPr/>
        </p:nvPicPr>
        <p:blipFill>
          <a:blip r:embed="rId3" cstate="print"/>
          <a:srcRect/>
          <a:stretch>
            <a:fillRect/>
          </a:stretch>
        </p:blipFill>
        <p:spPr bwMode="auto">
          <a:xfrm>
            <a:off x="7207119" y="1142984"/>
            <a:ext cx="1436847" cy="928694"/>
          </a:xfrm>
          <a:prstGeom prst="rect">
            <a:avLst/>
          </a:prstGeom>
          <a:noFill/>
        </p:spPr>
      </p:pic>
      <p:pic>
        <p:nvPicPr>
          <p:cNvPr id="5" name="Picture 2"/>
          <p:cNvPicPr>
            <a:picLocks noChangeAspect="1" noChangeArrowheads="1"/>
          </p:cNvPicPr>
          <p:nvPr/>
        </p:nvPicPr>
        <p:blipFill>
          <a:blip r:embed="rId4" cstate="print"/>
          <a:srcRect/>
          <a:stretch>
            <a:fillRect/>
          </a:stretch>
        </p:blipFill>
        <p:spPr bwMode="auto">
          <a:xfrm>
            <a:off x="7215206" y="2433540"/>
            <a:ext cx="1500198" cy="995460"/>
          </a:xfrm>
          <a:prstGeom prst="rect">
            <a:avLst/>
          </a:prstGeom>
          <a:noFill/>
          <a:ln w="9525">
            <a:noFill/>
            <a:miter lim="800000"/>
            <a:headEnd/>
            <a:tailEnd/>
          </a:ln>
        </p:spPr>
      </p:pic>
      <p:pic>
        <p:nvPicPr>
          <p:cNvPr id="6" name="Picture 1"/>
          <p:cNvPicPr>
            <a:picLocks noChangeAspect="1" noChangeArrowheads="1"/>
          </p:cNvPicPr>
          <p:nvPr/>
        </p:nvPicPr>
        <p:blipFill>
          <a:blip r:embed="rId5" cstate="print"/>
          <a:srcRect/>
          <a:stretch>
            <a:fillRect/>
          </a:stretch>
        </p:blipFill>
        <p:spPr bwMode="auto">
          <a:xfrm>
            <a:off x="7242512" y="5357827"/>
            <a:ext cx="1615768" cy="1071570"/>
          </a:xfrm>
          <a:prstGeom prst="rect">
            <a:avLst/>
          </a:prstGeom>
          <a:noFill/>
        </p:spPr>
      </p:pic>
      <p:pic>
        <p:nvPicPr>
          <p:cNvPr id="7" name="Picture 2"/>
          <p:cNvPicPr>
            <a:picLocks noChangeAspect="1" noChangeArrowheads="1"/>
          </p:cNvPicPr>
          <p:nvPr/>
        </p:nvPicPr>
        <p:blipFill>
          <a:blip r:embed="rId4" cstate="print"/>
          <a:srcRect/>
          <a:stretch>
            <a:fillRect/>
          </a:stretch>
        </p:blipFill>
        <p:spPr bwMode="auto">
          <a:xfrm flipH="1">
            <a:off x="7358082" y="4124017"/>
            <a:ext cx="1428760" cy="94805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a:xfrm>
            <a:off x="1228725" y="0"/>
            <a:ext cx="7772400" cy="1143000"/>
          </a:xfrm>
        </p:spPr>
        <p:txBody>
          <a:bodyPr/>
          <a:lstStyle/>
          <a:p>
            <a:pPr algn="r"/>
            <a:r>
              <a:rPr lang="en-US" smtClean="0"/>
              <a:t>Fabrizio Marcillo Morla</a:t>
            </a:r>
            <a:endParaRPr lang="es-US" smtClean="0"/>
          </a:p>
        </p:txBody>
      </p:sp>
      <p:sp>
        <p:nvSpPr>
          <p:cNvPr id="3" name="2 Marcador de contenido"/>
          <p:cNvSpPr>
            <a:spLocks noGrp="1"/>
          </p:cNvSpPr>
          <p:nvPr>
            <p:ph idx="1"/>
          </p:nvPr>
        </p:nvSpPr>
        <p:spPr>
          <a:xfrm>
            <a:off x="1169988" y="928688"/>
            <a:ext cx="7772400" cy="4114800"/>
          </a:xfrm>
        </p:spPr>
        <p:txBody>
          <a:bodyPr/>
          <a:lstStyle/>
          <a:p>
            <a:pPr algn="r">
              <a:defRPr/>
            </a:pPr>
            <a:r>
              <a:rPr lang="es-EC" dirty="0" smtClean="0"/>
              <a:t>Guayaquil, 1966.</a:t>
            </a:r>
          </a:p>
          <a:p>
            <a:pPr algn="r">
              <a:defRPr/>
            </a:pPr>
            <a:r>
              <a:rPr lang="es-EC" dirty="0" err="1" smtClean="0"/>
              <a:t>BSc.</a:t>
            </a:r>
            <a:r>
              <a:rPr lang="es-EC" dirty="0" smtClean="0"/>
              <a:t> Acuicultura. (ESPOL 1991).</a:t>
            </a:r>
          </a:p>
          <a:p>
            <a:pPr algn="r">
              <a:defRPr/>
            </a:pPr>
            <a:r>
              <a:rPr lang="es-EC" dirty="0" smtClean="0"/>
              <a:t>Magister en Administración de Empresas. (ESPOL, 1996).</a:t>
            </a:r>
          </a:p>
          <a:p>
            <a:pPr algn="r">
              <a:defRPr/>
            </a:pPr>
            <a:r>
              <a:rPr lang="es-EC" dirty="0" smtClean="0"/>
              <a:t>Profesor ESPOL desde el 2001.</a:t>
            </a:r>
          </a:p>
          <a:p>
            <a:pPr algn="r">
              <a:defRPr/>
            </a:pPr>
            <a:r>
              <a:rPr lang="es-EC" dirty="0" smtClean="0"/>
              <a:t>20 años experiencia profesional: </a:t>
            </a:r>
          </a:p>
          <a:p>
            <a:pPr lvl="1" algn="r">
              <a:defRPr/>
            </a:pPr>
            <a:r>
              <a:rPr lang="es-EC" dirty="0" smtClean="0"/>
              <a:t>Producción.</a:t>
            </a:r>
          </a:p>
          <a:p>
            <a:pPr lvl="1" algn="r">
              <a:defRPr/>
            </a:pPr>
            <a:r>
              <a:rPr lang="es-EC" dirty="0" smtClean="0"/>
              <a:t>Administración.</a:t>
            </a:r>
          </a:p>
          <a:p>
            <a:pPr lvl="1" algn="r">
              <a:defRPr/>
            </a:pPr>
            <a:r>
              <a:rPr lang="es-EC" dirty="0" smtClean="0"/>
              <a:t>Finanzas.</a:t>
            </a:r>
          </a:p>
          <a:p>
            <a:pPr lvl="1" algn="r">
              <a:defRPr/>
            </a:pPr>
            <a:r>
              <a:rPr lang="es-EC" dirty="0" smtClean="0"/>
              <a:t>Investigación.</a:t>
            </a:r>
          </a:p>
          <a:p>
            <a:pPr lvl="1" algn="r">
              <a:defRPr/>
            </a:pPr>
            <a:r>
              <a:rPr lang="es-EC" dirty="0" smtClean="0"/>
              <a:t>Consultorías.</a:t>
            </a:r>
          </a:p>
        </p:txBody>
      </p:sp>
      <p:pic>
        <p:nvPicPr>
          <p:cNvPr id="4100" name="Picture 3" descr="Yop por ti."/>
          <p:cNvPicPr>
            <a:picLocks noChangeAspect="1" noChangeArrowheads="1"/>
          </p:cNvPicPr>
          <p:nvPr/>
        </p:nvPicPr>
        <p:blipFill>
          <a:blip r:embed="rId3"/>
          <a:srcRect/>
          <a:stretch>
            <a:fillRect/>
          </a:stretch>
        </p:blipFill>
        <p:spPr bwMode="auto">
          <a:xfrm>
            <a:off x="0" y="0"/>
            <a:ext cx="2571750" cy="1928813"/>
          </a:xfrm>
          <a:prstGeom prst="rect">
            <a:avLst/>
          </a:prstGeom>
          <a:noFill/>
          <a:ln w="9525">
            <a:noFill/>
            <a:miter lim="800000"/>
            <a:headEnd/>
            <a:tailEnd/>
          </a:ln>
        </p:spPr>
      </p:pic>
      <p:sp>
        <p:nvSpPr>
          <p:cNvPr id="9" name="8 Rectángulo"/>
          <p:cNvSpPr/>
          <p:nvPr/>
        </p:nvSpPr>
        <p:spPr>
          <a:xfrm>
            <a:off x="357188" y="5670550"/>
            <a:ext cx="4572000" cy="830263"/>
          </a:xfrm>
          <a:prstGeom prst="rect">
            <a:avLst/>
          </a:prstGeom>
        </p:spPr>
        <p:txBody>
          <a:bodyPr>
            <a:spAutoFit/>
          </a:bodyPr>
          <a:lstStyle/>
          <a:p>
            <a:pPr>
              <a:defRPr/>
            </a:pPr>
            <a:r>
              <a:rPr lang="es-US" dirty="0">
                <a:latin typeface="+mn-lt"/>
                <a:hlinkClick r:id="rId4"/>
              </a:rPr>
              <a:t>Otras Publicaciones del mismo autor en Repositorio ESPOL</a:t>
            </a:r>
            <a:endParaRPr lang="es-US" dirty="0">
              <a:latin typeface="+mn-lt"/>
            </a:endParaRPr>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Caso</a:t>
            </a:r>
            <a:r>
              <a:rPr lang="en-US" dirty="0" smtClean="0"/>
              <a:t> General Z</a:t>
            </a:r>
            <a:endParaRPr lang="es-US" dirty="0"/>
          </a:p>
        </p:txBody>
      </p:sp>
      <p:sp>
        <p:nvSpPr>
          <p:cNvPr id="3" name="2 Marcador de contenido"/>
          <p:cNvSpPr>
            <a:spLocks noGrp="1"/>
          </p:cNvSpPr>
          <p:nvPr>
            <p:ph idx="1"/>
          </p:nvPr>
        </p:nvSpPr>
        <p:spPr>
          <a:xfrm>
            <a:off x="642910" y="1142984"/>
            <a:ext cx="8299478" cy="5429288"/>
          </a:xfrm>
        </p:spPr>
        <p:txBody>
          <a:bodyPr/>
          <a:lstStyle/>
          <a:p>
            <a:r>
              <a:rPr lang="en-US" dirty="0" err="1" smtClean="0"/>
              <a:t>Calculo</a:t>
            </a:r>
            <a:r>
              <a:rPr lang="en-US" dirty="0" smtClean="0"/>
              <a:t> Z </a:t>
            </a:r>
            <a:r>
              <a:rPr lang="en-US" dirty="0" err="1" smtClean="0"/>
              <a:t>muestra</a:t>
            </a:r>
            <a:r>
              <a:rPr lang="en-US" dirty="0" smtClean="0"/>
              <a:t> a </a:t>
            </a:r>
            <a:r>
              <a:rPr lang="en-US" dirty="0" err="1" smtClean="0"/>
              <a:t>mano</a:t>
            </a:r>
            <a:endParaRPr lang="en-US" dirty="0" smtClean="0"/>
          </a:p>
          <a:p>
            <a:r>
              <a:rPr lang="en-US" dirty="0" err="1" smtClean="0"/>
              <a:t>Probabilidad</a:t>
            </a:r>
            <a:r>
              <a:rPr lang="en-US" dirty="0" smtClean="0"/>
              <a:t> </a:t>
            </a:r>
            <a:r>
              <a:rPr lang="en-US" dirty="0" smtClean="0">
                <a:latin typeface="Symbol" pitchFamily="18" charset="2"/>
              </a:rPr>
              <a:t>a</a:t>
            </a:r>
          </a:p>
          <a:p>
            <a:pPr lvl="1"/>
            <a:r>
              <a:rPr lang="en-US" dirty="0" err="1" smtClean="0"/>
              <a:t>Rechazo</a:t>
            </a:r>
            <a:r>
              <a:rPr lang="en-US" dirty="0" smtClean="0"/>
              <a:t> </a:t>
            </a:r>
            <a:r>
              <a:rPr lang="en-US" dirty="0" err="1" smtClean="0"/>
              <a:t>cuando</a:t>
            </a:r>
            <a:r>
              <a:rPr lang="en-US" dirty="0" smtClean="0"/>
              <a:t>  </a:t>
            </a:r>
            <a:r>
              <a:rPr lang="en-US" dirty="0" err="1" smtClean="0"/>
              <a:t>es</a:t>
            </a:r>
            <a:r>
              <a:rPr lang="en-US" dirty="0" smtClean="0"/>
              <a:t> </a:t>
            </a:r>
            <a:r>
              <a:rPr lang="en-US" dirty="0" err="1" smtClean="0"/>
              <a:t>menor</a:t>
            </a:r>
            <a:r>
              <a:rPr lang="en-US" dirty="0" smtClean="0"/>
              <a:t> </a:t>
            </a:r>
          </a:p>
          <a:p>
            <a:pPr lvl="1"/>
            <a:r>
              <a:rPr lang="es-US" dirty="0" smtClean="0">
                <a:latin typeface="Symbol" pitchFamily="18" charset="2"/>
              </a:rPr>
              <a:t>a</a:t>
            </a:r>
            <a:r>
              <a:rPr lang="es-US" dirty="0" smtClean="0"/>
              <a:t>=</a:t>
            </a:r>
            <a:r>
              <a:rPr lang="es-US" dirty="0" err="1" smtClean="0"/>
              <a:t>DISTR.NORM.ESTAND</a:t>
            </a:r>
            <a:r>
              <a:rPr lang="es-US" dirty="0" smtClean="0"/>
              <a:t>(-ABS(</a:t>
            </a:r>
            <a:r>
              <a:rPr lang="es-EC" dirty="0" smtClean="0"/>
              <a:t>Z</a:t>
            </a:r>
            <a:r>
              <a:rPr lang="es-US" dirty="0" smtClean="0"/>
              <a:t>))</a:t>
            </a:r>
          </a:p>
          <a:p>
            <a:pPr lvl="2"/>
            <a:r>
              <a:rPr lang="en-US" dirty="0" smtClean="0"/>
              <a:t>1 Cola</a:t>
            </a:r>
          </a:p>
          <a:p>
            <a:pPr lvl="1"/>
            <a:endParaRPr lang="en-US" dirty="0" smtClean="0"/>
          </a:p>
          <a:p>
            <a:pPr lvl="1"/>
            <a:r>
              <a:rPr lang="es-US" dirty="0" smtClean="0">
                <a:latin typeface="Symbol" pitchFamily="18" charset="2"/>
              </a:rPr>
              <a:t>a</a:t>
            </a:r>
            <a:r>
              <a:rPr lang="es-US" dirty="0" smtClean="0"/>
              <a:t>=(</a:t>
            </a:r>
            <a:r>
              <a:rPr lang="es-US" dirty="0" err="1" smtClean="0"/>
              <a:t>DISTR.NORM.ESTAND</a:t>
            </a:r>
            <a:r>
              <a:rPr lang="es-US" dirty="0" smtClean="0"/>
              <a:t>(-ABS(</a:t>
            </a:r>
            <a:r>
              <a:rPr lang="es-EC" dirty="0" smtClean="0"/>
              <a:t>Z</a:t>
            </a:r>
            <a:r>
              <a:rPr lang="es-US" dirty="0" smtClean="0"/>
              <a:t>)))*2</a:t>
            </a:r>
          </a:p>
          <a:p>
            <a:pPr lvl="1"/>
            <a:r>
              <a:rPr lang="en-US" dirty="0" smtClean="0"/>
              <a:t>2 Colas</a:t>
            </a:r>
          </a:p>
          <a:p>
            <a:pPr lvl="1"/>
            <a:endParaRPr lang="en-US" dirty="0" smtClean="0"/>
          </a:p>
          <a:p>
            <a:r>
              <a:rPr lang="en-US" dirty="0" err="1" smtClean="0"/>
              <a:t>Región</a:t>
            </a:r>
            <a:r>
              <a:rPr lang="en-US" dirty="0" smtClean="0"/>
              <a:t> de </a:t>
            </a:r>
            <a:r>
              <a:rPr lang="en-US" dirty="0" err="1" smtClean="0"/>
              <a:t>Rechazo</a:t>
            </a:r>
            <a:r>
              <a:rPr lang="en-US" dirty="0" smtClean="0"/>
              <a:t>: Z</a:t>
            </a:r>
            <a:r>
              <a:rPr lang="en-US" baseline="-25000" dirty="0" smtClean="0"/>
              <a:t>(p)</a:t>
            </a:r>
            <a:r>
              <a:rPr lang="en-US" dirty="0" smtClean="0"/>
              <a:t>; p=</a:t>
            </a:r>
            <a:r>
              <a:rPr lang="en-US" dirty="0" smtClean="0">
                <a:latin typeface="Symbol" pitchFamily="18" charset="2"/>
              </a:rPr>
              <a:t>a</a:t>
            </a:r>
            <a:r>
              <a:rPr lang="en-US" dirty="0" smtClean="0"/>
              <a:t>; p=</a:t>
            </a:r>
            <a:r>
              <a:rPr lang="en-US" dirty="0" smtClean="0">
                <a:latin typeface="Symbol" pitchFamily="18" charset="2"/>
              </a:rPr>
              <a:t>a</a:t>
            </a:r>
            <a:r>
              <a:rPr lang="en-US" dirty="0" smtClean="0"/>
              <a:t>/2</a:t>
            </a:r>
          </a:p>
          <a:p>
            <a:pPr lvl="1"/>
            <a:r>
              <a:rPr lang="en-US" dirty="0" err="1" smtClean="0"/>
              <a:t>Rechazo</a:t>
            </a:r>
            <a:r>
              <a:rPr lang="en-US" dirty="0" smtClean="0"/>
              <a:t> </a:t>
            </a:r>
            <a:r>
              <a:rPr lang="en-US" dirty="0" err="1" smtClean="0"/>
              <a:t>cuando</a:t>
            </a:r>
            <a:r>
              <a:rPr lang="en-US" dirty="0" smtClean="0"/>
              <a:t> </a:t>
            </a:r>
            <a:r>
              <a:rPr lang="en-US" dirty="0" err="1" smtClean="0"/>
              <a:t>entra</a:t>
            </a:r>
            <a:r>
              <a:rPr lang="en-US" dirty="0" smtClean="0"/>
              <a:t> en </a:t>
            </a:r>
            <a:r>
              <a:rPr lang="en-US" dirty="0" err="1" smtClean="0"/>
              <a:t>región</a:t>
            </a:r>
            <a:r>
              <a:rPr lang="en-US" dirty="0" smtClean="0"/>
              <a:t>. (</a:t>
            </a:r>
            <a:r>
              <a:rPr lang="en-US" dirty="0" err="1" smtClean="0"/>
              <a:t>depende</a:t>
            </a:r>
            <a:r>
              <a:rPr lang="en-US" dirty="0" smtClean="0"/>
              <a:t> H</a:t>
            </a:r>
            <a:r>
              <a:rPr lang="en-US" baseline="-25000" dirty="0" smtClean="0"/>
              <a:t>1</a:t>
            </a:r>
            <a:r>
              <a:rPr lang="en-US" dirty="0" smtClean="0"/>
              <a:t>)</a:t>
            </a:r>
          </a:p>
          <a:p>
            <a:pPr lvl="1"/>
            <a:r>
              <a:rPr lang="es-US" dirty="0" smtClean="0"/>
              <a:t>=</a:t>
            </a:r>
            <a:r>
              <a:rPr lang="es-US" dirty="0" err="1" smtClean="0"/>
              <a:t>DISTR.NORM.ESTAND.INV</a:t>
            </a:r>
            <a:r>
              <a:rPr lang="es-US" dirty="0" smtClean="0"/>
              <a:t>(p)</a:t>
            </a:r>
            <a:endParaRPr lang="es-US" dirty="0"/>
          </a:p>
        </p:txBody>
      </p:sp>
      <p:pic>
        <p:nvPicPr>
          <p:cNvPr id="4" name="Picture 2"/>
          <p:cNvPicPr>
            <a:picLocks noChangeAspect="1" noChangeArrowheads="1"/>
          </p:cNvPicPr>
          <p:nvPr/>
        </p:nvPicPr>
        <p:blipFill>
          <a:blip r:embed="rId3" cstate="print"/>
          <a:srcRect/>
          <a:stretch>
            <a:fillRect/>
          </a:stretch>
        </p:blipFill>
        <p:spPr bwMode="auto">
          <a:xfrm>
            <a:off x="7000892" y="2214554"/>
            <a:ext cx="1857388" cy="1232474"/>
          </a:xfrm>
          <a:prstGeom prst="rect">
            <a:avLst/>
          </a:prstGeom>
          <a:noFill/>
          <a:ln w="9525">
            <a:noFill/>
            <a:miter lim="800000"/>
            <a:headEnd/>
            <a:tailEnd/>
          </a:ln>
        </p:spPr>
      </p:pic>
      <p:pic>
        <p:nvPicPr>
          <p:cNvPr id="5" name="Picture 1"/>
          <p:cNvPicPr>
            <a:picLocks noChangeAspect="1" noChangeArrowheads="1"/>
          </p:cNvPicPr>
          <p:nvPr/>
        </p:nvPicPr>
        <p:blipFill>
          <a:blip r:embed="rId4" cstate="print"/>
          <a:srcRect/>
          <a:stretch>
            <a:fillRect/>
          </a:stretch>
        </p:blipFill>
        <p:spPr bwMode="auto">
          <a:xfrm>
            <a:off x="7000892" y="3983139"/>
            <a:ext cx="1857388" cy="1231811"/>
          </a:xfrm>
          <a:prstGeom prst="rect">
            <a:avLst/>
          </a:prstGeom>
          <a:noFill/>
        </p:spPr>
      </p:pic>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z="4000" dirty="0" smtClean="0"/>
              <a:t>Dos </a:t>
            </a:r>
            <a:r>
              <a:rPr lang="en-US" sz="4000" dirty="0" err="1" smtClean="0"/>
              <a:t>Poblaciones</a:t>
            </a:r>
            <a:r>
              <a:rPr lang="en-US" sz="4000" dirty="0" smtClean="0"/>
              <a:t> </a:t>
            </a:r>
            <a:r>
              <a:rPr lang="en-US" sz="4000" dirty="0" err="1" smtClean="0"/>
              <a:t>Independientes</a:t>
            </a:r>
            <a:endParaRPr lang="es-US" sz="4000" dirty="0"/>
          </a:p>
        </p:txBody>
      </p:sp>
      <p:sp>
        <p:nvSpPr>
          <p:cNvPr id="3" name="2 Marcador de contenido"/>
          <p:cNvSpPr>
            <a:spLocks noGrp="1"/>
          </p:cNvSpPr>
          <p:nvPr>
            <p:ph idx="1"/>
          </p:nvPr>
        </p:nvSpPr>
        <p:spPr/>
        <p:txBody>
          <a:bodyPr/>
          <a:lstStyle/>
          <a:p>
            <a:r>
              <a:rPr lang="es-ES_tradnl" dirty="0" smtClean="0"/>
              <a:t>Llamadas también pruebas </a:t>
            </a:r>
            <a:r>
              <a:rPr lang="es-ES_tradnl" dirty="0" err="1" smtClean="0"/>
              <a:t>bimuestreales</a:t>
            </a:r>
            <a:r>
              <a:rPr lang="es-ES_tradnl" dirty="0" smtClean="0"/>
              <a:t>, son usadas cuando queremos comparar dos estadísticos poblacionales calculados a partir de muestras de esas poblaciones.</a:t>
            </a:r>
            <a:endParaRPr lang="es-US" dirty="0" smtClean="0"/>
          </a:p>
          <a:p>
            <a:r>
              <a:rPr lang="es-ES_tradnl" dirty="0" smtClean="0"/>
              <a:t>En este capítulo estudiaremos cinco casos: </a:t>
            </a:r>
          </a:p>
          <a:p>
            <a:pPr lvl="1"/>
            <a:r>
              <a:rPr lang="es-ES_tradnl" dirty="0" smtClean="0"/>
              <a:t>dos varianzas independientes, </a:t>
            </a:r>
          </a:p>
          <a:p>
            <a:pPr lvl="1"/>
            <a:r>
              <a:rPr lang="es-ES_tradnl" dirty="0" smtClean="0"/>
              <a:t>dos medias independientes con varianzas conocidas</a:t>
            </a:r>
          </a:p>
          <a:p>
            <a:pPr lvl="1"/>
            <a:r>
              <a:rPr lang="es-ES_tradnl" dirty="0" smtClean="0"/>
              <a:t>dos medias independientes con varianzas desconocidas e iguales</a:t>
            </a:r>
          </a:p>
          <a:p>
            <a:pPr lvl="1"/>
            <a:r>
              <a:rPr lang="es-ES_tradnl" dirty="0" smtClean="0"/>
              <a:t>dos medias independientes con varianzas desconocidas y desiguales</a:t>
            </a:r>
          </a:p>
          <a:p>
            <a:pPr lvl="1"/>
            <a:r>
              <a:rPr lang="es-ES_tradnl" dirty="0" smtClean="0"/>
              <a:t>dos proporciones.</a:t>
            </a:r>
            <a:endParaRPr lang="es-US" dirty="0" smtClean="0"/>
          </a:p>
          <a:p>
            <a:endParaRPr lang="es-US" dirty="0"/>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Prueba</a:t>
            </a:r>
            <a:r>
              <a:rPr lang="en-US" dirty="0" smtClean="0"/>
              <a:t> F </a:t>
            </a:r>
            <a:r>
              <a:rPr lang="en-US" dirty="0" err="1" smtClean="0"/>
              <a:t>para</a:t>
            </a:r>
            <a:r>
              <a:rPr lang="en-US" dirty="0" smtClean="0"/>
              <a:t> 2 </a:t>
            </a:r>
            <a:r>
              <a:rPr lang="en-US" dirty="0" err="1" smtClean="0"/>
              <a:t>varianzas</a:t>
            </a:r>
            <a:endParaRPr lang="es-US" dirty="0"/>
          </a:p>
        </p:txBody>
      </p:sp>
      <p:sp>
        <p:nvSpPr>
          <p:cNvPr id="3" name="2 Marcador de contenido"/>
          <p:cNvSpPr>
            <a:spLocks noGrp="1"/>
          </p:cNvSpPr>
          <p:nvPr>
            <p:ph idx="1"/>
          </p:nvPr>
        </p:nvSpPr>
        <p:spPr>
          <a:xfrm>
            <a:off x="642910" y="1071546"/>
            <a:ext cx="8299478" cy="5357850"/>
          </a:xfrm>
        </p:spPr>
        <p:txBody>
          <a:bodyPr/>
          <a:lstStyle/>
          <a:p>
            <a:pPr marL="342900" lvl="1" indent="-342900">
              <a:buClr>
                <a:srgbClr val="FF0000"/>
              </a:buClr>
              <a:buSzPct val="75000"/>
              <a:buFont typeface="Wingdings" pitchFamily="2" charset="2"/>
              <a:buChar char="n"/>
            </a:pPr>
            <a:r>
              <a:rPr lang="en-US" dirty="0" smtClean="0"/>
              <a:t>Para </a:t>
            </a:r>
            <a:r>
              <a:rPr lang="en-US" dirty="0" err="1" smtClean="0"/>
              <a:t>diferencias</a:t>
            </a:r>
            <a:r>
              <a:rPr lang="en-US" dirty="0" smtClean="0"/>
              <a:t> </a:t>
            </a:r>
            <a:r>
              <a:rPr lang="en-US" dirty="0" smtClean="0">
                <a:latin typeface="Symbol" pitchFamily="18" charset="2"/>
              </a:rPr>
              <a:t>a/2</a:t>
            </a:r>
            <a:r>
              <a:rPr lang="en-US" dirty="0" smtClean="0"/>
              <a:t> Para &gt; o &lt; </a:t>
            </a:r>
            <a:r>
              <a:rPr lang="en-US" dirty="0" smtClean="0">
                <a:latin typeface="Symbol" pitchFamily="18" charset="2"/>
              </a:rPr>
              <a:t>a</a:t>
            </a:r>
            <a:endParaRPr lang="en-US" dirty="0" smtClean="0"/>
          </a:p>
          <a:p>
            <a:r>
              <a:rPr lang="es-US" dirty="0" smtClean="0"/>
              <a:t>=</a:t>
            </a:r>
            <a:r>
              <a:rPr lang="es-US" dirty="0" err="1" smtClean="0"/>
              <a:t>PRUEBA.F</a:t>
            </a:r>
            <a:r>
              <a:rPr lang="es-US" dirty="0" smtClean="0"/>
              <a:t>(Rango1,Rango2)</a:t>
            </a:r>
          </a:p>
          <a:p>
            <a:pPr lvl="1"/>
            <a:r>
              <a:rPr lang="en-US" dirty="0" smtClean="0">
                <a:solidFill>
                  <a:srgbClr val="FFFF00"/>
                </a:solidFill>
              </a:rPr>
              <a:t>1- </a:t>
            </a:r>
            <a:r>
              <a:rPr lang="en-US" dirty="0" smtClean="0">
                <a:solidFill>
                  <a:srgbClr val="FFFF00"/>
                </a:solidFill>
                <a:latin typeface="Symbol" pitchFamily="18" charset="2"/>
              </a:rPr>
              <a:t>a/2</a:t>
            </a:r>
            <a:r>
              <a:rPr lang="en-US" dirty="0" smtClean="0"/>
              <a:t> (</a:t>
            </a:r>
            <a:r>
              <a:rPr lang="en-US" dirty="0" err="1" smtClean="0"/>
              <a:t>rechazo</a:t>
            </a:r>
            <a:r>
              <a:rPr lang="en-US" dirty="0" smtClean="0"/>
              <a:t> </a:t>
            </a:r>
            <a:r>
              <a:rPr lang="en-US" dirty="0" err="1" smtClean="0"/>
              <a:t>cuando</a:t>
            </a:r>
            <a:r>
              <a:rPr lang="en-US" dirty="0" smtClean="0"/>
              <a:t>  </a:t>
            </a:r>
            <a:r>
              <a:rPr lang="en-US" dirty="0" err="1" smtClean="0"/>
              <a:t>es</a:t>
            </a:r>
            <a:r>
              <a:rPr lang="en-US" dirty="0" smtClean="0"/>
              <a:t> mayor)</a:t>
            </a:r>
          </a:p>
          <a:p>
            <a:endParaRPr lang="en-US" dirty="0" smtClean="0"/>
          </a:p>
          <a:p>
            <a:endParaRPr lang="en-US" dirty="0" smtClean="0"/>
          </a:p>
          <a:p>
            <a:r>
              <a:rPr lang="es-US" dirty="0" smtClean="0"/>
              <a:t>=1-PRUEBA.F(Rango1,Rango2)</a:t>
            </a:r>
          </a:p>
          <a:p>
            <a:pPr lvl="1"/>
            <a:r>
              <a:rPr lang="en-US" dirty="0" smtClean="0">
                <a:latin typeface="Symbol" pitchFamily="18" charset="2"/>
              </a:rPr>
              <a:t>a/2</a:t>
            </a:r>
            <a:r>
              <a:rPr lang="en-US" dirty="0" smtClean="0"/>
              <a:t> (</a:t>
            </a:r>
            <a:r>
              <a:rPr lang="en-US" dirty="0" err="1" smtClean="0"/>
              <a:t>rechazo</a:t>
            </a:r>
            <a:r>
              <a:rPr lang="en-US" dirty="0" smtClean="0"/>
              <a:t> </a:t>
            </a:r>
            <a:r>
              <a:rPr lang="en-US" dirty="0" err="1" smtClean="0"/>
              <a:t>cuando</a:t>
            </a:r>
            <a:r>
              <a:rPr lang="en-US" dirty="0" smtClean="0"/>
              <a:t>  </a:t>
            </a:r>
            <a:r>
              <a:rPr lang="en-US" dirty="0" err="1" smtClean="0"/>
              <a:t>es</a:t>
            </a:r>
            <a:r>
              <a:rPr lang="en-US" dirty="0" smtClean="0"/>
              <a:t> </a:t>
            </a:r>
            <a:r>
              <a:rPr lang="en-US" dirty="0" err="1" smtClean="0"/>
              <a:t>menor</a:t>
            </a:r>
            <a:r>
              <a:rPr lang="en-US" dirty="0" smtClean="0"/>
              <a:t>)</a:t>
            </a:r>
          </a:p>
          <a:p>
            <a:pPr lvl="1"/>
            <a:endParaRPr lang="en-US" dirty="0" smtClean="0"/>
          </a:p>
          <a:p>
            <a:endParaRPr lang="en-US" dirty="0" smtClean="0"/>
          </a:p>
          <a:p>
            <a:r>
              <a:rPr lang="es-US" dirty="0" smtClean="0"/>
              <a:t>=</a:t>
            </a:r>
            <a:r>
              <a:rPr lang="es-US" dirty="0" err="1" smtClean="0"/>
              <a:t>DISTR.F</a:t>
            </a:r>
            <a:r>
              <a:rPr lang="es-US" dirty="0" smtClean="0"/>
              <a:t>(F,</a:t>
            </a:r>
            <a:r>
              <a:rPr lang="es-US" dirty="0" smtClean="0">
                <a:latin typeface="Symbol" pitchFamily="18" charset="2"/>
              </a:rPr>
              <a:t>n</a:t>
            </a:r>
            <a:r>
              <a:rPr lang="es-US" baseline="-25000" dirty="0" smtClean="0">
                <a:latin typeface="Symbol" pitchFamily="18" charset="2"/>
              </a:rPr>
              <a:t>1</a:t>
            </a:r>
            <a:r>
              <a:rPr lang="es-US" dirty="0" smtClean="0">
                <a:latin typeface="Symbol" pitchFamily="18" charset="2"/>
              </a:rPr>
              <a:t>,n</a:t>
            </a:r>
            <a:r>
              <a:rPr lang="es-US" baseline="-25000" dirty="0" smtClean="0">
                <a:latin typeface="Symbol" pitchFamily="18" charset="2"/>
              </a:rPr>
              <a:t>2</a:t>
            </a:r>
            <a:r>
              <a:rPr lang="es-US" dirty="0" smtClean="0"/>
              <a:t>)*2</a:t>
            </a:r>
          </a:p>
          <a:p>
            <a:pPr lvl="1"/>
            <a:r>
              <a:rPr lang="en-US" dirty="0" smtClean="0">
                <a:latin typeface="Symbol" pitchFamily="18" charset="2"/>
              </a:rPr>
              <a:t>a/2</a:t>
            </a:r>
            <a:r>
              <a:rPr lang="en-US" dirty="0" smtClean="0"/>
              <a:t> (</a:t>
            </a:r>
            <a:r>
              <a:rPr lang="en-US" dirty="0" err="1" smtClean="0"/>
              <a:t>rechazo</a:t>
            </a:r>
            <a:r>
              <a:rPr lang="en-US" dirty="0" smtClean="0"/>
              <a:t> </a:t>
            </a:r>
            <a:r>
              <a:rPr lang="en-US" dirty="0" err="1" smtClean="0"/>
              <a:t>cuando</a:t>
            </a:r>
            <a:r>
              <a:rPr lang="en-US" dirty="0" smtClean="0"/>
              <a:t>  </a:t>
            </a:r>
            <a:r>
              <a:rPr lang="en-US" dirty="0" err="1" smtClean="0"/>
              <a:t>es</a:t>
            </a:r>
            <a:r>
              <a:rPr lang="en-US" dirty="0" smtClean="0"/>
              <a:t> </a:t>
            </a:r>
            <a:r>
              <a:rPr lang="en-US" dirty="0" err="1" smtClean="0"/>
              <a:t>menor</a:t>
            </a:r>
            <a:r>
              <a:rPr lang="en-US" dirty="0" smtClean="0"/>
              <a:t>)</a:t>
            </a:r>
          </a:p>
          <a:p>
            <a:pPr lvl="1"/>
            <a:r>
              <a:rPr lang="es-US" dirty="0" smtClean="0">
                <a:latin typeface="Symbol" pitchFamily="18" charset="2"/>
              </a:rPr>
              <a:t>n</a:t>
            </a:r>
            <a:r>
              <a:rPr lang="es-US" baseline="-25000" dirty="0" smtClean="0">
                <a:latin typeface="Symbol" pitchFamily="18" charset="2"/>
              </a:rPr>
              <a:t>1</a:t>
            </a:r>
            <a:r>
              <a:rPr lang="es-US" dirty="0" smtClean="0">
                <a:latin typeface="Symbol" pitchFamily="18" charset="2"/>
              </a:rPr>
              <a:t>&gt;n</a:t>
            </a:r>
            <a:r>
              <a:rPr lang="es-US" baseline="-25000" dirty="0" smtClean="0">
                <a:latin typeface="Symbol" pitchFamily="18" charset="2"/>
              </a:rPr>
              <a:t>2</a:t>
            </a:r>
            <a:endParaRPr lang="en-US" dirty="0" smtClean="0"/>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Caso</a:t>
            </a:r>
            <a:r>
              <a:rPr lang="en-US" dirty="0" smtClean="0"/>
              <a:t> General F</a:t>
            </a:r>
            <a:endParaRPr lang="es-US" baseline="30000" dirty="0"/>
          </a:p>
        </p:txBody>
      </p:sp>
      <p:sp>
        <p:nvSpPr>
          <p:cNvPr id="3" name="2 Marcador de contenido"/>
          <p:cNvSpPr>
            <a:spLocks noGrp="1"/>
          </p:cNvSpPr>
          <p:nvPr>
            <p:ph idx="1"/>
          </p:nvPr>
        </p:nvSpPr>
        <p:spPr/>
        <p:txBody>
          <a:bodyPr/>
          <a:lstStyle/>
          <a:p>
            <a:r>
              <a:rPr lang="en-US" dirty="0" err="1" smtClean="0"/>
              <a:t>Calculo</a:t>
            </a:r>
            <a:r>
              <a:rPr lang="en-US" dirty="0" smtClean="0"/>
              <a:t> F a </a:t>
            </a:r>
            <a:r>
              <a:rPr lang="en-US" dirty="0" err="1" smtClean="0"/>
              <a:t>mano</a:t>
            </a:r>
            <a:endParaRPr lang="en-US" dirty="0" smtClean="0"/>
          </a:p>
          <a:p>
            <a:r>
              <a:rPr lang="en-US" dirty="0" err="1" smtClean="0"/>
              <a:t>Probabilidad</a:t>
            </a:r>
            <a:r>
              <a:rPr lang="en-US" dirty="0" smtClean="0"/>
              <a:t> de a</a:t>
            </a:r>
            <a:endParaRPr lang="es-US" dirty="0" smtClean="0"/>
          </a:p>
          <a:p>
            <a:pPr lvl="1"/>
            <a:r>
              <a:rPr lang="es-US" dirty="0" smtClean="0"/>
              <a:t>a=</a:t>
            </a:r>
            <a:r>
              <a:rPr lang="es-US" dirty="0" err="1" smtClean="0"/>
              <a:t>DISTR.F</a:t>
            </a:r>
            <a:r>
              <a:rPr lang="es-US" dirty="0" smtClean="0"/>
              <a:t>(F,</a:t>
            </a:r>
            <a:r>
              <a:rPr lang="es-US" dirty="0" smtClean="0">
                <a:latin typeface="Symbol" pitchFamily="18" charset="2"/>
              </a:rPr>
              <a:t>n</a:t>
            </a:r>
            <a:r>
              <a:rPr lang="es-US" baseline="-25000" dirty="0" smtClean="0">
                <a:latin typeface="Symbol" pitchFamily="18" charset="2"/>
              </a:rPr>
              <a:t>1</a:t>
            </a:r>
            <a:r>
              <a:rPr lang="es-US" dirty="0" smtClean="0">
                <a:latin typeface="Symbol" pitchFamily="18" charset="2"/>
              </a:rPr>
              <a:t>,n</a:t>
            </a:r>
            <a:r>
              <a:rPr lang="es-US" baseline="-25000" dirty="0" smtClean="0">
                <a:latin typeface="Symbol" pitchFamily="18" charset="2"/>
              </a:rPr>
              <a:t>2</a:t>
            </a:r>
            <a:r>
              <a:rPr lang="es-US" dirty="0" smtClean="0"/>
              <a:t>)</a:t>
            </a:r>
          </a:p>
          <a:p>
            <a:pPr lvl="1"/>
            <a:r>
              <a:rPr lang="en-US" dirty="0" smtClean="0"/>
              <a:t>1 cola</a:t>
            </a:r>
            <a:endParaRPr lang="es-US" dirty="0" smtClean="0"/>
          </a:p>
          <a:p>
            <a:endParaRPr lang="en-US" dirty="0" smtClean="0"/>
          </a:p>
          <a:p>
            <a:r>
              <a:rPr lang="en-US" dirty="0" err="1" smtClean="0"/>
              <a:t>Región</a:t>
            </a:r>
            <a:r>
              <a:rPr lang="en-US" dirty="0" smtClean="0"/>
              <a:t> de </a:t>
            </a:r>
            <a:r>
              <a:rPr lang="en-US" dirty="0" err="1" smtClean="0"/>
              <a:t>Rechazo</a:t>
            </a:r>
            <a:r>
              <a:rPr lang="en-US" dirty="0" smtClean="0"/>
              <a:t>: F</a:t>
            </a:r>
            <a:r>
              <a:rPr lang="en-US" baseline="-25000" dirty="0" smtClean="0"/>
              <a:t>(p)</a:t>
            </a:r>
            <a:r>
              <a:rPr lang="en-US" dirty="0" smtClean="0"/>
              <a:t>; p=</a:t>
            </a:r>
            <a:r>
              <a:rPr lang="en-US" dirty="0" smtClean="0">
                <a:latin typeface="Symbol" pitchFamily="18" charset="2"/>
              </a:rPr>
              <a:t>a</a:t>
            </a:r>
            <a:r>
              <a:rPr lang="en-US" dirty="0" smtClean="0"/>
              <a:t>; p=</a:t>
            </a:r>
            <a:r>
              <a:rPr lang="en-US" dirty="0" smtClean="0">
                <a:latin typeface="Symbol" pitchFamily="18" charset="2"/>
              </a:rPr>
              <a:t>a</a:t>
            </a:r>
            <a:r>
              <a:rPr lang="en-US" dirty="0" smtClean="0"/>
              <a:t>/2</a:t>
            </a:r>
          </a:p>
          <a:p>
            <a:pPr lvl="1"/>
            <a:r>
              <a:rPr lang="en-US" dirty="0" err="1" smtClean="0"/>
              <a:t>Rechazo</a:t>
            </a:r>
            <a:r>
              <a:rPr lang="en-US" dirty="0" smtClean="0"/>
              <a:t> </a:t>
            </a:r>
            <a:r>
              <a:rPr lang="en-US" dirty="0" err="1" smtClean="0"/>
              <a:t>cuando</a:t>
            </a:r>
            <a:r>
              <a:rPr lang="en-US" dirty="0" smtClean="0"/>
              <a:t> </a:t>
            </a:r>
            <a:r>
              <a:rPr lang="en-US" dirty="0" err="1" smtClean="0"/>
              <a:t>entra</a:t>
            </a:r>
            <a:r>
              <a:rPr lang="en-US" dirty="0" smtClean="0"/>
              <a:t> en </a:t>
            </a:r>
            <a:r>
              <a:rPr lang="en-US" dirty="0" err="1" smtClean="0"/>
              <a:t>región</a:t>
            </a:r>
            <a:r>
              <a:rPr lang="en-US" dirty="0" smtClean="0"/>
              <a:t>. (</a:t>
            </a:r>
            <a:r>
              <a:rPr lang="en-US" dirty="0" err="1" smtClean="0"/>
              <a:t>depende</a:t>
            </a:r>
            <a:r>
              <a:rPr lang="en-US" dirty="0" smtClean="0"/>
              <a:t> H</a:t>
            </a:r>
            <a:r>
              <a:rPr lang="en-US" baseline="-25000" dirty="0" smtClean="0"/>
              <a:t>1</a:t>
            </a:r>
            <a:r>
              <a:rPr lang="en-US" dirty="0" smtClean="0"/>
              <a:t>)</a:t>
            </a:r>
          </a:p>
          <a:p>
            <a:pPr lvl="1"/>
            <a:r>
              <a:rPr lang="es-US" dirty="0" smtClean="0"/>
              <a:t>=</a:t>
            </a:r>
            <a:r>
              <a:rPr lang="es-US" dirty="0" err="1" smtClean="0"/>
              <a:t>DISTR.F.INV</a:t>
            </a:r>
            <a:r>
              <a:rPr lang="es-US" dirty="0" smtClean="0"/>
              <a:t>(p,</a:t>
            </a:r>
            <a:r>
              <a:rPr lang="es-US" dirty="0" smtClean="0">
                <a:latin typeface="Symbol" pitchFamily="18" charset="2"/>
              </a:rPr>
              <a:t>n</a:t>
            </a:r>
            <a:r>
              <a:rPr lang="es-US" baseline="-25000" dirty="0" smtClean="0">
                <a:latin typeface="Symbol" pitchFamily="18" charset="2"/>
              </a:rPr>
              <a:t>1</a:t>
            </a:r>
            <a:r>
              <a:rPr lang="es-US" dirty="0" smtClean="0">
                <a:latin typeface="Symbol" pitchFamily="18" charset="2"/>
              </a:rPr>
              <a:t>,n</a:t>
            </a:r>
            <a:r>
              <a:rPr lang="es-US" baseline="-25000" dirty="0" smtClean="0">
                <a:latin typeface="Symbol" pitchFamily="18" charset="2"/>
              </a:rPr>
              <a:t>2</a:t>
            </a:r>
            <a:r>
              <a:rPr lang="es-US" dirty="0" smtClean="0"/>
              <a:t>)</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Prueba</a:t>
            </a:r>
            <a:r>
              <a:rPr lang="en-US" dirty="0" smtClean="0"/>
              <a:t> t </a:t>
            </a:r>
            <a:r>
              <a:rPr lang="en-US" dirty="0" err="1" smtClean="0"/>
              <a:t>para</a:t>
            </a:r>
            <a:r>
              <a:rPr lang="en-US" dirty="0" smtClean="0"/>
              <a:t> 2 Medias</a:t>
            </a:r>
            <a:endParaRPr lang="es-US" dirty="0"/>
          </a:p>
        </p:txBody>
      </p:sp>
      <p:sp>
        <p:nvSpPr>
          <p:cNvPr id="3" name="2 Marcador de contenido"/>
          <p:cNvSpPr>
            <a:spLocks noGrp="1"/>
          </p:cNvSpPr>
          <p:nvPr>
            <p:ph idx="1"/>
          </p:nvPr>
        </p:nvSpPr>
        <p:spPr/>
        <p:txBody>
          <a:bodyPr/>
          <a:lstStyle/>
          <a:p>
            <a:r>
              <a:rPr lang="es-US" dirty="0" smtClean="0"/>
              <a:t>=</a:t>
            </a:r>
            <a:r>
              <a:rPr lang="es-US" dirty="0" err="1" smtClean="0"/>
              <a:t>PRUEBA.T</a:t>
            </a:r>
            <a:r>
              <a:rPr lang="es-US" dirty="0" smtClean="0"/>
              <a:t>(matriz1;matriz2;colas;tipo)</a:t>
            </a:r>
          </a:p>
          <a:p>
            <a:pPr lvl="1"/>
            <a:r>
              <a:rPr lang="en-US" dirty="0" err="1" smtClean="0"/>
              <a:t>Devuelve</a:t>
            </a:r>
            <a:r>
              <a:rPr lang="en-US" dirty="0" smtClean="0"/>
              <a:t>  a (</a:t>
            </a:r>
            <a:r>
              <a:rPr lang="en-US" dirty="0" err="1" smtClean="0"/>
              <a:t>rechazo</a:t>
            </a:r>
            <a:r>
              <a:rPr lang="en-US" dirty="0" smtClean="0"/>
              <a:t> </a:t>
            </a:r>
            <a:r>
              <a:rPr lang="en-US" dirty="0" err="1" smtClean="0"/>
              <a:t>cuando</a:t>
            </a:r>
            <a:r>
              <a:rPr lang="en-US" dirty="0" smtClean="0"/>
              <a:t> </a:t>
            </a:r>
            <a:r>
              <a:rPr lang="en-US" dirty="0" err="1" smtClean="0"/>
              <a:t>es</a:t>
            </a:r>
            <a:r>
              <a:rPr lang="en-US" dirty="0" smtClean="0"/>
              <a:t> mayor)</a:t>
            </a:r>
          </a:p>
          <a:p>
            <a:pPr lvl="1"/>
            <a:r>
              <a:rPr lang="en-US" dirty="0" smtClean="0"/>
              <a:t>En 1 cola </a:t>
            </a:r>
            <a:r>
              <a:rPr lang="en-US" dirty="0" err="1" smtClean="0"/>
              <a:t>va</a:t>
            </a:r>
            <a:r>
              <a:rPr lang="en-US" dirty="0" smtClean="0"/>
              <a:t> de 0 a 0.5. Solo </a:t>
            </a:r>
            <a:r>
              <a:rPr lang="en-US" dirty="0" err="1" smtClean="0"/>
              <a:t>evalua</a:t>
            </a:r>
            <a:r>
              <a:rPr lang="en-US" dirty="0" smtClean="0"/>
              <a:t> mayor.</a:t>
            </a:r>
          </a:p>
          <a:p>
            <a:pPr lvl="1"/>
            <a:r>
              <a:rPr lang="en-US" dirty="0" smtClean="0"/>
              <a:t>En 2 colas </a:t>
            </a:r>
            <a:r>
              <a:rPr lang="en-US" dirty="0" err="1" smtClean="0"/>
              <a:t>va</a:t>
            </a:r>
            <a:r>
              <a:rPr lang="en-US" dirty="0" smtClean="0"/>
              <a:t> de 0 a 1.</a:t>
            </a:r>
          </a:p>
          <a:p>
            <a:pPr lvl="1"/>
            <a:r>
              <a:rPr lang="en-US" dirty="0" err="1" smtClean="0"/>
              <a:t>Matriz</a:t>
            </a:r>
            <a:r>
              <a:rPr lang="en-US" dirty="0" smtClean="0"/>
              <a:t> 1 y </a:t>
            </a:r>
            <a:r>
              <a:rPr lang="en-US" dirty="0" err="1" smtClean="0"/>
              <a:t>Matriz</a:t>
            </a:r>
            <a:r>
              <a:rPr lang="en-US" dirty="0" smtClean="0"/>
              <a:t> 2 son </a:t>
            </a:r>
            <a:r>
              <a:rPr lang="en-US" dirty="0" err="1" smtClean="0"/>
              <a:t>datos</a:t>
            </a:r>
            <a:r>
              <a:rPr lang="en-US" dirty="0" smtClean="0"/>
              <a:t> de mi </a:t>
            </a:r>
            <a:r>
              <a:rPr lang="en-US" dirty="0" err="1" smtClean="0"/>
              <a:t>muestra</a:t>
            </a:r>
            <a:endParaRPr lang="en-US" dirty="0" smtClean="0"/>
          </a:p>
          <a:p>
            <a:pPr lvl="1"/>
            <a:r>
              <a:rPr lang="en-US" dirty="0" smtClean="0"/>
              <a:t># Colas </a:t>
            </a:r>
            <a:r>
              <a:rPr lang="en-US" dirty="0" err="1" smtClean="0"/>
              <a:t>depende</a:t>
            </a:r>
            <a:r>
              <a:rPr lang="en-US" dirty="0" smtClean="0"/>
              <a:t> de H1; ≠: 2; &lt; o &gt; : 1</a:t>
            </a:r>
          </a:p>
          <a:p>
            <a:pPr lvl="1"/>
            <a:r>
              <a:rPr lang="en-US" dirty="0" err="1" smtClean="0"/>
              <a:t>Tipos</a:t>
            </a:r>
            <a:r>
              <a:rPr lang="en-US" dirty="0" smtClean="0"/>
              <a:t>:</a:t>
            </a:r>
          </a:p>
          <a:p>
            <a:pPr lvl="2"/>
            <a:r>
              <a:rPr lang="en-US" dirty="0" smtClean="0"/>
              <a:t>1: </a:t>
            </a:r>
            <a:r>
              <a:rPr lang="en-US" dirty="0" err="1" smtClean="0"/>
              <a:t>Muestras</a:t>
            </a:r>
            <a:r>
              <a:rPr lang="en-US" dirty="0" smtClean="0"/>
              <a:t> </a:t>
            </a:r>
            <a:r>
              <a:rPr lang="en-US" dirty="0" err="1" smtClean="0"/>
              <a:t>pareadas</a:t>
            </a:r>
            <a:endParaRPr lang="en-US" dirty="0" smtClean="0"/>
          </a:p>
          <a:p>
            <a:pPr lvl="2"/>
            <a:r>
              <a:rPr lang="en-US" dirty="0" smtClean="0"/>
              <a:t>2: </a:t>
            </a:r>
            <a:r>
              <a:rPr lang="en-US" dirty="0" err="1" smtClean="0"/>
              <a:t>Varianzas</a:t>
            </a:r>
            <a:r>
              <a:rPr lang="en-US" dirty="0" smtClean="0"/>
              <a:t> </a:t>
            </a:r>
            <a:r>
              <a:rPr lang="en-US" dirty="0" err="1" smtClean="0"/>
              <a:t>iguales</a:t>
            </a:r>
            <a:endParaRPr lang="en-US" dirty="0" smtClean="0"/>
          </a:p>
          <a:p>
            <a:pPr lvl="2"/>
            <a:r>
              <a:rPr lang="en-US" dirty="0" smtClean="0"/>
              <a:t>3: </a:t>
            </a:r>
            <a:r>
              <a:rPr lang="en-US" dirty="0" err="1" smtClean="0"/>
              <a:t>Varianzas</a:t>
            </a:r>
            <a:r>
              <a:rPr lang="en-US" dirty="0" smtClean="0"/>
              <a:t> </a:t>
            </a:r>
            <a:r>
              <a:rPr lang="en-US" dirty="0" err="1" smtClean="0"/>
              <a:t>desiguales</a:t>
            </a:r>
            <a:endParaRPr lang="es-US" dirty="0"/>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Pruebas</a:t>
            </a:r>
            <a:r>
              <a:rPr lang="en-US" dirty="0" smtClean="0"/>
              <a:t> en </a:t>
            </a:r>
            <a:r>
              <a:rPr lang="en-US" dirty="0" err="1" smtClean="0"/>
              <a:t>Muestras</a:t>
            </a:r>
            <a:r>
              <a:rPr lang="en-US" dirty="0" smtClean="0"/>
              <a:t> </a:t>
            </a:r>
            <a:r>
              <a:rPr lang="en-US" dirty="0" err="1" smtClean="0"/>
              <a:t>Dependientes</a:t>
            </a:r>
            <a:endParaRPr lang="es-US" dirty="0"/>
          </a:p>
        </p:txBody>
      </p:sp>
      <p:sp>
        <p:nvSpPr>
          <p:cNvPr id="3" name="2 Marcador de contenido"/>
          <p:cNvSpPr>
            <a:spLocks noGrp="1"/>
          </p:cNvSpPr>
          <p:nvPr>
            <p:ph idx="1"/>
          </p:nvPr>
        </p:nvSpPr>
        <p:spPr/>
        <p:txBody>
          <a:bodyPr/>
          <a:lstStyle/>
          <a:p>
            <a:endParaRPr lang="es-US" dirty="0"/>
          </a:p>
        </p:txBody>
      </p:sp>
      <p:pic>
        <p:nvPicPr>
          <p:cNvPr id="1026" name="Picture 2"/>
          <p:cNvPicPr>
            <a:picLocks noChangeAspect="1" noChangeArrowheads="1"/>
          </p:cNvPicPr>
          <p:nvPr/>
        </p:nvPicPr>
        <p:blipFill>
          <a:blip r:embed="rId3" cstate="print"/>
          <a:srcRect/>
          <a:stretch>
            <a:fillRect/>
          </a:stretch>
        </p:blipFill>
        <p:spPr bwMode="auto">
          <a:xfrm>
            <a:off x="642910" y="1214422"/>
            <a:ext cx="5786127" cy="2286016"/>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3428992" y="3000372"/>
            <a:ext cx="5524500" cy="3670300"/>
          </a:xfrm>
          <a:prstGeom prst="rect">
            <a:avLst/>
          </a:prstGeom>
          <a:noFill/>
          <a:ln w="9525">
            <a:noFill/>
            <a:miter lim="800000"/>
            <a:headEnd/>
            <a:tailEnd/>
          </a:ln>
        </p:spPr>
      </p:pic>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Tablas de </a:t>
            </a:r>
            <a:r>
              <a:rPr lang="en-US" dirty="0" err="1" smtClean="0"/>
              <a:t>Contingencia</a:t>
            </a:r>
            <a:endParaRPr lang="es-US" dirty="0"/>
          </a:p>
        </p:txBody>
      </p:sp>
      <p:sp>
        <p:nvSpPr>
          <p:cNvPr id="4" name="3 Marcador de contenido"/>
          <p:cNvSpPr>
            <a:spLocks noGrp="1"/>
          </p:cNvSpPr>
          <p:nvPr>
            <p:ph idx="1"/>
          </p:nvPr>
        </p:nvSpPr>
        <p:spPr/>
        <p:txBody>
          <a:bodyPr/>
          <a:lstStyle/>
          <a:p>
            <a:endParaRPr lang="es-US" dirty="0"/>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Bondad</a:t>
            </a:r>
            <a:r>
              <a:rPr lang="en-US" dirty="0" smtClean="0"/>
              <a:t> de </a:t>
            </a:r>
            <a:r>
              <a:rPr lang="en-US" dirty="0" err="1" smtClean="0"/>
              <a:t>Ajuste</a:t>
            </a:r>
            <a:endParaRPr lang="es-US" dirty="0"/>
          </a:p>
        </p:txBody>
      </p:sp>
      <p:sp>
        <p:nvSpPr>
          <p:cNvPr id="3" name="2 Marcador de contenido"/>
          <p:cNvSpPr>
            <a:spLocks noGrp="1"/>
          </p:cNvSpPr>
          <p:nvPr>
            <p:ph idx="1"/>
          </p:nvPr>
        </p:nvSpPr>
        <p:spPr/>
        <p:txBody>
          <a:bodyPr/>
          <a:lstStyle/>
          <a:p>
            <a:endParaRPr lang="es-US"/>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Análisis</a:t>
            </a:r>
            <a:r>
              <a:rPr lang="en-US" dirty="0" smtClean="0"/>
              <a:t> De </a:t>
            </a:r>
            <a:r>
              <a:rPr lang="en-US" dirty="0" err="1" smtClean="0"/>
              <a:t>Varianza</a:t>
            </a:r>
            <a:endParaRPr lang="es-US" dirty="0"/>
          </a:p>
        </p:txBody>
      </p:sp>
      <p:sp>
        <p:nvSpPr>
          <p:cNvPr id="3" name="2 Marcador de contenido"/>
          <p:cNvSpPr>
            <a:spLocks noGrp="1"/>
          </p:cNvSpPr>
          <p:nvPr>
            <p:ph idx="1"/>
          </p:nvPr>
        </p:nvSpPr>
        <p:spPr/>
        <p:txBody>
          <a:bodyPr/>
          <a:lstStyle/>
          <a:p>
            <a:r>
              <a:rPr lang="en-US" dirty="0" err="1" smtClean="0"/>
              <a:t>Generalidades</a:t>
            </a:r>
            <a:r>
              <a:rPr lang="en-US" dirty="0" smtClean="0"/>
              <a:t> y </a:t>
            </a:r>
            <a:r>
              <a:rPr lang="en-US" dirty="0" err="1" smtClean="0"/>
              <a:t>asumciones</a:t>
            </a:r>
            <a:endParaRPr lang="en-US" dirty="0" smtClean="0"/>
          </a:p>
          <a:p>
            <a:r>
              <a:rPr lang="en-US" dirty="0" err="1" smtClean="0"/>
              <a:t>Diseño</a:t>
            </a:r>
            <a:r>
              <a:rPr lang="en-US" dirty="0" smtClean="0"/>
              <a:t> experimental del ANOVA</a:t>
            </a:r>
            <a:endParaRPr lang="es-US" dirty="0"/>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ANOVA de 1 via</a:t>
            </a:r>
            <a:endParaRPr lang="es-US" dirty="0"/>
          </a:p>
        </p:txBody>
      </p:sp>
      <p:sp>
        <p:nvSpPr>
          <p:cNvPr id="3" name="2 Marcador de contenido"/>
          <p:cNvSpPr>
            <a:spLocks noGrp="1"/>
          </p:cNvSpPr>
          <p:nvPr>
            <p:ph idx="1"/>
          </p:nvPr>
        </p:nvSpPr>
        <p:spPr/>
        <p:txBody>
          <a:bodyPr/>
          <a:lstStyle/>
          <a:p>
            <a:endParaRPr lang="es-US"/>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sz="quarter"/>
          </p:nvPr>
        </p:nvSpPr>
        <p:spPr/>
        <p:txBody>
          <a:bodyPr/>
          <a:lstStyle/>
          <a:p>
            <a:r>
              <a:rPr lang="en-US" dirty="0" err="1" smtClean="0"/>
              <a:t>Capitulo</a:t>
            </a:r>
            <a:r>
              <a:rPr lang="en-US" dirty="0" smtClean="0"/>
              <a:t> 4</a:t>
            </a:r>
            <a:endParaRPr lang="es-US" dirty="0"/>
          </a:p>
        </p:txBody>
      </p:sp>
      <p:sp>
        <p:nvSpPr>
          <p:cNvPr id="5" name="4 Subtítulo"/>
          <p:cNvSpPr>
            <a:spLocks noGrp="1"/>
          </p:cNvSpPr>
          <p:nvPr>
            <p:ph type="subTitle" sz="quarter" idx="1"/>
          </p:nvPr>
        </p:nvSpPr>
        <p:spPr/>
        <p:txBody>
          <a:bodyPr/>
          <a:lstStyle/>
          <a:p>
            <a:r>
              <a:rPr lang="en-US" dirty="0" err="1" smtClean="0"/>
              <a:t>Estadistica</a:t>
            </a:r>
            <a:r>
              <a:rPr lang="en-US" dirty="0" smtClean="0"/>
              <a:t> </a:t>
            </a:r>
            <a:r>
              <a:rPr lang="en-US" dirty="0" err="1" smtClean="0"/>
              <a:t>Comparativa</a:t>
            </a:r>
            <a:endParaRPr lang="es-US" dirty="0"/>
          </a:p>
        </p:txBody>
      </p:sp>
      <p:pic>
        <p:nvPicPr>
          <p:cNvPr id="57347" name="Picture 3"/>
          <p:cNvPicPr>
            <a:picLocks noChangeAspect="1" noChangeArrowheads="1"/>
          </p:cNvPicPr>
          <p:nvPr/>
        </p:nvPicPr>
        <p:blipFill>
          <a:blip r:embed="rId3" cstate="print"/>
          <a:srcRect/>
          <a:stretch>
            <a:fillRect/>
          </a:stretch>
        </p:blipFill>
        <p:spPr bwMode="auto">
          <a:xfrm>
            <a:off x="6867525" y="4533900"/>
            <a:ext cx="2276475" cy="2324100"/>
          </a:xfrm>
          <a:prstGeom prst="rect">
            <a:avLst/>
          </a:prstGeom>
          <a:noFill/>
          <a:ln w="9525">
            <a:noFill/>
            <a:miter lim="800000"/>
            <a:headEnd/>
            <a:tailEnd/>
          </a:ln>
        </p:spPr>
      </p:pic>
      <p:pic>
        <p:nvPicPr>
          <p:cNvPr id="57349" name="Picture 5"/>
          <p:cNvPicPr>
            <a:picLocks noChangeAspect="1" noChangeArrowheads="1"/>
          </p:cNvPicPr>
          <p:nvPr/>
        </p:nvPicPr>
        <p:blipFill>
          <a:blip r:embed="rId4" cstate="print"/>
          <a:srcRect/>
          <a:stretch>
            <a:fillRect/>
          </a:stretch>
        </p:blipFill>
        <p:spPr bwMode="auto">
          <a:xfrm>
            <a:off x="0" y="-1"/>
            <a:ext cx="3214678" cy="2859537"/>
          </a:xfrm>
          <a:prstGeom prst="rect">
            <a:avLst/>
          </a:prstGeom>
          <a:noFill/>
          <a:ln w="9525">
            <a:noFill/>
            <a:miter lim="800000"/>
            <a:headEnd/>
            <a:tailEnd/>
          </a:ln>
        </p:spPr>
      </p:pic>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Pruebas</a:t>
            </a:r>
            <a:r>
              <a:rPr lang="en-US" dirty="0" smtClean="0"/>
              <a:t> multiples</a:t>
            </a:r>
            <a:endParaRPr lang="es-US" dirty="0"/>
          </a:p>
        </p:txBody>
      </p:sp>
      <p:sp>
        <p:nvSpPr>
          <p:cNvPr id="3" name="2 Marcador de contenido"/>
          <p:cNvSpPr>
            <a:spLocks noGrp="1"/>
          </p:cNvSpPr>
          <p:nvPr>
            <p:ph idx="1"/>
          </p:nvPr>
        </p:nvSpPr>
        <p:spPr/>
        <p:txBody>
          <a:bodyPr/>
          <a:lstStyle/>
          <a:p>
            <a:endParaRPr lang="es-US"/>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ANOVA de 2 </a:t>
            </a:r>
            <a:r>
              <a:rPr lang="en-US" dirty="0" err="1" smtClean="0"/>
              <a:t>Vias</a:t>
            </a:r>
            <a:endParaRPr lang="es-US" dirty="0"/>
          </a:p>
        </p:txBody>
      </p:sp>
      <p:sp>
        <p:nvSpPr>
          <p:cNvPr id="3" name="2 Marcador de contenido"/>
          <p:cNvSpPr>
            <a:spLocks noGrp="1"/>
          </p:cNvSpPr>
          <p:nvPr>
            <p:ph idx="1"/>
          </p:nvPr>
        </p:nvSpPr>
        <p:spPr/>
        <p:txBody>
          <a:bodyPr/>
          <a:lstStyle/>
          <a:p>
            <a:endParaRPr lang="es-US"/>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ANOVA </a:t>
            </a:r>
            <a:r>
              <a:rPr lang="en-US" dirty="0" err="1" smtClean="0"/>
              <a:t>Multifactorial</a:t>
            </a:r>
            <a:endParaRPr lang="es-US" dirty="0"/>
          </a:p>
        </p:txBody>
      </p:sp>
      <p:sp>
        <p:nvSpPr>
          <p:cNvPr id="3" name="2 Marcador de contenido"/>
          <p:cNvSpPr>
            <a:spLocks noGrp="1"/>
          </p:cNvSpPr>
          <p:nvPr>
            <p:ph idx="1"/>
          </p:nvPr>
        </p:nvSpPr>
        <p:spPr/>
        <p:txBody>
          <a:bodyPr/>
          <a:lstStyle/>
          <a:p>
            <a:endParaRPr lang="es-US"/>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5786" y="500050"/>
            <a:ext cx="8129614" cy="1143000"/>
          </a:xfrm>
        </p:spPr>
        <p:txBody>
          <a:bodyPr/>
          <a:lstStyle/>
          <a:p>
            <a:r>
              <a:rPr lang="es-EC" dirty="0" smtClean="0"/>
              <a:t>Uso de la regresión lineal para comparaciones de dos variables cuantitativas</a:t>
            </a:r>
            <a:endParaRPr lang="es-US" dirty="0"/>
          </a:p>
        </p:txBody>
      </p:sp>
      <p:sp>
        <p:nvSpPr>
          <p:cNvPr id="3" name="2 Marcador de contenido"/>
          <p:cNvSpPr>
            <a:spLocks noGrp="1"/>
          </p:cNvSpPr>
          <p:nvPr>
            <p:ph idx="1"/>
          </p:nvPr>
        </p:nvSpPr>
        <p:spPr/>
        <p:txBody>
          <a:bodyPr/>
          <a:lstStyle/>
          <a:p>
            <a:endParaRPr lang="es-US"/>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Datos</a:t>
            </a:r>
            <a:r>
              <a:rPr lang="en-US" dirty="0" smtClean="0"/>
              <a:t> </a:t>
            </a:r>
            <a:r>
              <a:rPr lang="en-US" dirty="0" err="1" smtClean="0"/>
              <a:t>Atipicos</a:t>
            </a:r>
            <a:endParaRPr lang="es-US" dirty="0"/>
          </a:p>
        </p:txBody>
      </p:sp>
      <p:sp>
        <p:nvSpPr>
          <p:cNvPr id="3" name="2 Marcador de contenido"/>
          <p:cNvSpPr>
            <a:spLocks noGrp="1"/>
          </p:cNvSpPr>
          <p:nvPr>
            <p:ph idx="1"/>
          </p:nvPr>
        </p:nvSpPr>
        <p:spPr/>
        <p:txBody>
          <a:bodyPr/>
          <a:lstStyle/>
          <a:p>
            <a:endParaRPr lang="es-US"/>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Analisis</a:t>
            </a:r>
            <a:r>
              <a:rPr lang="en-US" dirty="0" smtClean="0"/>
              <a:t> De </a:t>
            </a:r>
            <a:r>
              <a:rPr lang="en-US" dirty="0" err="1" smtClean="0"/>
              <a:t>Covarianza</a:t>
            </a:r>
            <a:endParaRPr lang="es-US" dirty="0"/>
          </a:p>
        </p:txBody>
      </p:sp>
      <p:sp>
        <p:nvSpPr>
          <p:cNvPr id="3" name="2 Marcador de contenido"/>
          <p:cNvSpPr>
            <a:spLocks noGrp="1"/>
          </p:cNvSpPr>
          <p:nvPr>
            <p:ph idx="1"/>
          </p:nvPr>
        </p:nvSpPr>
        <p:spPr/>
        <p:txBody>
          <a:bodyPr/>
          <a:lstStyle/>
          <a:p>
            <a:endParaRPr lang="es-US"/>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US"/>
          </a:p>
        </p:txBody>
      </p:sp>
      <p:sp>
        <p:nvSpPr>
          <p:cNvPr id="3" name="2 Marcador de contenido"/>
          <p:cNvSpPr>
            <a:spLocks noGrp="1"/>
          </p:cNvSpPr>
          <p:nvPr>
            <p:ph idx="1"/>
          </p:nvPr>
        </p:nvSpPr>
        <p:spPr/>
        <p:txBody>
          <a:bodyPr/>
          <a:lstStyle/>
          <a:p>
            <a:r>
              <a:rPr lang="es-EC" dirty="0" smtClean="0"/>
              <a:t>La estadística comparativa es aquella parte de la estadística que se propone comparar dos o mas poblaciones. Existen algunas herramientas para hacer comparaciones. </a:t>
            </a:r>
          </a:p>
          <a:p>
            <a:r>
              <a:rPr lang="es-EC" dirty="0" smtClean="0"/>
              <a:t>Las mas conocidas son las pruebas de hipótesis y el análisis de varianza, pero existen muchas más. </a:t>
            </a:r>
            <a:endParaRPr lang="es-US" dirty="0"/>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Pruebas</a:t>
            </a:r>
            <a:r>
              <a:rPr lang="en-US" dirty="0" smtClean="0"/>
              <a:t> de </a:t>
            </a:r>
            <a:r>
              <a:rPr lang="en-US" dirty="0" err="1" smtClean="0"/>
              <a:t>Hipotesis</a:t>
            </a:r>
            <a:endParaRPr lang="es-US" dirty="0"/>
          </a:p>
        </p:txBody>
      </p:sp>
      <p:sp>
        <p:nvSpPr>
          <p:cNvPr id="3" name="2 Marcador de contenido"/>
          <p:cNvSpPr>
            <a:spLocks noGrp="1"/>
          </p:cNvSpPr>
          <p:nvPr>
            <p:ph idx="1"/>
          </p:nvPr>
        </p:nvSpPr>
        <p:spPr/>
        <p:txBody>
          <a:bodyPr/>
          <a:lstStyle/>
          <a:p>
            <a:r>
              <a:rPr lang="es-ES_tradnl" dirty="0" smtClean="0"/>
              <a:t>Hipótesis estadística a una </a:t>
            </a:r>
            <a:r>
              <a:rPr lang="es-ES_tradnl" dirty="0" err="1" smtClean="0"/>
              <a:t>asumción</a:t>
            </a:r>
            <a:r>
              <a:rPr lang="es-ES_tradnl" dirty="0" smtClean="0"/>
              <a:t> sobre una población que está siendo muestreada.</a:t>
            </a:r>
            <a:endParaRPr lang="es-US" dirty="0" smtClean="0"/>
          </a:p>
          <a:p>
            <a:r>
              <a:rPr lang="es-ES_tradnl" dirty="0" smtClean="0"/>
              <a:t>Test hipótesis simplemente una regla mediante la cual esta hipótesis se acepta o se rechaza.</a:t>
            </a:r>
            <a:endParaRPr lang="es-US" dirty="0" smtClean="0"/>
          </a:p>
          <a:p>
            <a:r>
              <a:rPr lang="es-ES_tradnl" dirty="0" smtClean="0"/>
              <a:t>Regla basada generalmente en un estadístico </a:t>
            </a:r>
            <a:r>
              <a:rPr lang="es-ES_tradnl" dirty="0" err="1" smtClean="0"/>
              <a:t>muestreal</a:t>
            </a:r>
            <a:r>
              <a:rPr lang="es-ES_tradnl" dirty="0" smtClean="0"/>
              <a:t> llamado estadístico de prueba, ya que se lo usa para probar la hipótesis.</a:t>
            </a:r>
            <a:endParaRPr lang="es-US" dirty="0" smtClean="0"/>
          </a:p>
          <a:p>
            <a:r>
              <a:rPr lang="es-ES_tradnl" dirty="0" smtClean="0"/>
              <a:t> La región crítica de un estadístico de prueba consiste en todos los valores del estadístico donde se hace la decisión de rechazar H0</a:t>
            </a:r>
            <a:endParaRPr lang="es-US" dirty="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US"/>
          </a:p>
        </p:txBody>
      </p:sp>
      <p:sp>
        <p:nvSpPr>
          <p:cNvPr id="3" name="2 Marcador de contenido"/>
          <p:cNvSpPr>
            <a:spLocks noGrp="1"/>
          </p:cNvSpPr>
          <p:nvPr>
            <p:ph idx="1"/>
          </p:nvPr>
        </p:nvSpPr>
        <p:spPr/>
        <p:txBody>
          <a:bodyPr/>
          <a:lstStyle/>
          <a:p>
            <a:r>
              <a:rPr lang="es-ES_tradnl" dirty="0" smtClean="0"/>
              <a:t>Debido a que las pruebas de hipótesis están basadas en estadísti­cos calculados a partir de </a:t>
            </a:r>
            <a:r>
              <a:rPr lang="es-ES_tradnl" i="1" dirty="0" smtClean="0"/>
              <a:t>n</a:t>
            </a:r>
            <a:r>
              <a:rPr lang="es-ES_tradnl" dirty="0" smtClean="0"/>
              <a:t> observaciones, la decisión tomada está sujeta a posibles errores.</a:t>
            </a:r>
            <a:endParaRPr lang="es-US" dirty="0" smtClean="0"/>
          </a:p>
          <a:p>
            <a:r>
              <a:rPr lang="es-ES_tradnl" dirty="0" smtClean="0"/>
              <a:t>Si rechazamos una hipótesis nula verdadera, estamos come­tiendo un error de tipo I. La probabilidad de cometer un error del tipo I se llama </a:t>
            </a:r>
            <a:r>
              <a:rPr lang="es-ES_tradnl" dirty="0" smtClean="0">
                <a:sym typeface="Symbol"/>
              </a:rPr>
              <a:t></a:t>
            </a:r>
            <a:r>
              <a:rPr lang="es-ES_tradnl" dirty="0" smtClean="0"/>
              <a:t>.</a:t>
            </a:r>
            <a:endParaRPr lang="es-US" dirty="0" smtClean="0"/>
          </a:p>
          <a:p>
            <a:r>
              <a:rPr lang="es-ES_tradnl" dirty="0" smtClean="0"/>
              <a:t>Si aceptamos una hipótesis nula falsa, estaremos cometiendo un error del tipo II, y la probabilidad de cometerlo se la denomina </a:t>
            </a:r>
            <a:r>
              <a:rPr lang="es-ES_tradnl" dirty="0" smtClean="0">
                <a:sym typeface="Symbol"/>
              </a:rPr>
              <a:t></a:t>
            </a:r>
            <a:r>
              <a:rPr lang="es-ES_tradnl" dirty="0" smtClean="0"/>
              <a:t>.</a:t>
            </a:r>
            <a:endParaRPr lang="es-US" dirty="0"/>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US"/>
          </a:p>
        </p:txBody>
      </p:sp>
      <p:pic>
        <p:nvPicPr>
          <p:cNvPr id="163842" name="Picture 2"/>
          <p:cNvPicPr>
            <a:picLocks noGrp="1" noChangeAspect="1" noChangeArrowheads="1"/>
          </p:cNvPicPr>
          <p:nvPr>
            <p:ph idx="1"/>
          </p:nvPr>
        </p:nvPicPr>
        <p:blipFill>
          <a:blip r:embed="rId3" cstate="print"/>
          <a:srcRect/>
          <a:stretch>
            <a:fillRect/>
          </a:stretch>
        </p:blipFill>
        <p:spPr bwMode="auto">
          <a:xfrm>
            <a:off x="1357290" y="1495997"/>
            <a:ext cx="7376619" cy="5147713"/>
          </a:xfrm>
          <a:prstGeom prst="rect">
            <a:avLst/>
          </a:prstGeom>
          <a:noFill/>
          <a:ln w="9525">
            <a:noFill/>
            <a:miter lim="800000"/>
            <a:headEnd/>
            <a:tailEnd/>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US"/>
          </a:p>
        </p:txBody>
      </p:sp>
      <p:sp>
        <p:nvSpPr>
          <p:cNvPr id="3" name="2 Marcador de contenido"/>
          <p:cNvSpPr>
            <a:spLocks noGrp="1"/>
          </p:cNvSpPr>
          <p:nvPr>
            <p:ph idx="1"/>
          </p:nvPr>
        </p:nvSpPr>
        <p:spPr/>
        <p:txBody>
          <a:bodyPr/>
          <a:lstStyle/>
          <a:p>
            <a:r>
              <a:rPr lang="es-EC" dirty="0" smtClean="0"/>
              <a:t>Uno de los objetivos de las pruebas de hipótesis es diseñar </a:t>
            </a:r>
            <a:r>
              <a:rPr lang="es-EC" dirty="0" err="1" smtClean="0"/>
              <a:t>tests</a:t>
            </a:r>
            <a:r>
              <a:rPr lang="es-EC" dirty="0" smtClean="0"/>
              <a:t> en donde </a:t>
            </a:r>
            <a:r>
              <a:rPr lang="es-EC" dirty="0" smtClean="0">
                <a:latin typeface="Symbol" pitchFamily="18" charset="2"/>
              </a:rPr>
              <a:t> </a:t>
            </a:r>
            <a:r>
              <a:rPr lang="es-EC" dirty="0" smtClean="0"/>
              <a:t>y </a:t>
            </a:r>
            <a:r>
              <a:rPr lang="es-EC" dirty="0" smtClean="0">
                <a:latin typeface="Symbol" pitchFamily="18" charset="2"/>
              </a:rPr>
              <a:t></a:t>
            </a:r>
            <a:r>
              <a:rPr lang="es-EC" dirty="0" smtClean="0"/>
              <a:t> sean pequeños, pero la mayor ventaja que nos dan las pruebas de hipótesis es precisamente esto: Poder medir </a:t>
            </a:r>
            <a:r>
              <a:rPr lang="es-EC" dirty="0" smtClean="0">
                <a:latin typeface="Symbol" pitchFamily="18" charset="2"/>
              </a:rPr>
              <a:t></a:t>
            </a:r>
            <a:r>
              <a:rPr lang="es-EC" dirty="0" smtClean="0"/>
              <a:t> y </a:t>
            </a:r>
            <a:r>
              <a:rPr lang="es-EC" dirty="0" smtClean="0">
                <a:latin typeface="Symbol" pitchFamily="18" charset="2"/>
              </a:rPr>
              <a:t></a:t>
            </a:r>
            <a:r>
              <a:rPr lang="es-EC" dirty="0" smtClean="0"/>
              <a:t>, de tal forma que nosotros podamos medir la incertidumbre, remplazando palabras vagas como "pudo" "tal vez" posiblemente" que nosotros ponemos al "ojímetro" por un número que denota cuanto es la posibilidad de equivocarnos.</a:t>
            </a:r>
            <a:endParaRPr lang="es-US" dirty="0"/>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US"/>
          </a:p>
        </p:txBody>
      </p:sp>
      <p:sp>
        <p:nvSpPr>
          <p:cNvPr id="3" name="2 Marcador de contenido"/>
          <p:cNvSpPr>
            <a:spLocks noGrp="1"/>
          </p:cNvSpPr>
          <p:nvPr>
            <p:ph idx="1"/>
          </p:nvPr>
        </p:nvSpPr>
        <p:spPr/>
        <p:txBody>
          <a:bodyPr/>
          <a:lstStyle/>
          <a:p>
            <a:r>
              <a:rPr lang="es-EC" dirty="0" smtClean="0"/>
              <a:t>Para probar una </a:t>
            </a:r>
            <a:r>
              <a:rPr lang="es-EC" dirty="0" err="1" smtClean="0"/>
              <a:t>hipótesisla</a:t>
            </a:r>
            <a:r>
              <a:rPr lang="es-EC" dirty="0" smtClean="0"/>
              <a:t> expresamos en su forma nula (H0), y formulamos una hipótesis </a:t>
            </a:r>
            <a:r>
              <a:rPr lang="es-EC" dirty="0" err="1" smtClean="0"/>
              <a:t>a¬terna</a:t>
            </a:r>
            <a:r>
              <a:rPr lang="es-EC" dirty="0" smtClean="0"/>
              <a:t> (H1) que aceptaremos al rechazar H0. </a:t>
            </a:r>
          </a:p>
          <a:p>
            <a:pPr lvl="1"/>
            <a:r>
              <a:rPr lang="es-EC" dirty="0" smtClean="0"/>
              <a:t>Poner de tal forma que no haya diferencias. </a:t>
            </a:r>
          </a:p>
          <a:p>
            <a:r>
              <a:rPr lang="es-EC" dirty="0" smtClean="0"/>
              <a:t>Debe de ser una hipótesis simple, por ejemplo: </a:t>
            </a:r>
          </a:p>
          <a:p>
            <a:pPr lvl="1"/>
            <a:r>
              <a:rPr lang="es-EC" dirty="0" smtClean="0"/>
              <a:t>"No hay diferencia entre las medias"</a:t>
            </a:r>
          </a:p>
          <a:p>
            <a:pPr lvl="1"/>
            <a:r>
              <a:rPr lang="es-EC" dirty="0" smtClean="0"/>
              <a:t>"La media de la población es igual a 10"</a:t>
            </a:r>
          </a:p>
          <a:p>
            <a:pPr lvl="1"/>
            <a:r>
              <a:rPr lang="es-EC" dirty="0" smtClean="0"/>
              <a:t>"Los caracteres son independiente"</a:t>
            </a:r>
          </a:p>
          <a:p>
            <a:pPr lvl="1"/>
            <a:r>
              <a:rPr lang="es-EC" dirty="0" smtClean="0"/>
              <a:t>"Las varianzas son homogéneas(iguales)“</a:t>
            </a:r>
          </a:p>
          <a:p>
            <a:r>
              <a:rPr lang="es-EC" dirty="0" smtClean="0"/>
              <a:t>Ambas hipótesis deben ser distintas y mutuamente excluyentes.</a:t>
            </a:r>
          </a:p>
          <a:p>
            <a:endParaRPr lang="es-US" dirty="0"/>
          </a:p>
        </p:txBody>
      </p:sp>
    </p:spTree>
  </p:cSld>
  <p:clrMapOvr>
    <a:masterClrMapping/>
  </p:clrMapOvr>
  <p:transition spd="med"/>
</p:sld>
</file>

<file path=ppt/theme/theme1.xml><?xml version="1.0" encoding="utf-8"?>
<a:theme xmlns:a="http://schemas.openxmlformats.org/drawingml/2006/main" name="Azure">
  <a:themeElements>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fontScheme name="Azu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clrMap bg1="dk2" tx1="lt1" bg2="dk1" tx2="lt2" accent1="accent1" accent2="accent2" accent3="accent3" accent4="accent4" accent5="accent5" accent6="accent6" hlink="hlink" folHlink="folHlink"/>
    </a:extraClrScheme>
    <a:extraClrScheme>
      <a:clrScheme name="Azure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Azure 3">
        <a:dk1>
          <a:srgbClr val="000000"/>
        </a:dk1>
        <a:lt1>
          <a:srgbClr val="FFFFFF"/>
        </a:lt1>
        <a:dk2>
          <a:srgbClr val="000000"/>
        </a:dk2>
        <a:lt2>
          <a:srgbClr val="CBCBCB"/>
        </a:lt2>
        <a:accent1>
          <a:srgbClr val="B2B2B2"/>
        </a:accent1>
        <a:accent2>
          <a:srgbClr val="DDDDDD"/>
        </a:accent2>
        <a:accent3>
          <a:srgbClr val="FFFFFF"/>
        </a:accent3>
        <a:accent4>
          <a:srgbClr val="000000"/>
        </a:accent4>
        <a:accent5>
          <a:srgbClr val="D5D5D5"/>
        </a:accent5>
        <a:accent6>
          <a:srgbClr val="C8C8C8"/>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Office\Templates\Presentation Designs\Azure.pot</Template>
  <TotalTime>4753</TotalTime>
  <Words>1275</Words>
  <Application>Microsoft Office PowerPoint</Application>
  <PresentationFormat>Presentación en pantalla (4:3)</PresentationFormat>
  <Paragraphs>195</Paragraphs>
  <Slides>35</Slides>
  <Notes>35</Notes>
  <HiddenSlides>0</HiddenSlides>
  <MMClips>0</MMClips>
  <ScaleCrop>false</ScaleCrop>
  <HeadingPairs>
    <vt:vector size="4" baseType="variant">
      <vt:variant>
        <vt:lpstr>Tema</vt:lpstr>
      </vt:variant>
      <vt:variant>
        <vt:i4>1</vt:i4>
      </vt:variant>
      <vt:variant>
        <vt:lpstr>Títulos de diapositiva</vt:lpstr>
      </vt:variant>
      <vt:variant>
        <vt:i4>35</vt:i4>
      </vt:variant>
    </vt:vector>
  </HeadingPairs>
  <TitlesOfParts>
    <vt:vector size="36" baseType="lpstr">
      <vt:lpstr>Azure</vt:lpstr>
      <vt:lpstr>Curso Práctico de Bioestadística Con Herramientas De Excel</vt:lpstr>
      <vt:lpstr>Fabrizio Marcillo Morla</vt:lpstr>
      <vt:lpstr>Capitulo 4</vt:lpstr>
      <vt:lpstr>Diapositiva 4</vt:lpstr>
      <vt:lpstr>Pruebas de Hipotesis</vt:lpstr>
      <vt:lpstr>Diapositiva 6</vt:lpstr>
      <vt:lpstr>Diapositiva 7</vt:lpstr>
      <vt:lpstr>Diapositiva 8</vt:lpstr>
      <vt:lpstr>Diapositiva 9</vt:lpstr>
      <vt:lpstr>Diapositiva 10</vt:lpstr>
      <vt:lpstr>Diapositiva 11</vt:lpstr>
      <vt:lpstr>Diapositiva 12</vt:lpstr>
      <vt:lpstr>Diapositiva 13</vt:lpstr>
      <vt:lpstr>Pasos</vt:lpstr>
      <vt:lpstr>Pasos</vt:lpstr>
      <vt:lpstr>Diapositiva 16</vt:lpstr>
      <vt:lpstr>Pruebas De Una Poblacion</vt:lpstr>
      <vt:lpstr>Una media con varianza conocida (Excel)</vt:lpstr>
      <vt:lpstr>Una media con varianza conocida (Excel)</vt:lpstr>
      <vt:lpstr>Caso General Z</vt:lpstr>
      <vt:lpstr>Dos Poblaciones Independientes</vt:lpstr>
      <vt:lpstr>Prueba F para 2 varianzas</vt:lpstr>
      <vt:lpstr>Caso General F</vt:lpstr>
      <vt:lpstr>Prueba t para 2 Medias</vt:lpstr>
      <vt:lpstr>Pruebas en Muestras Dependientes</vt:lpstr>
      <vt:lpstr>Tablas de Contingencia</vt:lpstr>
      <vt:lpstr>Bondad de Ajuste</vt:lpstr>
      <vt:lpstr>Análisis De Varianza</vt:lpstr>
      <vt:lpstr>ANOVA de 1 via</vt:lpstr>
      <vt:lpstr>Pruebas multiples</vt:lpstr>
      <vt:lpstr>ANOVA de 2 Vias</vt:lpstr>
      <vt:lpstr>ANOVA Multifactorial</vt:lpstr>
      <vt:lpstr>Uso de la regresión lineal para comparaciones de dos variables cuantitativas</vt:lpstr>
      <vt:lpstr>Datos Atipicos</vt:lpstr>
      <vt:lpstr>Analisis De Covarianza</vt:lpstr>
    </vt:vector>
  </TitlesOfParts>
  <Company>Barcillo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Barcillo Barzinister</dc:creator>
  <cp:lastModifiedBy>Administrador</cp:lastModifiedBy>
  <cp:revision>758</cp:revision>
  <cp:lastPrinted>1601-01-01T00:00:00Z</cp:lastPrinted>
  <dcterms:created xsi:type="dcterms:W3CDTF">2002-07-19T11:47:45Z</dcterms:created>
  <dcterms:modified xsi:type="dcterms:W3CDTF">2010-01-18T17:44:54Z</dcterms:modified>
</cp:coreProperties>
</file>