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64" r:id="rId2"/>
    <p:sldId id="265" r:id="rId3"/>
    <p:sldId id="262" r:id="rId4"/>
    <p:sldId id="263" r:id="rId5"/>
    <p:sldId id="257" r:id="rId6"/>
    <p:sldId id="258" r:id="rId7"/>
    <p:sldId id="259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2787"/>
    <p:restoredTop sz="90990" autoAdjust="0"/>
  </p:normalViewPr>
  <p:slideViewPr>
    <p:cSldViewPr>
      <p:cViewPr varScale="1">
        <p:scale>
          <a:sx n="71" d="100"/>
          <a:sy n="71" d="100"/>
        </p:scale>
        <p:origin x="-1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0F42DC92-7BD7-4690-994E-AAED24E97B7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229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08E4CF5E-9340-4470-945C-FE13331AA5E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4E8628-9199-4FDC-A81C-B34C8729E320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133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1434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E106D1-1F39-46FB-9127-7579384E7C7C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fld id="{101F8C2D-9CF9-4E00-9702-DC7F2257464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77050" y="-228600"/>
            <a:ext cx="1962150" cy="6934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90600" y="-228600"/>
            <a:ext cx="5734050" cy="6934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2054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2051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066800"/>
            <a:ext cx="7772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order=ASC&amp;rpp=20&amp;value=Marcillo+Morla%2C+Fabrizio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b="1" smtClean="0"/>
              <a:t>Recursos Humanos</a:t>
            </a:r>
            <a:br>
              <a:rPr lang="es-ES_tradnl" b="1" smtClean="0"/>
            </a:br>
            <a:r>
              <a:rPr lang="en-US" smtClean="0"/>
              <a:t>Análisis Comportamientos Impulsores</a:t>
            </a:r>
            <a:endParaRPr lang="es-ES_tradnl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4100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barcillo@gmail.com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(593-9) 4194239</a:t>
            </a:r>
          </a:p>
          <a:p>
            <a:pPr>
              <a:defRPr/>
            </a:pPr>
            <a:endParaRPr lang="es-ES" dirty="0"/>
          </a:p>
        </p:txBody>
      </p:sp>
      <p:pic>
        <p:nvPicPr>
          <p:cNvPr id="4102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 eaLnBrk="1" hangingPunct="1">
              <a:defRPr/>
            </a:pPr>
            <a:r>
              <a:rPr lang="es-EC" dirty="0" smtClean="0"/>
              <a:t>Guayaquil, 1966.</a:t>
            </a:r>
          </a:p>
          <a:p>
            <a:pPr algn="r" eaLnBrk="1" hangingPunct="1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 eaLnBrk="1" hangingPunct="1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 eaLnBrk="1" hangingPunct="1">
              <a:defRPr/>
            </a:pPr>
            <a:r>
              <a:rPr lang="es-EC" dirty="0" smtClean="0"/>
              <a:t>Profesor ESPOL desde el 2001.</a:t>
            </a:r>
          </a:p>
          <a:p>
            <a:pPr algn="r" eaLnBrk="1" hangingPunct="1">
              <a:defRPr/>
            </a:pPr>
            <a:r>
              <a:rPr lang="es-EC" dirty="0" smtClean="0"/>
              <a:t>20 años experiencia profesional: </a:t>
            </a:r>
          </a:p>
          <a:p>
            <a:pPr lvl="1" algn="r" eaLnBrk="1" hangingPunct="1">
              <a:defRPr/>
            </a:pPr>
            <a:r>
              <a:rPr lang="es-EC" dirty="0" smtClean="0"/>
              <a:t>Producción.</a:t>
            </a:r>
          </a:p>
          <a:p>
            <a:pPr lvl="1" algn="r" eaLnBrk="1" hangingPunct="1">
              <a:defRPr/>
            </a:pPr>
            <a:r>
              <a:rPr lang="es-EC" dirty="0" smtClean="0"/>
              <a:t>Administración.</a:t>
            </a:r>
          </a:p>
          <a:p>
            <a:pPr lvl="1" algn="r" eaLnBrk="1" hangingPunct="1">
              <a:defRPr/>
            </a:pPr>
            <a:r>
              <a:rPr lang="es-EC" dirty="0" smtClean="0"/>
              <a:t>Finanzas.</a:t>
            </a:r>
          </a:p>
          <a:p>
            <a:pPr lvl="1" algn="r" eaLnBrk="1" hangingPunct="1">
              <a:defRPr/>
            </a:pPr>
            <a:r>
              <a:rPr lang="es-EC" dirty="0" smtClean="0"/>
              <a:t>Investigación.</a:t>
            </a:r>
          </a:p>
          <a:p>
            <a:pPr lvl="1" algn="r" eaLnBrk="1" hangingPunct="1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5124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  <a:defRPr/>
            </a:pPr>
            <a:r>
              <a:rPr lang="es-US" sz="2400" dirty="0">
                <a:latin typeface="+mn-lt"/>
                <a:hlinkClick r:id="rId4"/>
              </a:rPr>
              <a:t>Otras Publicaciones del mismo autor en Repositorio ESPOL</a:t>
            </a:r>
            <a:endParaRPr lang="es-US" sz="2400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Autoevaluacion</a:t>
            </a:r>
            <a:endParaRPr lang="es-ES_tradnl" smtClean="0"/>
          </a:p>
        </p:txBody>
      </p:sp>
      <p:sp>
        <p:nvSpPr>
          <p:cNvPr id="912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85800"/>
            <a:ext cx="81534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Objetivo: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Determinar el grado en que las exageraciones de pensamiento afectan nuestros comportamientos impulsores.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Determinar la forma en que nos incomunicamos en segundo grado, relacionado con nuestro perfil de personalidad.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Metodologia: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Calificar las preguntas del 1 al 5 de acuerdo si es nunca(1), rara vez(2), a veces (3), frecuentemente (4) o muy frecuentemente(5).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mtClean="0"/>
              <a:t>Sumar la puntuacion obtenida para cada uno de los 5 comportamientos impulsores.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Graficar e Interpretar</a:t>
            </a:r>
            <a:endParaRPr lang="es-ES_tradnl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-4763" y="892175"/>
          <a:ext cx="9224963" cy="6042025"/>
        </p:xfrm>
        <a:graphic>
          <a:graphicData uri="http://schemas.openxmlformats.org/presentationml/2006/ole">
            <p:oleObj spid="_x0000_s1026" name="Chart" r:id="rId3" imgW="7296415" imgH="4877040" progId="Excel.Chart.8">
              <p:embed/>
            </p:oleObj>
          </a:graphicData>
        </a:graphic>
      </p:graphicFrame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/>
          <a:lstStyle/>
          <a:p>
            <a:pPr eaLnBrk="1" hangingPunct="1"/>
            <a:r>
              <a:rPr lang="en-US" smtClean="0"/>
              <a:t>Apurate.- El tiempo no alcanza</a:t>
            </a:r>
            <a:endParaRPr lang="es-ES_tradnl" smtClean="0"/>
          </a:p>
        </p:txBody>
      </p:sp>
      <p:pic>
        <p:nvPicPr>
          <p:cNvPr id="7171" name="Picture 3" descr="C:\Mis documentos\Espol\RRHH\RRHH\Imp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725488"/>
            <a:ext cx="7010400" cy="606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/>
          <a:lstStyle/>
          <a:p>
            <a:pPr eaLnBrk="1" hangingPunct="1"/>
            <a:r>
              <a:rPr lang="en-US" smtClean="0"/>
              <a:t>Complace.- Los demas primero</a:t>
            </a:r>
            <a:endParaRPr lang="es-ES_tradnl" smtClean="0"/>
          </a:p>
        </p:txBody>
      </p:sp>
      <p:pic>
        <p:nvPicPr>
          <p:cNvPr id="8195" name="Picture 3" descr="C:\Mis documentos\Espol\RRHH\RRHH\Imp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841375"/>
            <a:ext cx="6172200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pPr eaLnBrk="1" hangingPunct="1"/>
            <a:r>
              <a:rPr lang="en-US" smtClean="0"/>
              <a:t>Se Fuerte.- El que pide o se emociona es debil</a:t>
            </a:r>
            <a:endParaRPr lang="es-ES_tradnl" smtClean="0"/>
          </a:p>
        </p:txBody>
      </p:sp>
      <p:pic>
        <p:nvPicPr>
          <p:cNvPr id="9219" name="Picture 3" descr="C:\Mis documentos\Espol\RRHH\RRHH\Imp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7150" y="1295400"/>
            <a:ext cx="514985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Se Perfecto.- No puedes fallar en lo mas minimo</a:t>
            </a:r>
            <a:endParaRPr lang="es-ES_tradnl" smtClean="0"/>
          </a:p>
        </p:txBody>
      </p:sp>
      <p:pic>
        <p:nvPicPr>
          <p:cNvPr id="10243" name="Picture 3" descr="C:\Mis documentos\Espol\RRHH\RRHH\Imp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316038"/>
            <a:ext cx="5562600" cy="554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Trata mas.- Todo cuesta mucho esfuerzo</a:t>
            </a:r>
            <a:endParaRPr lang="es-ES_tradnl" smtClean="0"/>
          </a:p>
        </p:txBody>
      </p:sp>
      <p:pic>
        <p:nvPicPr>
          <p:cNvPr id="11267" name="Picture 3" descr="C:\Mis documentos\Espol\RRHH\RRHH\Imp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371600"/>
            <a:ext cx="5434013" cy="548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2715</TotalTime>
  <Words>189</Words>
  <Application>Microsoft PowerPoint</Application>
  <PresentationFormat>Presentación en pantalla (4:3)</PresentationFormat>
  <Paragraphs>31</Paragraphs>
  <Slides>9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4" baseType="lpstr">
      <vt:lpstr>Arial</vt:lpstr>
      <vt:lpstr>Wingdings</vt:lpstr>
      <vt:lpstr>Times New Roman</vt:lpstr>
      <vt:lpstr>Azure</vt:lpstr>
      <vt:lpstr>Microsoft Excel Chart</vt:lpstr>
      <vt:lpstr>Recursos Humanos Análisis Comportamientos Impulsores</vt:lpstr>
      <vt:lpstr>Fabrizio Marcillo Morla</vt:lpstr>
      <vt:lpstr>Autoevaluacion</vt:lpstr>
      <vt:lpstr>Graficar e Interpretar</vt:lpstr>
      <vt:lpstr>Apurate.- El tiempo no alcanza</vt:lpstr>
      <vt:lpstr>Complace.- Los demas primero</vt:lpstr>
      <vt:lpstr>Se Fuerte.- El que pide o se emociona es debil</vt:lpstr>
      <vt:lpstr>Se Perfecto.- No puedes fallar en lo mas minimo</vt:lpstr>
      <vt:lpstr>Trata mas.- Todo cuesta mucho esfuerzo</vt:lpstr>
    </vt:vector>
  </TitlesOfParts>
  <Company>Barcillo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Barcillo Barzinister</dc:creator>
  <cp:lastModifiedBy>kenjjime</cp:lastModifiedBy>
  <cp:revision>481</cp:revision>
  <cp:lastPrinted>1601-01-01T00:00:00Z</cp:lastPrinted>
  <dcterms:created xsi:type="dcterms:W3CDTF">2002-07-19T11:47:45Z</dcterms:created>
  <dcterms:modified xsi:type="dcterms:W3CDTF">2010-01-29T16:51:46Z</dcterms:modified>
</cp:coreProperties>
</file>