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375" r:id="rId2"/>
    <p:sldId id="376" r:id="rId3"/>
    <p:sldId id="374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FF"/>
    <a:srgbClr val="000066"/>
    <a:srgbClr val="000099"/>
    <a:srgbClr val="0033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2787"/>
    <p:restoredTop sz="90990" autoAdjust="0"/>
  </p:normalViewPr>
  <p:slideViewPr>
    <p:cSldViewPr>
      <p:cViewPr varScale="1">
        <p:scale>
          <a:sx n="71" d="100"/>
          <a:sy n="71" d="100"/>
        </p:scale>
        <p:origin x="-1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005AFFD5-AF82-451F-A3EB-6BC175F5F49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9CBDC1B4-B655-4ECF-AC2A-A1EC19C92D9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4CCC10-61C1-4AEC-BFA9-91CD31ED07D1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71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81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46D8F6-14F5-46FE-9720-1E532AF64938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fld id="{69981E77-A19F-4BE9-9E71-17FE068D0DD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barcillo@yahoo.com" TargetMode="External"/><Relationship Id="rId2" Type="http://schemas.openxmlformats.org/officeDocument/2006/relationships/hyperlink" Target="mailto:barcillo@gmail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n-US" smtClean="0"/>
              <a:t>Descripción y Valuación de Puestos</a:t>
            </a:r>
            <a:endParaRPr lang="es-ES_tradnl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Investigar</a:t>
            </a:r>
            <a:endParaRPr lang="es-ES_tradnl" smtClean="0"/>
          </a:p>
        </p:txBody>
      </p:sp>
      <p:sp>
        <p:nvSpPr>
          <p:cNvPr id="106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Descripcion de Puestos.</a:t>
            </a:r>
          </a:p>
          <a:p>
            <a:pPr eaLnBrk="1" hangingPunct="1">
              <a:defRPr/>
            </a:pPr>
            <a:r>
              <a:rPr lang="en-US" smtClean="0"/>
              <a:t>Valuacion de puestos.</a:t>
            </a:r>
          </a:p>
          <a:p>
            <a:pPr lvl="1" eaLnBrk="1" hangingPunct="1">
              <a:defRPr/>
            </a:pPr>
            <a:r>
              <a:rPr lang="en-US" smtClean="0"/>
              <a:t>Asignacion de compensacion a cada puesto.</a:t>
            </a:r>
          </a:p>
          <a:p>
            <a:pPr eaLnBrk="1" hangingPunct="1">
              <a:defRPr/>
            </a:pPr>
            <a:r>
              <a:rPr lang="en-US" smtClean="0"/>
              <a:t>Manual de funciones.</a:t>
            </a:r>
          </a:p>
          <a:p>
            <a:pPr eaLnBrk="1" hangingPunct="1">
              <a:defRPr/>
            </a:pPr>
            <a:r>
              <a:rPr lang="en-US" smtClean="0"/>
              <a:t>Entregar Dia de Examen. Enviar Tambien por Mail:</a:t>
            </a:r>
          </a:p>
          <a:p>
            <a:pPr lvl="1" eaLnBrk="1" hangingPunct="1">
              <a:defRPr/>
            </a:pPr>
            <a:r>
              <a:rPr lang="en-US" smtClean="0">
                <a:hlinkClick r:id="rId2"/>
              </a:rPr>
              <a:t>barcillo@gmail.com</a:t>
            </a:r>
            <a:r>
              <a:rPr lang="en-US" smtClean="0"/>
              <a:t>.</a:t>
            </a:r>
          </a:p>
          <a:p>
            <a:pPr lvl="1" eaLnBrk="1" hangingPunct="1">
              <a:defRPr/>
            </a:pPr>
            <a:r>
              <a:rPr lang="en-US" smtClean="0">
                <a:hlinkClick r:id="rId3"/>
              </a:rPr>
              <a:t>barcillo@yahoo.com</a:t>
            </a:r>
            <a:r>
              <a:rPr lang="en-US" smtClean="0"/>
              <a:t>.</a:t>
            </a:r>
          </a:p>
          <a:p>
            <a:pPr eaLnBrk="1" hangingPunct="1">
              <a:defRPr/>
            </a:pPr>
            <a:r>
              <a:rPr lang="en-US" smtClean="0"/>
              <a:t>Maximo 3 hojas.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4009</TotalTime>
  <Words>109</Words>
  <Application>Microsoft PowerPoint</Application>
  <PresentationFormat>Presentación en pantalla (4:3)</PresentationFormat>
  <Paragraphs>27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Wingdings</vt:lpstr>
      <vt:lpstr>Times New Roman</vt:lpstr>
      <vt:lpstr>Azure</vt:lpstr>
      <vt:lpstr>Descripción y Valuación de Puestos</vt:lpstr>
      <vt:lpstr>Fabrizio Marcillo Morla</vt:lpstr>
      <vt:lpstr>Investigar</vt:lpstr>
    </vt:vector>
  </TitlesOfParts>
  <Manager>Barcillo Barzinister</Manager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Comportamiento Organizacional</dc:title>
  <dc:subject>RRHH</dc:subject>
  <dc:creator>Fabrizio Marcillo</dc:creator>
  <cp:lastModifiedBy>kenjjime</cp:lastModifiedBy>
  <cp:revision>744</cp:revision>
  <cp:lastPrinted>1601-01-01T00:00:00Z</cp:lastPrinted>
  <dcterms:created xsi:type="dcterms:W3CDTF">2002-07-19T11:47:45Z</dcterms:created>
  <dcterms:modified xsi:type="dcterms:W3CDTF">2010-01-29T17:00:23Z</dcterms:modified>
</cp:coreProperties>
</file>